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7" r:id="rId2"/>
    <p:sldId id="264" r:id="rId3"/>
    <p:sldId id="287" r:id="rId4"/>
    <p:sldId id="288" r:id="rId5"/>
    <p:sldId id="265" r:id="rId6"/>
    <p:sldId id="266" r:id="rId7"/>
    <p:sldId id="267" r:id="rId8"/>
    <p:sldId id="268" r:id="rId9"/>
    <p:sldId id="269" r:id="rId10"/>
    <p:sldId id="270" r:id="rId11"/>
    <p:sldId id="289" r:id="rId12"/>
    <p:sldId id="271" r:id="rId13"/>
    <p:sldId id="272" r:id="rId14"/>
    <p:sldId id="273" r:id="rId15"/>
    <p:sldId id="274" r:id="rId16"/>
    <p:sldId id="275" r:id="rId17"/>
    <p:sldId id="276" r:id="rId18"/>
    <p:sldId id="290" r:id="rId19"/>
    <p:sldId id="277" r:id="rId20"/>
    <p:sldId id="278" r:id="rId21"/>
    <p:sldId id="279" r:id="rId22"/>
    <p:sldId id="280" r:id="rId23"/>
    <p:sldId id="281" r:id="rId24"/>
    <p:sldId id="291" r:id="rId25"/>
    <p:sldId id="282" r:id="rId26"/>
    <p:sldId id="283" r:id="rId27"/>
    <p:sldId id="284" r:id="rId28"/>
    <p:sldId id="285" r:id="rId29"/>
    <p:sldId id="286" r:id="rId30"/>
    <p:sldId id="292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E3E"/>
    <a:srgbClr val="70AD47"/>
    <a:srgbClr val="F7B63E"/>
    <a:srgbClr val="76A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B93D7-575E-4195-A0BD-90E2C727CDE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03FA2-A613-42FA-9687-609A920DA7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410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7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1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11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82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789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59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30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t>‹#›</a:t>
            </a:fld>
            <a:endParaRPr lang="en-US" sz="16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410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7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1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11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82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789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59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30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t>‹#›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D43B-8A00-44B8-9B81-0C251BDB1F3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33520-50DC-46AA-9E66-3DCD1E115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文本框 5"/>
          <p:cNvSpPr txBox="1">
            <a:spLocks noChangeArrowheads="1"/>
          </p:cNvSpPr>
          <p:nvPr/>
        </p:nvSpPr>
        <p:spPr bwMode="auto">
          <a:xfrm>
            <a:off x="2692068" y="4106638"/>
            <a:ext cx="67986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>
                <a:solidFill>
                  <a:srgbClr val="2E2E2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创意手绘箭头</a:t>
            </a:r>
            <a:r>
              <a:rPr lang="en-US" altLang="zh-CN" sz="5400" b="1" dirty="0">
                <a:solidFill>
                  <a:srgbClr val="2E2E2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PPT</a:t>
            </a:r>
            <a:r>
              <a:rPr lang="zh-CN" altLang="en-US" sz="5400" b="1" dirty="0">
                <a:solidFill>
                  <a:srgbClr val="2E2E2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模板</a:t>
            </a:r>
          </a:p>
        </p:txBody>
      </p:sp>
      <p:pic>
        <p:nvPicPr>
          <p:cNvPr id="3" name="Lady &amp; Bird (淑女与鸟组合) - Stephanie Says (史蒂芬妮说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112843" y="-1043712"/>
            <a:ext cx="609600" cy="609600"/>
          </a:xfrm>
          <a:prstGeom prst="rect">
            <a:avLst/>
          </a:prstGeom>
        </p:spPr>
      </p:pic>
      <p:sp>
        <p:nvSpPr>
          <p:cNvPr id="165" name="Freeform 5"/>
          <p:cNvSpPr>
            <a:spLocks noEditPoints="1"/>
          </p:cNvSpPr>
          <p:nvPr/>
        </p:nvSpPr>
        <p:spPr bwMode="auto">
          <a:xfrm rot="16200000">
            <a:off x="2478853" y="1482825"/>
            <a:ext cx="2041793" cy="1262971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5"/>
          <p:cNvSpPr>
            <a:spLocks noEditPoints="1"/>
          </p:cNvSpPr>
          <p:nvPr/>
        </p:nvSpPr>
        <p:spPr bwMode="auto">
          <a:xfrm rot="16200000">
            <a:off x="4371587" y="1563657"/>
            <a:ext cx="2041795" cy="1262972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F3E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5"/>
          <p:cNvSpPr>
            <a:spLocks noEditPoints="1"/>
          </p:cNvSpPr>
          <p:nvPr/>
        </p:nvSpPr>
        <p:spPr bwMode="auto">
          <a:xfrm rot="16200000">
            <a:off x="6107873" y="1598097"/>
            <a:ext cx="2041795" cy="1262972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76AA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5"/>
          <p:cNvSpPr>
            <a:spLocks noEditPoints="1"/>
          </p:cNvSpPr>
          <p:nvPr/>
        </p:nvSpPr>
        <p:spPr bwMode="auto">
          <a:xfrm rot="16200000">
            <a:off x="7961732" y="1696097"/>
            <a:ext cx="2041795" cy="1262972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1886857" y="3265714"/>
            <a:ext cx="9405257" cy="682172"/>
          </a:xfrm>
          <a:custGeom>
            <a:avLst/>
            <a:gdLst>
              <a:gd name="connsiteX0" fmla="*/ 0 w 9405257"/>
              <a:gd name="connsiteY0" fmla="*/ 478972 h 682172"/>
              <a:gd name="connsiteX1" fmla="*/ 290286 w 9405257"/>
              <a:gd name="connsiteY1" fmla="*/ 464457 h 682172"/>
              <a:gd name="connsiteX2" fmla="*/ 783772 w 9405257"/>
              <a:gd name="connsiteY2" fmla="*/ 449943 h 682172"/>
              <a:gd name="connsiteX3" fmla="*/ 928914 w 9405257"/>
              <a:gd name="connsiteY3" fmla="*/ 435429 h 682172"/>
              <a:gd name="connsiteX4" fmla="*/ 1465943 w 9405257"/>
              <a:gd name="connsiteY4" fmla="*/ 406400 h 682172"/>
              <a:gd name="connsiteX5" fmla="*/ 1683657 w 9405257"/>
              <a:gd name="connsiteY5" fmla="*/ 391886 h 682172"/>
              <a:gd name="connsiteX6" fmla="*/ 3352800 w 9405257"/>
              <a:gd name="connsiteY6" fmla="*/ 406400 h 682172"/>
              <a:gd name="connsiteX7" fmla="*/ 3410857 w 9405257"/>
              <a:gd name="connsiteY7" fmla="*/ 420915 h 682172"/>
              <a:gd name="connsiteX8" fmla="*/ 3701143 w 9405257"/>
              <a:gd name="connsiteY8" fmla="*/ 435429 h 682172"/>
              <a:gd name="connsiteX9" fmla="*/ 5834743 w 9405257"/>
              <a:gd name="connsiteY9" fmla="*/ 449943 h 682172"/>
              <a:gd name="connsiteX10" fmla="*/ 5878286 w 9405257"/>
              <a:gd name="connsiteY10" fmla="*/ 464457 h 682172"/>
              <a:gd name="connsiteX11" fmla="*/ 6125029 w 9405257"/>
              <a:gd name="connsiteY11" fmla="*/ 522515 h 682172"/>
              <a:gd name="connsiteX12" fmla="*/ 6212114 w 9405257"/>
              <a:gd name="connsiteY12" fmla="*/ 537029 h 682172"/>
              <a:gd name="connsiteX13" fmla="*/ 6415314 w 9405257"/>
              <a:gd name="connsiteY13" fmla="*/ 624115 h 682172"/>
              <a:gd name="connsiteX14" fmla="*/ 6458857 w 9405257"/>
              <a:gd name="connsiteY14" fmla="*/ 653143 h 682172"/>
              <a:gd name="connsiteX15" fmla="*/ 6691086 w 9405257"/>
              <a:gd name="connsiteY15" fmla="*/ 682172 h 682172"/>
              <a:gd name="connsiteX16" fmla="*/ 6908800 w 9405257"/>
              <a:gd name="connsiteY16" fmla="*/ 667657 h 682172"/>
              <a:gd name="connsiteX17" fmla="*/ 6952343 w 9405257"/>
              <a:gd name="connsiteY17" fmla="*/ 653143 h 682172"/>
              <a:gd name="connsiteX18" fmla="*/ 7010400 w 9405257"/>
              <a:gd name="connsiteY18" fmla="*/ 638629 h 682172"/>
              <a:gd name="connsiteX19" fmla="*/ 7097486 w 9405257"/>
              <a:gd name="connsiteY19" fmla="*/ 609600 h 682172"/>
              <a:gd name="connsiteX20" fmla="*/ 7199086 w 9405257"/>
              <a:gd name="connsiteY20" fmla="*/ 580572 h 682172"/>
              <a:gd name="connsiteX21" fmla="*/ 7344229 w 9405257"/>
              <a:gd name="connsiteY21" fmla="*/ 537029 h 682172"/>
              <a:gd name="connsiteX22" fmla="*/ 7387772 w 9405257"/>
              <a:gd name="connsiteY22" fmla="*/ 522515 h 682172"/>
              <a:gd name="connsiteX23" fmla="*/ 7431314 w 9405257"/>
              <a:gd name="connsiteY23" fmla="*/ 508000 h 682172"/>
              <a:gd name="connsiteX24" fmla="*/ 7576457 w 9405257"/>
              <a:gd name="connsiteY24" fmla="*/ 493486 h 682172"/>
              <a:gd name="connsiteX25" fmla="*/ 8215086 w 9405257"/>
              <a:gd name="connsiteY25" fmla="*/ 508000 h 682172"/>
              <a:gd name="connsiteX26" fmla="*/ 8258629 w 9405257"/>
              <a:gd name="connsiteY26" fmla="*/ 522515 h 682172"/>
              <a:gd name="connsiteX27" fmla="*/ 8374743 w 9405257"/>
              <a:gd name="connsiteY27" fmla="*/ 537029 h 682172"/>
              <a:gd name="connsiteX28" fmla="*/ 8432800 w 9405257"/>
              <a:gd name="connsiteY28" fmla="*/ 551543 h 682172"/>
              <a:gd name="connsiteX29" fmla="*/ 8519886 w 9405257"/>
              <a:gd name="connsiteY29" fmla="*/ 566057 h 682172"/>
              <a:gd name="connsiteX30" fmla="*/ 8694057 w 9405257"/>
              <a:gd name="connsiteY30" fmla="*/ 551543 h 682172"/>
              <a:gd name="connsiteX31" fmla="*/ 8737600 w 9405257"/>
              <a:gd name="connsiteY31" fmla="*/ 537029 h 682172"/>
              <a:gd name="connsiteX32" fmla="*/ 8810172 w 9405257"/>
              <a:gd name="connsiteY32" fmla="*/ 522515 h 682172"/>
              <a:gd name="connsiteX33" fmla="*/ 8926286 w 9405257"/>
              <a:gd name="connsiteY33" fmla="*/ 508000 h 682172"/>
              <a:gd name="connsiteX34" fmla="*/ 9071429 w 9405257"/>
              <a:gd name="connsiteY34" fmla="*/ 478972 h 682172"/>
              <a:gd name="connsiteX35" fmla="*/ 9158514 w 9405257"/>
              <a:gd name="connsiteY35" fmla="*/ 420915 h 682172"/>
              <a:gd name="connsiteX36" fmla="*/ 9202057 w 9405257"/>
              <a:gd name="connsiteY36" fmla="*/ 391886 h 682172"/>
              <a:gd name="connsiteX37" fmla="*/ 9231086 w 9405257"/>
              <a:gd name="connsiteY37" fmla="*/ 348343 h 682172"/>
              <a:gd name="connsiteX38" fmla="*/ 9274629 w 9405257"/>
              <a:gd name="connsiteY38" fmla="*/ 333829 h 682172"/>
              <a:gd name="connsiteX39" fmla="*/ 9332686 w 9405257"/>
              <a:gd name="connsiteY39" fmla="*/ 275772 h 682172"/>
              <a:gd name="connsiteX40" fmla="*/ 9405257 w 9405257"/>
              <a:gd name="connsiteY40" fmla="*/ 145143 h 682172"/>
              <a:gd name="connsiteX41" fmla="*/ 9303657 w 9405257"/>
              <a:gd name="connsiteY41" fmla="*/ 43543 h 682172"/>
              <a:gd name="connsiteX42" fmla="*/ 9216572 w 9405257"/>
              <a:gd name="connsiteY42" fmla="*/ 14515 h 682172"/>
              <a:gd name="connsiteX43" fmla="*/ 9173029 w 9405257"/>
              <a:gd name="connsiteY43" fmla="*/ 0 h 682172"/>
              <a:gd name="connsiteX44" fmla="*/ 9071429 w 9405257"/>
              <a:gd name="connsiteY44" fmla="*/ 14515 h 682172"/>
              <a:gd name="connsiteX45" fmla="*/ 9027886 w 9405257"/>
              <a:gd name="connsiteY45" fmla="*/ 43543 h 682172"/>
              <a:gd name="connsiteX46" fmla="*/ 9085943 w 9405257"/>
              <a:gd name="connsiteY46" fmla="*/ 174172 h 682172"/>
              <a:gd name="connsiteX47" fmla="*/ 9173029 w 9405257"/>
              <a:gd name="connsiteY47" fmla="*/ 217715 h 682172"/>
              <a:gd name="connsiteX48" fmla="*/ 9231086 w 9405257"/>
              <a:gd name="connsiteY48" fmla="*/ 145143 h 682172"/>
              <a:gd name="connsiteX49" fmla="*/ 9202057 w 9405257"/>
              <a:gd name="connsiteY49" fmla="*/ 1451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405257" h="682172">
                <a:moveTo>
                  <a:pt x="0" y="478972"/>
                </a:moveTo>
                <a:lnTo>
                  <a:pt x="290286" y="464457"/>
                </a:lnTo>
                <a:lnTo>
                  <a:pt x="783772" y="449943"/>
                </a:lnTo>
                <a:cubicBezTo>
                  <a:pt x="832344" y="447735"/>
                  <a:pt x="880391" y="438526"/>
                  <a:pt x="928914" y="435429"/>
                </a:cubicBezTo>
                <a:lnTo>
                  <a:pt x="1465943" y="406400"/>
                </a:lnTo>
                <a:lnTo>
                  <a:pt x="1683657" y="391886"/>
                </a:lnTo>
                <a:lnTo>
                  <a:pt x="3352800" y="406400"/>
                </a:lnTo>
                <a:cubicBezTo>
                  <a:pt x="3372745" y="406735"/>
                  <a:pt x="3390978" y="419258"/>
                  <a:pt x="3410857" y="420915"/>
                </a:cubicBezTo>
                <a:cubicBezTo>
                  <a:pt x="3507405" y="428961"/>
                  <a:pt x="3604267" y="434269"/>
                  <a:pt x="3701143" y="435429"/>
                </a:cubicBezTo>
                <a:lnTo>
                  <a:pt x="5834743" y="449943"/>
                </a:lnTo>
                <a:cubicBezTo>
                  <a:pt x="5849257" y="454781"/>
                  <a:pt x="5863503" y="460515"/>
                  <a:pt x="5878286" y="464457"/>
                </a:cubicBezTo>
                <a:cubicBezTo>
                  <a:pt x="5969229" y="488709"/>
                  <a:pt x="6037951" y="506682"/>
                  <a:pt x="6125029" y="522515"/>
                </a:cubicBezTo>
                <a:cubicBezTo>
                  <a:pt x="6153983" y="527779"/>
                  <a:pt x="6183564" y="529892"/>
                  <a:pt x="6212114" y="537029"/>
                </a:cubicBezTo>
                <a:cubicBezTo>
                  <a:pt x="6274047" y="552512"/>
                  <a:pt x="6365460" y="590880"/>
                  <a:pt x="6415314" y="624115"/>
                </a:cubicBezTo>
                <a:cubicBezTo>
                  <a:pt x="6429828" y="633791"/>
                  <a:pt x="6442308" y="647627"/>
                  <a:pt x="6458857" y="653143"/>
                </a:cubicBezTo>
                <a:cubicBezTo>
                  <a:pt x="6497439" y="666003"/>
                  <a:pt x="6676038" y="680667"/>
                  <a:pt x="6691086" y="682172"/>
                </a:cubicBezTo>
                <a:cubicBezTo>
                  <a:pt x="6763657" y="677334"/>
                  <a:pt x="6836512" y="675689"/>
                  <a:pt x="6908800" y="667657"/>
                </a:cubicBezTo>
                <a:cubicBezTo>
                  <a:pt x="6924006" y="665967"/>
                  <a:pt x="6937632" y="657346"/>
                  <a:pt x="6952343" y="653143"/>
                </a:cubicBezTo>
                <a:cubicBezTo>
                  <a:pt x="6971523" y="647663"/>
                  <a:pt x="6991293" y="644361"/>
                  <a:pt x="7010400" y="638629"/>
                </a:cubicBezTo>
                <a:cubicBezTo>
                  <a:pt x="7039708" y="629836"/>
                  <a:pt x="7067801" y="617021"/>
                  <a:pt x="7097486" y="609600"/>
                </a:cubicBezTo>
                <a:cubicBezTo>
                  <a:pt x="7278929" y="564240"/>
                  <a:pt x="7053370" y="622206"/>
                  <a:pt x="7199086" y="580572"/>
                </a:cubicBezTo>
                <a:cubicBezTo>
                  <a:pt x="7352635" y="536700"/>
                  <a:pt x="7137275" y="606012"/>
                  <a:pt x="7344229" y="537029"/>
                </a:cubicBezTo>
                <a:lnTo>
                  <a:pt x="7387772" y="522515"/>
                </a:lnTo>
                <a:cubicBezTo>
                  <a:pt x="7402286" y="517677"/>
                  <a:pt x="7416091" y="509522"/>
                  <a:pt x="7431314" y="508000"/>
                </a:cubicBezTo>
                <a:lnTo>
                  <a:pt x="7576457" y="493486"/>
                </a:lnTo>
                <a:lnTo>
                  <a:pt x="8215086" y="508000"/>
                </a:lnTo>
                <a:cubicBezTo>
                  <a:pt x="8230372" y="508650"/>
                  <a:pt x="8243576" y="519778"/>
                  <a:pt x="8258629" y="522515"/>
                </a:cubicBezTo>
                <a:cubicBezTo>
                  <a:pt x="8297006" y="529493"/>
                  <a:pt x="8336268" y="530617"/>
                  <a:pt x="8374743" y="537029"/>
                </a:cubicBezTo>
                <a:cubicBezTo>
                  <a:pt x="8394420" y="540308"/>
                  <a:pt x="8413239" y="547631"/>
                  <a:pt x="8432800" y="551543"/>
                </a:cubicBezTo>
                <a:cubicBezTo>
                  <a:pt x="8461658" y="557314"/>
                  <a:pt x="8490857" y="561219"/>
                  <a:pt x="8519886" y="566057"/>
                </a:cubicBezTo>
                <a:cubicBezTo>
                  <a:pt x="8577943" y="561219"/>
                  <a:pt x="8636310" y="559242"/>
                  <a:pt x="8694057" y="551543"/>
                </a:cubicBezTo>
                <a:cubicBezTo>
                  <a:pt x="8709222" y="549521"/>
                  <a:pt x="8722757" y="540740"/>
                  <a:pt x="8737600" y="537029"/>
                </a:cubicBezTo>
                <a:cubicBezTo>
                  <a:pt x="8761533" y="531046"/>
                  <a:pt x="8785789" y="526266"/>
                  <a:pt x="8810172" y="522515"/>
                </a:cubicBezTo>
                <a:cubicBezTo>
                  <a:pt x="8848724" y="516584"/>
                  <a:pt x="8887672" y="513516"/>
                  <a:pt x="8926286" y="508000"/>
                </a:cubicBezTo>
                <a:cubicBezTo>
                  <a:pt x="9009328" y="496137"/>
                  <a:pt x="9000900" y="496604"/>
                  <a:pt x="9071429" y="478972"/>
                </a:cubicBezTo>
                <a:lnTo>
                  <a:pt x="9158514" y="420915"/>
                </a:lnTo>
                <a:lnTo>
                  <a:pt x="9202057" y="391886"/>
                </a:lnTo>
                <a:cubicBezTo>
                  <a:pt x="9211733" y="377372"/>
                  <a:pt x="9217464" y="359240"/>
                  <a:pt x="9231086" y="348343"/>
                </a:cubicBezTo>
                <a:cubicBezTo>
                  <a:pt x="9243033" y="338786"/>
                  <a:pt x="9263811" y="344647"/>
                  <a:pt x="9274629" y="333829"/>
                </a:cubicBezTo>
                <a:cubicBezTo>
                  <a:pt x="9352038" y="256420"/>
                  <a:pt x="9216571" y="314476"/>
                  <a:pt x="9332686" y="275772"/>
                </a:cubicBezTo>
                <a:cubicBezTo>
                  <a:pt x="9399230" y="175956"/>
                  <a:pt x="9379711" y="221784"/>
                  <a:pt x="9405257" y="145143"/>
                </a:cubicBezTo>
                <a:cubicBezTo>
                  <a:pt x="9385182" y="84917"/>
                  <a:pt x="9390996" y="72656"/>
                  <a:pt x="9303657" y="43543"/>
                </a:cubicBezTo>
                <a:lnTo>
                  <a:pt x="9216572" y="14515"/>
                </a:lnTo>
                <a:lnTo>
                  <a:pt x="9173029" y="0"/>
                </a:lnTo>
                <a:cubicBezTo>
                  <a:pt x="9139162" y="4838"/>
                  <a:pt x="9104197" y="4685"/>
                  <a:pt x="9071429" y="14515"/>
                </a:cubicBezTo>
                <a:cubicBezTo>
                  <a:pt x="9054721" y="19527"/>
                  <a:pt x="9031307" y="26438"/>
                  <a:pt x="9027886" y="43543"/>
                </a:cubicBezTo>
                <a:cubicBezTo>
                  <a:pt x="8999283" y="186554"/>
                  <a:pt x="9023052" y="142727"/>
                  <a:pt x="9085943" y="174172"/>
                </a:cubicBezTo>
                <a:cubicBezTo>
                  <a:pt x="9198489" y="230445"/>
                  <a:pt x="9063582" y="181231"/>
                  <a:pt x="9173029" y="217715"/>
                </a:cubicBezTo>
                <a:cubicBezTo>
                  <a:pt x="9191930" y="205114"/>
                  <a:pt x="9243833" y="183383"/>
                  <a:pt x="9231086" y="145143"/>
                </a:cubicBezTo>
                <a:cubicBezTo>
                  <a:pt x="9228026" y="135963"/>
                  <a:pt x="9211733" y="145143"/>
                  <a:pt x="9202057" y="145143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9" name="图片 168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6" y="2650147"/>
            <a:ext cx="1430484" cy="1396667"/>
          </a:xfrm>
          <a:prstGeom prst="rect">
            <a:avLst/>
          </a:prstGeom>
        </p:spPr>
      </p:pic>
      <p:sp>
        <p:nvSpPr>
          <p:cNvPr id="170" name="文本框 21"/>
          <p:cNvSpPr txBox="1"/>
          <p:nvPr/>
        </p:nvSpPr>
        <p:spPr>
          <a:xfrm>
            <a:off x="2974611" y="5307510"/>
            <a:ext cx="6120680" cy="4640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Fresh business general </a:t>
            </a:r>
            <a:r>
              <a:rPr lang="en-US" altLang="zh-CN" sz="10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templateApplicable</a:t>
            </a: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to enterprise introduction, summary report, sales marketing, chart </a:t>
            </a:r>
            <a:r>
              <a:rPr lang="en-US" altLang="zh-CN" sz="10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dataa</a:t>
            </a:r>
            <a:endParaRPr lang="zh-CN" altLang="en-US" sz="10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1" name="TextBox 76"/>
          <p:cNvSpPr txBox="1"/>
          <p:nvPr/>
        </p:nvSpPr>
        <p:spPr>
          <a:xfrm>
            <a:off x="3309337" y="5877100"/>
            <a:ext cx="5451229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accent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汇报人：</a:t>
            </a:r>
            <a:r>
              <a:rPr lang="en-US" altLang="zh-CN" sz="2400">
                <a:solidFill>
                  <a:schemeClr val="accent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xiazaii</a:t>
            </a:r>
            <a:endParaRPr lang="zh-CN" altLang="en-US" sz="2400" dirty="0">
              <a:solidFill>
                <a:schemeClr val="accent4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1" grpId="0"/>
      <p:bldP spid="165" grpId="0" animBg="1"/>
      <p:bldP spid="166" grpId="0" animBg="1"/>
      <p:bldP spid="167" grpId="0" animBg="1"/>
      <p:bldP spid="168" grpId="0" animBg="1"/>
      <p:bldP spid="4" grpId="0" animBg="1"/>
      <p:bldP spid="170" grpId="0"/>
      <p:bldP spid="17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853764" y="1487415"/>
            <a:ext cx="2696077" cy="2026600"/>
          </a:xfrm>
          <a:prstGeom prst="rect">
            <a:avLst/>
          </a:prstGeom>
          <a:noFill/>
          <a:ln>
            <a:noFill/>
          </a:ln>
        </p:spPr>
        <p:txBody>
          <a:bodyPr wrap="square" lIns="117240" tIns="58620" rIns="117240" bIns="586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Lato Light"/>
                <a:cs typeface="Arial" panose="020B0604020202020204" pitchFamily="34" charset="0"/>
              </a:rPr>
              <a:t>Title One</a:t>
            </a:r>
          </a:p>
          <a:p>
            <a:pPr algn="ctr" eaLnBrk="1" hangingPunct="1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Lato Light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Lato Light"/>
                <a:cs typeface="Arial" panose="020B0604020202020204" pitchFamily="34" charset="0"/>
              </a:rPr>
              <a:t>A company is an association or collection of individuals, whether natural persons, legal persons, or a mixture of both. Company members share a common purpose and</a:t>
            </a: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853764" y="3855632"/>
            <a:ext cx="2696077" cy="2026600"/>
          </a:xfrm>
          <a:prstGeom prst="rect">
            <a:avLst/>
          </a:prstGeom>
          <a:noFill/>
          <a:ln>
            <a:noFill/>
          </a:ln>
        </p:spPr>
        <p:txBody>
          <a:bodyPr wrap="square" lIns="117240" tIns="58620" rIns="117240" bIns="586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ea typeface="Lato Light"/>
                <a:cs typeface="Arial" panose="020B0604020202020204" pitchFamily="34" charset="0"/>
              </a:rPr>
              <a:t>Title Four</a:t>
            </a:r>
          </a:p>
          <a:p>
            <a:pPr algn="ctr" eaLnBrk="1" hangingPunct="1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Lato Light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Lato Light"/>
                <a:cs typeface="Arial" panose="020B0604020202020204" pitchFamily="34" charset="0"/>
              </a:rPr>
              <a:t>A company is an association or collection of individuals, whether natural persons, legal persons, or a mixture of both. Company members share a common purpose and</a:t>
            </a: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8830194" y="1482969"/>
            <a:ext cx="2696077" cy="2026600"/>
          </a:xfrm>
          <a:prstGeom prst="rect">
            <a:avLst/>
          </a:prstGeom>
          <a:noFill/>
          <a:ln>
            <a:noFill/>
          </a:ln>
        </p:spPr>
        <p:txBody>
          <a:bodyPr wrap="square" lIns="117240" tIns="58620" rIns="117240" bIns="586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ea typeface="Lato Light"/>
                <a:cs typeface="Arial" panose="020B0604020202020204" pitchFamily="34" charset="0"/>
              </a:rPr>
              <a:t>Title Two</a:t>
            </a:r>
          </a:p>
          <a:p>
            <a:pPr algn="ctr" eaLnBrk="1" hangingPunct="1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Lato Light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Lato Light"/>
                <a:cs typeface="Arial" panose="020B0604020202020204" pitchFamily="34" charset="0"/>
              </a:rPr>
              <a:t>A company is an association or collection of individuals, whether natural persons, legal persons, or a mixture of both. Company members share a common purpose and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8830194" y="3855632"/>
            <a:ext cx="2696077" cy="2026600"/>
          </a:xfrm>
          <a:prstGeom prst="rect">
            <a:avLst/>
          </a:prstGeom>
          <a:noFill/>
          <a:ln>
            <a:noFill/>
          </a:ln>
        </p:spPr>
        <p:txBody>
          <a:bodyPr wrap="square" lIns="117240" tIns="58620" rIns="117240" bIns="586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ea typeface="Lato Light"/>
                <a:cs typeface="Arial" panose="020B0604020202020204" pitchFamily="34" charset="0"/>
              </a:rPr>
              <a:t>Tittle Three</a:t>
            </a:r>
          </a:p>
          <a:p>
            <a:pPr algn="ctr" eaLnBrk="1" hangingPunct="1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Lato Light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Lato Light"/>
                <a:cs typeface="Arial" panose="020B0604020202020204" pitchFamily="34" charset="0"/>
              </a:rPr>
              <a:t>A company is an association or collection of individuals, whether natural persons, legal persons, or a mixture of both. Company members share a common purpose and</a:t>
            </a:r>
          </a:p>
        </p:txBody>
      </p:sp>
      <p:sp>
        <p:nvSpPr>
          <p:cNvPr id="6" name="Circular Arrow 364"/>
          <p:cNvSpPr/>
          <p:nvPr/>
        </p:nvSpPr>
        <p:spPr>
          <a:xfrm>
            <a:off x="4423063" y="1988665"/>
            <a:ext cx="3449297" cy="3450195"/>
          </a:xfrm>
          <a:prstGeom prst="circularArrow">
            <a:avLst>
              <a:gd name="adj1" fmla="val 4668"/>
              <a:gd name="adj2" fmla="val 272909"/>
              <a:gd name="adj3" fmla="val 12840990"/>
              <a:gd name="adj4" fmla="val 18024320"/>
              <a:gd name="adj5" fmla="val 4847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Rounded Rectangle 365"/>
          <p:cNvSpPr/>
          <p:nvPr/>
        </p:nvSpPr>
        <p:spPr>
          <a:xfrm>
            <a:off x="4997755" y="4353996"/>
            <a:ext cx="2291111" cy="1145853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8" name="Rounded Rectangle 366"/>
          <p:cNvSpPr/>
          <p:nvPr/>
        </p:nvSpPr>
        <p:spPr>
          <a:xfrm>
            <a:off x="3730956" y="3136602"/>
            <a:ext cx="2291111" cy="1145853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Rounded Rectangle 367"/>
          <p:cNvSpPr/>
          <p:nvPr/>
        </p:nvSpPr>
        <p:spPr>
          <a:xfrm>
            <a:off x="6207745" y="3134640"/>
            <a:ext cx="2291111" cy="1145853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Rounded Rectangle 368"/>
          <p:cNvSpPr/>
          <p:nvPr/>
        </p:nvSpPr>
        <p:spPr>
          <a:xfrm>
            <a:off x="5012864" y="1867564"/>
            <a:ext cx="2291111" cy="1145853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Rounded Rectangle 4"/>
          <p:cNvSpPr/>
          <p:nvPr/>
        </p:nvSpPr>
        <p:spPr>
          <a:xfrm>
            <a:off x="5335918" y="2446255"/>
            <a:ext cx="1472732" cy="3488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3" tIns="45723" rIns="45723" bIns="45723" numCol="1" spcCol="254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One</a:t>
            </a:r>
          </a:p>
        </p:txBody>
      </p:sp>
      <p:sp>
        <p:nvSpPr>
          <p:cNvPr id="12" name="Rounded Rectangle 4"/>
          <p:cNvSpPr/>
          <p:nvPr/>
        </p:nvSpPr>
        <p:spPr>
          <a:xfrm>
            <a:off x="6605485" y="3672778"/>
            <a:ext cx="1472732" cy="3837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3" tIns="45723" rIns="45723" bIns="45723" numCol="1" spcCol="254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Two</a:t>
            </a:r>
          </a:p>
        </p:txBody>
      </p:sp>
      <p:sp>
        <p:nvSpPr>
          <p:cNvPr id="13" name="Rounded Rectangle 4"/>
          <p:cNvSpPr/>
          <p:nvPr/>
        </p:nvSpPr>
        <p:spPr>
          <a:xfrm>
            <a:off x="4066349" y="3703177"/>
            <a:ext cx="1472732" cy="3488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3" tIns="45723" rIns="45723" bIns="45723" numCol="1" spcCol="254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Four</a:t>
            </a:r>
          </a:p>
        </p:txBody>
      </p:sp>
      <p:sp>
        <p:nvSpPr>
          <p:cNvPr id="14" name="Rounded Rectangle 4"/>
          <p:cNvSpPr/>
          <p:nvPr/>
        </p:nvSpPr>
        <p:spPr>
          <a:xfrm>
            <a:off x="5335918" y="4999324"/>
            <a:ext cx="1472732" cy="3488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3" tIns="45723" rIns="45723" bIns="45723" numCol="1" spcCol="254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Three</a:t>
            </a:r>
          </a:p>
        </p:txBody>
      </p:sp>
      <p:sp>
        <p:nvSpPr>
          <p:cNvPr id="15" name="Freeform 6"/>
          <p:cNvSpPr>
            <a:spLocks noChangeArrowheads="1"/>
          </p:cNvSpPr>
          <p:nvPr/>
        </p:nvSpPr>
        <p:spPr bwMode="auto">
          <a:xfrm>
            <a:off x="5903947" y="2072828"/>
            <a:ext cx="354395" cy="347513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28"/>
          <p:cNvSpPr>
            <a:spLocks noChangeArrowheads="1"/>
          </p:cNvSpPr>
          <p:nvPr/>
        </p:nvSpPr>
        <p:spPr bwMode="auto">
          <a:xfrm>
            <a:off x="4708933" y="3348189"/>
            <a:ext cx="327687" cy="303156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24"/>
          <p:cNvSpPr>
            <a:spLocks noChangeArrowheads="1"/>
          </p:cNvSpPr>
          <p:nvPr/>
        </p:nvSpPr>
        <p:spPr bwMode="auto">
          <a:xfrm>
            <a:off x="7152872" y="3413988"/>
            <a:ext cx="297897" cy="237357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97"/>
          <p:cNvSpPr>
            <a:spLocks noChangeArrowheads="1"/>
          </p:cNvSpPr>
          <p:nvPr/>
        </p:nvSpPr>
        <p:spPr bwMode="auto">
          <a:xfrm>
            <a:off x="5923387" y="4648005"/>
            <a:ext cx="297899" cy="281401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7551" y="-114633"/>
            <a:ext cx="3238498" cy="6858000"/>
          </a:xfrm>
          <a:prstGeom prst="rect">
            <a:avLst/>
          </a:prstGeom>
        </p:spPr>
      </p:pic>
      <p:sp>
        <p:nvSpPr>
          <p:cNvPr id="229" name="TextBox 76"/>
          <p:cNvSpPr txBox="1"/>
          <p:nvPr/>
        </p:nvSpPr>
        <p:spPr>
          <a:xfrm>
            <a:off x="5026840" y="2151699"/>
            <a:ext cx="201622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第二章节</a:t>
            </a:r>
          </a:p>
        </p:txBody>
      </p:sp>
      <p:sp>
        <p:nvSpPr>
          <p:cNvPr id="230" name="文本框 21"/>
          <p:cNvSpPr txBox="1"/>
          <p:nvPr/>
        </p:nvSpPr>
        <p:spPr>
          <a:xfrm>
            <a:off x="2974611" y="3663867"/>
            <a:ext cx="612068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dataa</a:t>
            </a:r>
            <a:endParaRPr lang="zh-CN" altLang="en-US" sz="10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1" name="TextBox 76"/>
          <p:cNvSpPr txBox="1"/>
          <p:nvPr/>
        </p:nvSpPr>
        <p:spPr>
          <a:xfrm>
            <a:off x="3309337" y="2846228"/>
            <a:ext cx="545122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单击修改您的标题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61" y="5061664"/>
            <a:ext cx="2633477" cy="5212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" y="669956"/>
            <a:ext cx="2708440" cy="2644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>
          <a:xfrm>
            <a:off x="3567430" y="1769963"/>
            <a:ext cx="515447" cy="51564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32004"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14"/>
          <p:cNvSpPr>
            <a:spLocks noChangeAspect="1"/>
          </p:cNvSpPr>
          <p:nvPr/>
        </p:nvSpPr>
        <p:spPr>
          <a:xfrm>
            <a:off x="3567430" y="3453565"/>
            <a:ext cx="515447" cy="51564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32004"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15"/>
          <p:cNvSpPr>
            <a:spLocks noChangeAspect="1"/>
          </p:cNvSpPr>
          <p:nvPr/>
        </p:nvSpPr>
        <p:spPr>
          <a:xfrm>
            <a:off x="3567430" y="5053561"/>
            <a:ext cx="515447" cy="51564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32004"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순서도: 추출 17"/>
          <p:cNvSpPr/>
          <p:nvPr/>
        </p:nvSpPr>
        <p:spPr>
          <a:xfrm rot="12634188">
            <a:off x="5679193" y="2487857"/>
            <a:ext cx="1643616" cy="1438537"/>
          </a:xfrm>
          <a:prstGeom prst="flowChartExtract">
            <a:avLst/>
          </a:prstGeom>
          <a:blipFill>
            <a:blip r:embed="rId4" cstate="print"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dist="254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300"/>
              </a:spcAft>
            </a:pPr>
            <a:endParaRPr lang="ko-KR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순서도: 병합 56"/>
          <p:cNvSpPr/>
          <p:nvPr/>
        </p:nvSpPr>
        <p:spPr>
          <a:xfrm rot="12634188">
            <a:off x="6417534" y="2975052"/>
            <a:ext cx="1643616" cy="1438537"/>
          </a:xfrm>
          <a:prstGeom prst="flowChartMerge">
            <a:avLst/>
          </a:prstGeom>
          <a:blipFill>
            <a:blip r:embed="rId5" cstate="print"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dist="254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300"/>
              </a:spcAft>
            </a:pPr>
            <a:endParaRPr lang="ko-KR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순서도: 추출 54"/>
          <p:cNvSpPr/>
          <p:nvPr/>
        </p:nvSpPr>
        <p:spPr>
          <a:xfrm rot="12634188">
            <a:off x="5653422" y="4268649"/>
            <a:ext cx="1643616" cy="1438537"/>
          </a:xfrm>
          <a:prstGeom prst="flowChartExtract">
            <a:avLst/>
          </a:prstGeom>
          <a:blipFill>
            <a:blip r:embed="rId6" cstate="print"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300"/>
              </a:spcAft>
            </a:pPr>
            <a:endParaRPr lang="ko-KR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순서도: 추출 17"/>
          <p:cNvSpPr/>
          <p:nvPr/>
        </p:nvSpPr>
        <p:spPr>
          <a:xfrm rot="12634188" flipH="1" flipV="1">
            <a:off x="4866239" y="3847647"/>
            <a:ext cx="1644105" cy="1438857"/>
          </a:xfrm>
          <a:prstGeom prst="flowChartExtract">
            <a:avLst/>
          </a:prstGeom>
          <a:blipFill>
            <a:blip r:embed="rId3" cstate="print"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dist="254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300"/>
              </a:spcAft>
            </a:pPr>
            <a:endParaRPr lang="ko-KR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순서도: 병합 56"/>
          <p:cNvSpPr/>
          <p:nvPr/>
        </p:nvSpPr>
        <p:spPr>
          <a:xfrm rot="12634188" flipH="1" flipV="1">
            <a:off x="4127677" y="3360309"/>
            <a:ext cx="1644105" cy="1438857"/>
          </a:xfrm>
          <a:prstGeom prst="flowChartMerge">
            <a:avLst/>
          </a:prstGeom>
          <a:blipFill>
            <a:blip r:embed="rId4" cstate="print"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dist="254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300"/>
              </a:spcAft>
            </a:pPr>
            <a:endParaRPr lang="ko-KR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순서도: 추출 54"/>
          <p:cNvSpPr/>
          <p:nvPr/>
        </p:nvSpPr>
        <p:spPr>
          <a:xfrm rot="12634188" flipH="1" flipV="1">
            <a:off x="4891958" y="2066425"/>
            <a:ext cx="1644105" cy="1438857"/>
          </a:xfrm>
          <a:prstGeom prst="flowChartExtract">
            <a:avLst/>
          </a:prstGeom>
          <a:blipFill>
            <a:blip r:embed="rId3" cstate="print"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300"/>
              </a:spcAft>
            </a:pPr>
            <a:endParaRPr lang="ko-KR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65"/>
          <p:cNvSpPr>
            <a:spLocks noChangeAspect="1"/>
          </p:cNvSpPr>
          <p:nvPr/>
        </p:nvSpPr>
        <p:spPr>
          <a:xfrm>
            <a:off x="8255760" y="1769963"/>
            <a:ext cx="515447" cy="51564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32004"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66"/>
          <p:cNvSpPr>
            <a:spLocks noChangeAspect="1"/>
          </p:cNvSpPr>
          <p:nvPr/>
        </p:nvSpPr>
        <p:spPr>
          <a:xfrm>
            <a:off x="8255760" y="3453565"/>
            <a:ext cx="515447" cy="5156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32004"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67"/>
          <p:cNvSpPr>
            <a:spLocks noChangeAspect="1"/>
          </p:cNvSpPr>
          <p:nvPr/>
        </p:nvSpPr>
        <p:spPr>
          <a:xfrm>
            <a:off x="8255760" y="5053561"/>
            <a:ext cx="515447" cy="51564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32004"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68"/>
          <p:cNvSpPr txBox="1"/>
          <p:nvPr/>
        </p:nvSpPr>
        <p:spPr>
          <a:xfrm>
            <a:off x="9017064" y="1949021"/>
            <a:ext cx="2361360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Marketing is based on thinking about the business in terms of customer needs</a:t>
            </a:r>
          </a:p>
        </p:txBody>
      </p:sp>
      <p:sp>
        <p:nvSpPr>
          <p:cNvPr id="18" name="TextBox 69"/>
          <p:cNvSpPr txBox="1"/>
          <p:nvPr/>
        </p:nvSpPr>
        <p:spPr>
          <a:xfrm>
            <a:off x="9012464" y="1667393"/>
            <a:ext cx="980140" cy="2949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265"/>
              </a:lnSpc>
              <a:spcAft>
                <a:spcPts val="800"/>
              </a:spcAft>
            </a:pPr>
            <a:r>
              <a:rPr lang="en-US" sz="1350" b="1" cap="all" spc="27" dirty="0">
                <a:latin typeface="Arial" panose="020B0604020202020204" pitchFamily="34" charset="0"/>
                <a:cs typeface="Arial" panose="020B0604020202020204" pitchFamily="34" charset="0"/>
              </a:rPr>
              <a:t>Feature 2</a:t>
            </a:r>
          </a:p>
        </p:txBody>
      </p:sp>
      <p:sp>
        <p:nvSpPr>
          <p:cNvPr id="19" name="TextBox 70"/>
          <p:cNvSpPr txBox="1"/>
          <p:nvPr/>
        </p:nvSpPr>
        <p:spPr>
          <a:xfrm>
            <a:off x="9017064" y="3643488"/>
            <a:ext cx="2361360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Marketing is based on thinking about the business in terms of customer needs</a:t>
            </a:r>
          </a:p>
        </p:txBody>
      </p:sp>
      <p:sp>
        <p:nvSpPr>
          <p:cNvPr id="20" name="TextBox 71"/>
          <p:cNvSpPr txBox="1"/>
          <p:nvPr/>
        </p:nvSpPr>
        <p:spPr>
          <a:xfrm>
            <a:off x="9012464" y="3361860"/>
            <a:ext cx="980140" cy="2949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265"/>
              </a:lnSpc>
              <a:spcAft>
                <a:spcPts val="800"/>
              </a:spcAft>
            </a:pPr>
            <a:r>
              <a:rPr lang="en-US" sz="1350" b="1" cap="all" spc="27" dirty="0">
                <a:latin typeface="Arial" panose="020B0604020202020204" pitchFamily="34" charset="0"/>
                <a:cs typeface="Arial" panose="020B0604020202020204" pitchFamily="34" charset="0"/>
              </a:rPr>
              <a:t>Feature 4</a:t>
            </a:r>
          </a:p>
        </p:txBody>
      </p:sp>
      <p:sp>
        <p:nvSpPr>
          <p:cNvPr id="21" name="TextBox 72"/>
          <p:cNvSpPr txBox="1"/>
          <p:nvPr/>
        </p:nvSpPr>
        <p:spPr>
          <a:xfrm>
            <a:off x="9017064" y="5237711"/>
            <a:ext cx="2361360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Marketing is based on thinking about the business in terms of customer needs</a:t>
            </a:r>
          </a:p>
        </p:txBody>
      </p:sp>
      <p:sp>
        <p:nvSpPr>
          <p:cNvPr id="22" name="TextBox 73"/>
          <p:cNvSpPr txBox="1"/>
          <p:nvPr/>
        </p:nvSpPr>
        <p:spPr>
          <a:xfrm>
            <a:off x="9012464" y="4956083"/>
            <a:ext cx="980140" cy="2949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265"/>
              </a:lnSpc>
              <a:spcAft>
                <a:spcPts val="800"/>
              </a:spcAft>
            </a:pPr>
            <a:r>
              <a:rPr lang="en-US" sz="1350" b="1" cap="all" spc="27" dirty="0">
                <a:latin typeface="Arial" panose="020B0604020202020204" pitchFamily="34" charset="0"/>
                <a:cs typeface="Arial" panose="020B0604020202020204" pitchFamily="34" charset="0"/>
              </a:rPr>
              <a:t>Feature 6</a:t>
            </a:r>
          </a:p>
        </p:txBody>
      </p:sp>
      <p:grpSp>
        <p:nvGrpSpPr>
          <p:cNvPr id="23" name="Group 74"/>
          <p:cNvGrpSpPr/>
          <p:nvPr/>
        </p:nvGrpSpPr>
        <p:grpSpPr>
          <a:xfrm>
            <a:off x="8382499" y="3581988"/>
            <a:ext cx="268849" cy="268865"/>
            <a:chOff x="9622603" y="7775631"/>
            <a:chExt cx="953415" cy="953477"/>
          </a:xfrm>
        </p:grpSpPr>
        <p:sp>
          <p:nvSpPr>
            <p:cNvPr id="24" name="Freeform 454"/>
            <p:cNvSpPr>
              <a:spLocks noChangeArrowheads="1"/>
            </p:cNvSpPr>
            <p:nvPr/>
          </p:nvSpPr>
          <p:spPr bwMode="auto">
            <a:xfrm>
              <a:off x="9622603" y="7775631"/>
              <a:ext cx="953415" cy="953477"/>
            </a:xfrm>
            <a:custGeom>
              <a:avLst/>
              <a:gdLst>
                <a:gd name="T0" fmla="*/ 1323 w 1324"/>
                <a:gd name="T1" fmla="*/ 662 h 1324"/>
                <a:gd name="T2" fmla="*/ 1323 w 1324"/>
                <a:gd name="T3" fmla="*/ 662 h 1324"/>
                <a:gd name="T4" fmla="*/ 659 w 1324"/>
                <a:gd name="T5" fmla="*/ 1323 h 1324"/>
                <a:gd name="T6" fmla="*/ 0 w 1324"/>
                <a:gd name="T7" fmla="*/ 662 h 1324"/>
                <a:gd name="T8" fmla="*/ 659 w 1324"/>
                <a:gd name="T9" fmla="*/ 0 h 1324"/>
                <a:gd name="T10" fmla="*/ 1323 w 1324"/>
                <a:gd name="T11" fmla="*/ 662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1324">
                  <a:moveTo>
                    <a:pt x="1323" y="662"/>
                  </a:moveTo>
                  <a:lnTo>
                    <a:pt x="1323" y="662"/>
                  </a:lnTo>
                  <a:cubicBezTo>
                    <a:pt x="1323" y="1033"/>
                    <a:pt x="1031" y="1323"/>
                    <a:pt x="659" y="1323"/>
                  </a:cubicBezTo>
                  <a:cubicBezTo>
                    <a:pt x="299" y="1323"/>
                    <a:pt x="0" y="1033"/>
                    <a:pt x="0" y="662"/>
                  </a:cubicBezTo>
                  <a:cubicBezTo>
                    <a:pt x="0" y="301"/>
                    <a:pt x="299" y="0"/>
                    <a:pt x="659" y="0"/>
                  </a:cubicBezTo>
                  <a:cubicBezTo>
                    <a:pt x="1031" y="0"/>
                    <a:pt x="1323" y="301"/>
                    <a:pt x="1323" y="662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55"/>
            <p:cNvSpPr>
              <a:spLocks noChangeArrowheads="1"/>
            </p:cNvSpPr>
            <p:nvPr/>
          </p:nvSpPr>
          <p:spPr bwMode="auto">
            <a:xfrm>
              <a:off x="9752904" y="7867801"/>
              <a:ext cx="216107" cy="797741"/>
            </a:xfrm>
            <a:custGeom>
              <a:avLst/>
              <a:gdLst>
                <a:gd name="T0" fmla="*/ 89 w 300"/>
                <a:gd name="T1" fmla="*/ 0 h 1105"/>
                <a:gd name="T2" fmla="*/ 299 w 300"/>
                <a:gd name="T3" fmla="*/ 292 h 1105"/>
                <a:gd name="T4" fmla="*/ 181 w 300"/>
                <a:gd name="T5" fmla="*/ 411 h 1105"/>
                <a:gd name="T6" fmla="*/ 0 w 300"/>
                <a:gd name="T7" fmla="*/ 472 h 1105"/>
                <a:gd name="T8" fmla="*/ 0 w 300"/>
                <a:gd name="T9" fmla="*/ 652 h 1105"/>
                <a:gd name="T10" fmla="*/ 181 w 300"/>
                <a:gd name="T11" fmla="*/ 773 h 1105"/>
                <a:gd name="T12" fmla="*/ 240 w 300"/>
                <a:gd name="T13" fmla="*/ 892 h 1105"/>
                <a:gd name="T14" fmla="*/ 181 w 300"/>
                <a:gd name="T15" fmla="*/ 1072 h 1105"/>
                <a:gd name="T16" fmla="*/ 149 w 300"/>
                <a:gd name="T17" fmla="*/ 1104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105">
                  <a:moveTo>
                    <a:pt x="89" y="0"/>
                  </a:moveTo>
                  <a:lnTo>
                    <a:pt x="299" y="292"/>
                  </a:lnTo>
                  <a:lnTo>
                    <a:pt x="181" y="411"/>
                  </a:lnTo>
                  <a:lnTo>
                    <a:pt x="0" y="472"/>
                  </a:lnTo>
                  <a:lnTo>
                    <a:pt x="0" y="652"/>
                  </a:lnTo>
                  <a:lnTo>
                    <a:pt x="181" y="773"/>
                  </a:lnTo>
                  <a:lnTo>
                    <a:pt x="240" y="892"/>
                  </a:lnTo>
                  <a:lnTo>
                    <a:pt x="181" y="1072"/>
                  </a:lnTo>
                  <a:lnTo>
                    <a:pt x="149" y="1104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456"/>
            <p:cNvSpPr>
              <a:spLocks noChangeArrowheads="1"/>
            </p:cNvSpPr>
            <p:nvPr/>
          </p:nvSpPr>
          <p:spPr bwMode="auto">
            <a:xfrm>
              <a:off x="10140625" y="7963148"/>
              <a:ext cx="375010" cy="549837"/>
            </a:xfrm>
            <a:custGeom>
              <a:avLst/>
              <a:gdLst>
                <a:gd name="T0" fmla="*/ 470 w 521"/>
                <a:gd name="T1" fmla="*/ 0 h 763"/>
                <a:gd name="T2" fmla="*/ 360 w 521"/>
                <a:gd name="T3" fmla="*/ 100 h 763"/>
                <a:gd name="T4" fmla="*/ 180 w 521"/>
                <a:gd name="T5" fmla="*/ 342 h 763"/>
                <a:gd name="T6" fmla="*/ 59 w 521"/>
                <a:gd name="T7" fmla="*/ 342 h 763"/>
                <a:gd name="T8" fmla="*/ 59 w 521"/>
                <a:gd name="T9" fmla="*/ 463 h 763"/>
                <a:gd name="T10" fmla="*/ 0 w 521"/>
                <a:gd name="T11" fmla="*/ 582 h 763"/>
                <a:gd name="T12" fmla="*/ 59 w 521"/>
                <a:gd name="T13" fmla="*/ 703 h 763"/>
                <a:gd name="T14" fmla="*/ 180 w 521"/>
                <a:gd name="T15" fmla="*/ 762 h 763"/>
                <a:gd name="T16" fmla="*/ 301 w 521"/>
                <a:gd name="T17" fmla="*/ 643 h 763"/>
                <a:gd name="T18" fmla="*/ 360 w 521"/>
                <a:gd name="T19" fmla="*/ 522 h 763"/>
                <a:gd name="T20" fmla="*/ 481 w 521"/>
                <a:gd name="T21" fmla="*/ 703 h 763"/>
                <a:gd name="T22" fmla="*/ 520 w 521"/>
                <a:gd name="T23" fmla="*/ 72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1" h="763">
                  <a:moveTo>
                    <a:pt x="470" y="0"/>
                  </a:moveTo>
                  <a:lnTo>
                    <a:pt x="360" y="100"/>
                  </a:lnTo>
                  <a:lnTo>
                    <a:pt x="180" y="342"/>
                  </a:lnTo>
                  <a:lnTo>
                    <a:pt x="59" y="342"/>
                  </a:lnTo>
                  <a:lnTo>
                    <a:pt x="59" y="463"/>
                  </a:lnTo>
                  <a:lnTo>
                    <a:pt x="0" y="582"/>
                  </a:lnTo>
                  <a:lnTo>
                    <a:pt x="59" y="703"/>
                  </a:lnTo>
                  <a:lnTo>
                    <a:pt x="180" y="762"/>
                  </a:lnTo>
                  <a:lnTo>
                    <a:pt x="301" y="643"/>
                  </a:lnTo>
                  <a:lnTo>
                    <a:pt x="360" y="522"/>
                  </a:lnTo>
                  <a:lnTo>
                    <a:pt x="481" y="703"/>
                  </a:lnTo>
                  <a:lnTo>
                    <a:pt x="520" y="723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78"/>
          <p:cNvGrpSpPr/>
          <p:nvPr/>
        </p:nvGrpSpPr>
        <p:grpSpPr>
          <a:xfrm>
            <a:off x="8382499" y="5203688"/>
            <a:ext cx="268849" cy="219573"/>
            <a:chOff x="11707403" y="7861444"/>
            <a:chExt cx="953415" cy="778672"/>
          </a:xfrm>
        </p:grpSpPr>
        <p:sp>
          <p:nvSpPr>
            <p:cNvPr id="28" name="Freeform 457"/>
            <p:cNvSpPr>
              <a:spLocks noChangeArrowheads="1"/>
            </p:cNvSpPr>
            <p:nvPr/>
          </p:nvSpPr>
          <p:spPr bwMode="auto">
            <a:xfrm>
              <a:off x="11707403" y="7861444"/>
              <a:ext cx="953415" cy="435420"/>
            </a:xfrm>
            <a:custGeom>
              <a:avLst/>
              <a:gdLst>
                <a:gd name="T0" fmla="*/ 664 w 1324"/>
                <a:gd name="T1" fmla="*/ 0 h 603"/>
                <a:gd name="T2" fmla="*/ 0 w 1324"/>
                <a:gd name="T3" fmla="*/ 301 h 603"/>
                <a:gd name="T4" fmla="*/ 664 w 1324"/>
                <a:gd name="T5" fmla="*/ 602 h 603"/>
                <a:gd name="T6" fmla="*/ 1323 w 1324"/>
                <a:gd name="T7" fmla="*/ 301 h 603"/>
                <a:gd name="T8" fmla="*/ 664 w 1324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4" h="603">
                  <a:moveTo>
                    <a:pt x="664" y="0"/>
                  </a:moveTo>
                  <a:lnTo>
                    <a:pt x="0" y="301"/>
                  </a:lnTo>
                  <a:lnTo>
                    <a:pt x="664" y="602"/>
                  </a:lnTo>
                  <a:lnTo>
                    <a:pt x="1323" y="301"/>
                  </a:lnTo>
                  <a:lnTo>
                    <a:pt x="664" y="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bevel/>
            </a:ln>
            <a:effectLst/>
          </p:spPr>
          <p:txBody>
            <a:bodyPr wrap="none" anchor="ctr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458"/>
            <p:cNvSpPr>
              <a:spLocks noChangeArrowheads="1"/>
            </p:cNvSpPr>
            <p:nvPr/>
          </p:nvSpPr>
          <p:spPr bwMode="auto">
            <a:xfrm>
              <a:off x="11707403" y="8338183"/>
              <a:ext cx="953415" cy="301933"/>
            </a:xfrm>
            <a:custGeom>
              <a:avLst/>
              <a:gdLst>
                <a:gd name="T0" fmla="*/ 1054 w 1324"/>
                <a:gd name="T1" fmla="*/ 0 h 421"/>
                <a:gd name="T2" fmla="*/ 1323 w 1324"/>
                <a:gd name="T3" fmla="*/ 121 h 421"/>
                <a:gd name="T4" fmla="*/ 664 w 1324"/>
                <a:gd name="T5" fmla="*/ 420 h 421"/>
                <a:gd name="T6" fmla="*/ 0 w 1324"/>
                <a:gd name="T7" fmla="*/ 121 h 421"/>
                <a:gd name="T8" fmla="*/ 262 w 1324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4" h="421">
                  <a:moveTo>
                    <a:pt x="1054" y="0"/>
                  </a:moveTo>
                  <a:lnTo>
                    <a:pt x="1323" y="121"/>
                  </a:lnTo>
                  <a:lnTo>
                    <a:pt x="664" y="420"/>
                  </a:lnTo>
                  <a:lnTo>
                    <a:pt x="0" y="121"/>
                  </a:lnTo>
                  <a:lnTo>
                    <a:pt x="262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459"/>
            <p:cNvSpPr>
              <a:spLocks noChangeArrowheads="1"/>
            </p:cNvSpPr>
            <p:nvPr/>
          </p:nvSpPr>
          <p:spPr bwMode="auto">
            <a:xfrm>
              <a:off x="11707403" y="8166558"/>
              <a:ext cx="953415" cy="305113"/>
            </a:xfrm>
            <a:custGeom>
              <a:avLst/>
              <a:gdLst>
                <a:gd name="T0" fmla="*/ 1054 w 1324"/>
                <a:gd name="T1" fmla="*/ 0 h 423"/>
                <a:gd name="T2" fmla="*/ 1323 w 1324"/>
                <a:gd name="T3" fmla="*/ 121 h 423"/>
                <a:gd name="T4" fmla="*/ 1054 w 1324"/>
                <a:gd name="T5" fmla="*/ 241 h 423"/>
                <a:gd name="T6" fmla="*/ 664 w 1324"/>
                <a:gd name="T7" fmla="*/ 422 h 423"/>
                <a:gd name="T8" fmla="*/ 262 w 1324"/>
                <a:gd name="T9" fmla="*/ 241 h 423"/>
                <a:gd name="T10" fmla="*/ 0 w 1324"/>
                <a:gd name="T11" fmla="*/ 121 h 423"/>
                <a:gd name="T12" fmla="*/ 262 w 1324"/>
                <a:gd name="T1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4" h="423">
                  <a:moveTo>
                    <a:pt x="1054" y="0"/>
                  </a:moveTo>
                  <a:lnTo>
                    <a:pt x="1323" y="121"/>
                  </a:lnTo>
                  <a:lnTo>
                    <a:pt x="1054" y="241"/>
                  </a:lnTo>
                  <a:lnTo>
                    <a:pt x="664" y="422"/>
                  </a:lnTo>
                  <a:lnTo>
                    <a:pt x="262" y="241"/>
                  </a:lnTo>
                  <a:lnTo>
                    <a:pt x="0" y="121"/>
                  </a:lnTo>
                  <a:lnTo>
                    <a:pt x="262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82"/>
          <p:cNvGrpSpPr/>
          <p:nvPr/>
        </p:nvGrpSpPr>
        <p:grpSpPr>
          <a:xfrm>
            <a:off x="8385843" y="1891196"/>
            <a:ext cx="269739" cy="267086"/>
            <a:chOff x="5453001" y="7775630"/>
            <a:chExt cx="962950" cy="953477"/>
          </a:xfrm>
        </p:grpSpPr>
        <p:sp>
          <p:nvSpPr>
            <p:cNvPr id="32" name="Freeform 443"/>
            <p:cNvSpPr>
              <a:spLocks noChangeArrowheads="1"/>
            </p:cNvSpPr>
            <p:nvPr/>
          </p:nvSpPr>
          <p:spPr bwMode="auto">
            <a:xfrm>
              <a:off x="5805767" y="7775630"/>
              <a:ext cx="254244" cy="346431"/>
            </a:xfrm>
            <a:custGeom>
              <a:avLst/>
              <a:gdLst>
                <a:gd name="T0" fmla="*/ 0 w 352"/>
                <a:gd name="T1" fmla="*/ 481 h 482"/>
                <a:gd name="T2" fmla="*/ 180 w 352"/>
                <a:gd name="T3" fmla="*/ 0 h 482"/>
                <a:gd name="T4" fmla="*/ 351 w 352"/>
                <a:gd name="T5" fmla="*/ 48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2" h="482">
                  <a:moveTo>
                    <a:pt x="0" y="481"/>
                  </a:moveTo>
                  <a:lnTo>
                    <a:pt x="180" y="0"/>
                  </a:lnTo>
                  <a:lnTo>
                    <a:pt x="351" y="481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444"/>
            <p:cNvSpPr>
              <a:spLocks noChangeArrowheads="1"/>
            </p:cNvSpPr>
            <p:nvPr/>
          </p:nvSpPr>
          <p:spPr bwMode="auto">
            <a:xfrm>
              <a:off x="5936065" y="8325469"/>
              <a:ext cx="346408" cy="403638"/>
            </a:xfrm>
            <a:custGeom>
              <a:avLst/>
              <a:gdLst>
                <a:gd name="T0" fmla="*/ 271 w 482"/>
                <a:gd name="T1" fmla="*/ 0 h 562"/>
                <a:gd name="T2" fmla="*/ 481 w 482"/>
                <a:gd name="T3" fmla="*/ 561 h 562"/>
                <a:gd name="T4" fmla="*/ 0 w 482"/>
                <a:gd name="T5" fmla="*/ 21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2" h="562">
                  <a:moveTo>
                    <a:pt x="271" y="0"/>
                  </a:moveTo>
                  <a:lnTo>
                    <a:pt x="481" y="561"/>
                  </a:lnTo>
                  <a:lnTo>
                    <a:pt x="0" y="21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445"/>
            <p:cNvSpPr>
              <a:spLocks noChangeArrowheads="1"/>
            </p:cNvSpPr>
            <p:nvPr/>
          </p:nvSpPr>
          <p:spPr bwMode="auto">
            <a:xfrm>
              <a:off x="6066366" y="8122061"/>
              <a:ext cx="349585" cy="203408"/>
            </a:xfrm>
            <a:custGeom>
              <a:avLst/>
              <a:gdLst>
                <a:gd name="T0" fmla="*/ 0 w 483"/>
                <a:gd name="T1" fmla="*/ 0 h 282"/>
                <a:gd name="T2" fmla="*/ 482 w 483"/>
                <a:gd name="T3" fmla="*/ 0 h 282"/>
                <a:gd name="T4" fmla="*/ 91 w 483"/>
                <a:gd name="T5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3" h="282">
                  <a:moveTo>
                    <a:pt x="0" y="0"/>
                  </a:moveTo>
                  <a:lnTo>
                    <a:pt x="482" y="0"/>
                  </a:lnTo>
                  <a:lnTo>
                    <a:pt x="91" y="281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446"/>
            <p:cNvSpPr>
              <a:spLocks noChangeArrowheads="1"/>
            </p:cNvSpPr>
            <p:nvPr/>
          </p:nvSpPr>
          <p:spPr bwMode="auto">
            <a:xfrm>
              <a:off x="5453001" y="8122061"/>
              <a:ext cx="483064" cy="607046"/>
            </a:xfrm>
            <a:custGeom>
              <a:avLst/>
              <a:gdLst>
                <a:gd name="T0" fmla="*/ 671 w 672"/>
                <a:gd name="T1" fmla="*/ 491 h 843"/>
                <a:gd name="T2" fmla="*/ 181 w 672"/>
                <a:gd name="T3" fmla="*/ 842 h 843"/>
                <a:gd name="T4" fmla="*/ 390 w 672"/>
                <a:gd name="T5" fmla="*/ 281 h 843"/>
                <a:gd name="T6" fmla="*/ 0 w 672"/>
                <a:gd name="T7" fmla="*/ 0 h 843"/>
                <a:gd name="T8" fmla="*/ 491 w 672"/>
                <a:gd name="T9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843">
                  <a:moveTo>
                    <a:pt x="671" y="491"/>
                  </a:moveTo>
                  <a:lnTo>
                    <a:pt x="181" y="842"/>
                  </a:lnTo>
                  <a:lnTo>
                    <a:pt x="390" y="281"/>
                  </a:lnTo>
                  <a:lnTo>
                    <a:pt x="0" y="0"/>
                  </a:lnTo>
                  <a:lnTo>
                    <a:pt x="491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447"/>
            <p:cNvSpPr>
              <a:spLocks noChangeShapeType="1"/>
            </p:cNvSpPr>
            <p:nvPr/>
          </p:nvSpPr>
          <p:spPr bwMode="auto">
            <a:xfrm flipH="1">
              <a:off x="6066366" y="8122062"/>
              <a:ext cx="136655" cy="3177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88"/>
          <p:cNvSpPr txBox="1"/>
          <p:nvPr/>
        </p:nvSpPr>
        <p:spPr>
          <a:xfrm>
            <a:off x="997253" y="1949021"/>
            <a:ext cx="2361360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Marketing is based on thinking about the business in terms of customer needs</a:t>
            </a:r>
          </a:p>
        </p:txBody>
      </p:sp>
      <p:sp>
        <p:nvSpPr>
          <p:cNvPr id="38" name="TextBox 89"/>
          <p:cNvSpPr txBox="1"/>
          <p:nvPr/>
        </p:nvSpPr>
        <p:spPr>
          <a:xfrm>
            <a:off x="2373843" y="1667393"/>
            <a:ext cx="980140" cy="2949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2265"/>
              </a:lnSpc>
              <a:spcAft>
                <a:spcPts val="800"/>
              </a:spcAft>
            </a:pPr>
            <a:r>
              <a:rPr lang="en-US" sz="1350" b="1" cap="all" spc="27" dirty="0">
                <a:latin typeface="Arial" panose="020B0604020202020204" pitchFamily="34" charset="0"/>
                <a:cs typeface="Arial" panose="020B0604020202020204" pitchFamily="34" charset="0"/>
              </a:rPr>
              <a:t>Feature 1</a:t>
            </a:r>
          </a:p>
        </p:txBody>
      </p:sp>
      <p:sp>
        <p:nvSpPr>
          <p:cNvPr id="39" name="TextBox 90"/>
          <p:cNvSpPr txBox="1"/>
          <p:nvPr/>
        </p:nvSpPr>
        <p:spPr>
          <a:xfrm>
            <a:off x="986113" y="3643488"/>
            <a:ext cx="2361360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Marketing is based on thinking about the business in terms of customer needs</a:t>
            </a:r>
          </a:p>
        </p:txBody>
      </p:sp>
      <p:sp>
        <p:nvSpPr>
          <p:cNvPr id="40" name="TextBox 91"/>
          <p:cNvSpPr txBox="1"/>
          <p:nvPr/>
        </p:nvSpPr>
        <p:spPr>
          <a:xfrm>
            <a:off x="2362703" y="3361860"/>
            <a:ext cx="980140" cy="2949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2265"/>
              </a:lnSpc>
              <a:spcAft>
                <a:spcPts val="800"/>
              </a:spcAft>
            </a:pPr>
            <a:r>
              <a:rPr lang="en-US" sz="1350" b="1" cap="all" spc="27" dirty="0">
                <a:latin typeface="Arial" panose="020B0604020202020204" pitchFamily="34" charset="0"/>
                <a:cs typeface="Arial" panose="020B0604020202020204" pitchFamily="34" charset="0"/>
              </a:rPr>
              <a:t>Feature 3</a:t>
            </a:r>
          </a:p>
        </p:txBody>
      </p:sp>
      <p:sp>
        <p:nvSpPr>
          <p:cNvPr id="41" name="TextBox 92"/>
          <p:cNvSpPr txBox="1"/>
          <p:nvPr/>
        </p:nvSpPr>
        <p:spPr>
          <a:xfrm>
            <a:off x="997253" y="5237711"/>
            <a:ext cx="2361360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Marketing is based on thinking about the business in terms of customer needs</a:t>
            </a:r>
          </a:p>
        </p:txBody>
      </p:sp>
      <p:sp>
        <p:nvSpPr>
          <p:cNvPr id="42" name="TextBox 93"/>
          <p:cNvSpPr txBox="1"/>
          <p:nvPr/>
        </p:nvSpPr>
        <p:spPr>
          <a:xfrm>
            <a:off x="2372442" y="4956083"/>
            <a:ext cx="980140" cy="2949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2265"/>
              </a:lnSpc>
              <a:spcAft>
                <a:spcPts val="800"/>
              </a:spcAft>
            </a:pPr>
            <a:r>
              <a:rPr lang="en-US" sz="1350" b="1" cap="all" spc="27" dirty="0">
                <a:latin typeface="Arial" panose="020B0604020202020204" pitchFamily="34" charset="0"/>
                <a:cs typeface="Arial" panose="020B0604020202020204" pitchFamily="34" charset="0"/>
              </a:rPr>
              <a:t>Feature 5</a:t>
            </a:r>
          </a:p>
        </p:txBody>
      </p:sp>
      <p:grpSp>
        <p:nvGrpSpPr>
          <p:cNvPr id="43" name="Group 94"/>
          <p:cNvGrpSpPr/>
          <p:nvPr/>
        </p:nvGrpSpPr>
        <p:grpSpPr>
          <a:xfrm>
            <a:off x="3697125" y="1900839"/>
            <a:ext cx="257428" cy="257444"/>
            <a:chOff x="7540968" y="3606241"/>
            <a:chExt cx="953418" cy="953608"/>
          </a:xfrm>
        </p:grpSpPr>
        <p:sp>
          <p:nvSpPr>
            <p:cNvPr id="44" name="Freeform 350"/>
            <p:cNvSpPr>
              <a:spLocks noChangeArrowheads="1"/>
            </p:cNvSpPr>
            <p:nvPr/>
          </p:nvSpPr>
          <p:spPr bwMode="auto">
            <a:xfrm>
              <a:off x="7540968" y="3606243"/>
              <a:ext cx="349585" cy="349654"/>
            </a:xfrm>
            <a:custGeom>
              <a:avLst/>
              <a:gdLst>
                <a:gd name="T0" fmla="*/ 240 w 483"/>
                <a:gd name="T1" fmla="*/ 482 h 483"/>
                <a:gd name="T2" fmla="*/ 240 w 483"/>
                <a:gd name="T3" fmla="*/ 482 h 483"/>
                <a:gd name="T4" fmla="*/ 0 w 483"/>
                <a:gd name="T5" fmla="*/ 240 h 483"/>
                <a:gd name="T6" fmla="*/ 240 w 483"/>
                <a:gd name="T7" fmla="*/ 0 h 483"/>
                <a:gd name="T8" fmla="*/ 482 w 483"/>
                <a:gd name="T9" fmla="*/ 24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240" y="482"/>
                  </a:moveTo>
                  <a:lnTo>
                    <a:pt x="240" y="482"/>
                  </a:lnTo>
                  <a:cubicBezTo>
                    <a:pt x="110" y="482"/>
                    <a:pt x="0" y="381"/>
                    <a:pt x="0" y="240"/>
                  </a:cubicBezTo>
                  <a:cubicBezTo>
                    <a:pt x="0" y="110"/>
                    <a:pt x="110" y="0"/>
                    <a:pt x="240" y="0"/>
                  </a:cubicBezTo>
                  <a:cubicBezTo>
                    <a:pt x="370" y="0"/>
                    <a:pt x="482" y="110"/>
                    <a:pt x="482" y="24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51"/>
            <p:cNvSpPr>
              <a:spLocks noChangeArrowheads="1"/>
            </p:cNvSpPr>
            <p:nvPr/>
          </p:nvSpPr>
          <p:spPr bwMode="auto">
            <a:xfrm>
              <a:off x="8147973" y="3606241"/>
              <a:ext cx="346408" cy="349654"/>
            </a:xfrm>
            <a:custGeom>
              <a:avLst/>
              <a:gdLst>
                <a:gd name="T0" fmla="*/ 242 w 482"/>
                <a:gd name="T1" fmla="*/ 482 h 483"/>
                <a:gd name="T2" fmla="*/ 242 w 482"/>
                <a:gd name="T3" fmla="*/ 482 h 483"/>
                <a:gd name="T4" fmla="*/ 481 w 482"/>
                <a:gd name="T5" fmla="*/ 240 h 483"/>
                <a:gd name="T6" fmla="*/ 242 w 482"/>
                <a:gd name="T7" fmla="*/ 0 h 483"/>
                <a:gd name="T8" fmla="*/ 0 w 482"/>
                <a:gd name="T9" fmla="*/ 24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83">
                  <a:moveTo>
                    <a:pt x="242" y="482"/>
                  </a:moveTo>
                  <a:lnTo>
                    <a:pt x="242" y="482"/>
                  </a:lnTo>
                  <a:cubicBezTo>
                    <a:pt x="372" y="482"/>
                    <a:pt x="481" y="381"/>
                    <a:pt x="481" y="240"/>
                  </a:cubicBezTo>
                  <a:cubicBezTo>
                    <a:pt x="481" y="110"/>
                    <a:pt x="372" y="0"/>
                    <a:pt x="242" y="0"/>
                  </a:cubicBezTo>
                  <a:cubicBezTo>
                    <a:pt x="110" y="0"/>
                    <a:pt x="0" y="110"/>
                    <a:pt x="0" y="24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2"/>
            <p:cNvSpPr>
              <a:spLocks noChangeArrowheads="1"/>
            </p:cNvSpPr>
            <p:nvPr/>
          </p:nvSpPr>
          <p:spPr bwMode="auto">
            <a:xfrm>
              <a:off x="7540968" y="4213372"/>
              <a:ext cx="349585" cy="346476"/>
            </a:xfrm>
            <a:custGeom>
              <a:avLst/>
              <a:gdLst>
                <a:gd name="T0" fmla="*/ 240 w 483"/>
                <a:gd name="T1" fmla="*/ 0 h 482"/>
                <a:gd name="T2" fmla="*/ 240 w 483"/>
                <a:gd name="T3" fmla="*/ 0 h 482"/>
                <a:gd name="T4" fmla="*/ 0 w 483"/>
                <a:gd name="T5" fmla="*/ 240 h 482"/>
                <a:gd name="T6" fmla="*/ 240 w 483"/>
                <a:gd name="T7" fmla="*/ 481 h 482"/>
                <a:gd name="T8" fmla="*/ 482 w 483"/>
                <a:gd name="T9" fmla="*/ 24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2">
                  <a:moveTo>
                    <a:pt x="240" y="0"/>
                  </a:moveTo>
                  <a:lnTo>
                    <a:pt x="240" y="0"/>
                  </a:lnTo>
                  <a:cubicBezTo>
                    <a:pt x="110" y="0"/>
                    <a:pt x="0" y="110"/>
                    <a:pt x="0" y="240"/>
                  </a:cubicBezTo>
                  <a:cubicBezTo>
                    <a:pt x="0" y="381"/>
                    <a:pt x="110" y="481"/>
                    <a:pt x="240" y="481"/>
                  </a:cubicBezTo>
                  <a:cubicBezTo>
                    <a:pt x="370" y="481"/>
                    <a:pt x="482" y="381"/>
                    <a:pt x="482" y="24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53"/>
            <p:cNvSpPr>
              <a:spLocks noChangeArrowheads="1"/>
            </p:cNvSpPr>
            <p:nvPr/>
          </p:nvSpPr>
          <p:spPr bwMode="auto">
            <a:xfrm>
              <a:off x="8147978" y="4213373"/>
              <a:ext cx="346408" cy="346476"/>
            </a:xfrm>
            <a:custGeom>
              <a:avLst/>
              <a:gdLst>
                <a:gd name="T0" fmla="*/ 242 w 482"/>
                <a:gd name="T1" fmla="*/ 0 h 482"/>
                <a:gd name="T2" fmla="*/ 242 w 482"/>
                <a:gd name="T3" fmla="*/ 0 h 482"/>
                <a:gd name="T4" fmla="*/ 481 w 482"/>
                <a:gd name="T5" fmla="*/ 240 h 482"/>
                <a:gd name="T6" fmla="*/ 242 w 482"/>
                <a:gd name="T7" fmla="*/ 481 h 482"/>
                <a:gd name="T8" fmla="*/ 0 w 482"/>
                <a:gd name="T9" fmla="*/ 24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82">
                  <a:moveTo>
                    <a:pt x="242" y="0"/>
                  </a:moveTo>
                  <a:lnTo>
                    <a:pt x="242" y="0"/>
                  </a:lnTo>
                  <a:cubicBezTo>
                    <a:pt x="372" y="0"/>
                    <a:pt x="481" y="110"/>
                    <a:pt x="481" y="240"/>
                  </a:cubicBezTo>
                  <a:cubicBezTo>
                    <a:pt x="481" y="381"/>
                    <a:pt x="372" y="481"/>
                    <a:pt x="242" y="481"/>
                  </a:cubicBezTo>
                  <a:cubicBezTo>
                    <a:pt x="110" y="481"/>
                    <a:pt x="0" y="381"/>
                    <a:pt x="0" y="24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54"/>
            <p:cNvSpPr>
              <a:spLocks noChangeArrowheads="1"/>
            </p:cNvSpPr>
            <p:nvPr/>
          </p:nvSpPr>
          <p:spPr bwMode="auto">
            <a:xfrm>
              <a:off x="7887379" y="3781069"/>
              <a:ext cx="3180" cy="607127"/>
            </a:xfrm>
            <a:custGeom>
              <a:avLst/>
              <a:gdLst>
                <a:gd name="T0" fmla="*/ 0 w 1"/>
                <a:gd name="T1" fmla="*/ 842 h 843"/>
                <a:gd name="T2" fmla="*/ 0 w 1"/>
                <a:gd name="T3" fmla="*/ 602 h 843"/>
                <a:gd name="T4" fmla="*/ 0 w 1"/>
                <a:gd name="T5" fmla="*/ 242 h 843"/>
                <a:gd name="T6" fmla="*/ 0 w 1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43">
                  <a:moveTo>
                    <a:pt x="0" y="842"/>
                  </a:moveTo>
                  <a:lnTo>
                    <a:pt x="0" y="602"/>
                  </a:lnTo>
                  <a:lnTo>
                    <a:pt x="0" y="242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355"/>
            <p:cNvSpPr>
              <a:spLocks noChangeArrowheads="1"/>
            </p:cNvSpPr>
            <p:nvPr/>
          </p:nvSpPr>
          <p:spPr bwMode="auto">
            <a:xfrm>
              <a:off x="8147978" y="3781067"/>
              <a:ext cx="3180" cy="607127"/>
            </a:xfrm>
            <a:custGeom>
              <a:avLst/>
              <a:gdLst>
                <a:gd name="T0" fmla="*/ 0 w 1"/>
                <a:gd name="T1" fmla="*/ 0 h 843"/>
                <a:gd name="T2" fmla="*/ 0 w 1"/>
                <a:gd name="T3" fmla="*/ 242 h 843"/>
                <a:gd name="T4" fmla="*/ 0 w 1"/>
                <a:gd name="T5" fmla="*/ 602 h 843"/>
                <a:gd name="T6" fmla="*/ 0 w 1"/>
                <a:gd name="T7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43">
                  <a:moveTo>
                    <a:pt x="0" y="0"/>
                  </a:moveTo>
                  <a:lnTo>
                    <a:pt x="0" y="242"/>
                  </a:lnTo>
                  <a:lnTo>
                    <a:pt x="0" y="602"/>
                  </a:lnTo>
                  <a:lnTo>
                    <a:pt x="0" y="842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356"/>
            <p:cNvSpPr>
              <a:spLocks noChangeArrowheads="1"/>
            </p:cNvSpPr>
            <p:nvPr/>
          </p:nvSpPr>
          <p:spPr bwMode="auto">
            <a:xfrm>
              <a:off x="7712590" y="3955899"/>
              <a:ext cx="610184" cy="3180"/>
            </a:xfrm>
            <a:custGeom>
              <a:avLst/>
              <a:gdLst>
                <a:gd name="T0" fmla="*/ 0 w 845"/>
                <a:gd name="T1" fmla="*/ 0 h 1"/>
                <a:gd name="T2" fmla="*/ 242 w 845"/>
                <a:gd name="T3" fmla="*/ 0 h 1"/>
                <a:gd name="T4" fmla="*/ 602 w 845"/>
                <a:gd name="T5" fmla="*/ 0 h 1"/>
                <a:gd name="T6" fmla="*/ 844 w 84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1">
                  <a:moveTo>
                    <a:pt x="0" y="0"/>
                  </a:moveTo>
                  <a:lnTo>
                    <a:pt x="242" y="0"/>
                  </a:lnTo>
                  <a:lnTo>
                    <a:pt x="602" y="0"/>
                  </a:lnTo>
                  <a:lnTo>
                    <a:pt x="844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357"/>
            <p:cNvSpPr>
              <a:spLocks noChangeArrowheads="1"/>
            </p:cNvSpPr>
            <p:nvPr/>
          </p:nvSpPr>
          <p:spPr bwMode="auto">
            <a:xfrm>
              <a:off x="7712596" y="4212806"/>
              <a:ext cx="610184" cy="3177"/>
            </a:xfrm>
            <a:custGeom>
              <a:avLst/>
              <a:gdLst>
                <a:gd name="T0" fmla="*/ 844 w 845"/>
                <a:gd name="T1" fmla="*/ 0 h 1"/>
                <a:gd name="T2" fmla="*/ 602 w 845"/>
                <a:gd name="T3" fmla="*/ 0 h 1"/>
                <a:gd name="T4" fmla="*/ 242 w 845"/>
                <a:gd name="T5" fmla="*/ 0 h 1"/>
                <a:gd name="T6" fmla="*/ 0 w 84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1">
                  <a:moveTo>
                    <a:pt x="844" y="0"/>
                  </a:moveTo>
                  <a:lnTo>
                    <a:pt x="602" y="0"/>
                  </a:lnTo>
                  <a:lnTo>
                    <a:pt x="242" y="0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103"/>
          <p:cNvGrpSpPr/>
          <p:nvPr/>
        </p:nvGrpSpPr>
        <p:grpSpPr>
          <a:xfrm>
            <a:off x="3697126" y="3594653"/>
            <a:ext cx="260007" cy="257444"/>
            <a:chOff x="15870634" y="5693858"/>
            <a:chExt cx="962967" cy="953477"/>
          </a:xfrm>
          <a:blipFill>
            <a:blip r:embed="rId5"/>
            <a:stretch>
              <a:fillRect/>
            </a:stretch>
          </a:blipFill>
        </p:grpSpPr>
        <p:sp>
          <p:nvSpPr>
            <p:cNvPr id="53" name="Freeform 408"/>
            <p:cNvSpPr>
              <a:spLocks noChangeArrowheads="1"/>
            </p:cNvSpPr>
            <p:nvPr/>
          </p:nvSpPr>
          <p:spPr bwMode="auto">
            <a:xfrm>
              <a:off x="15870634" y="5693861"/>
              <a:ext cx="959770" cy="953474"/>
            </a:xfrm>
            <a:custGeom>
              <a:avLst/>
              <a:gdLst>
                <a:gd name="T0" fmla="*/ 1332 w 1333"/>
                <a:gd name="T1" fmla="*/ 0 h 1324"/>
                <a:gd name="T2" fmla="*/ 841 w 1333"/>
                <a:gd name="T3" fmla="*/ 1323 h 1324"/>
                <a:gd name="T4" fmla="*/ 0 w 1333"/>
                <a:gd name="T5" fmla="*/ 479 h 1324"/>
                <a:gd name="T6" fmla="*/ 1332 w 1333"/>
                <a:gd name="T7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3" h="1324">
                  <a:moveTo>
                    <a:pt x="1332" y="0"/>
                  </a:moveTo>
                  <a:lnTo>
                    <a:pt x="841" y="1323"/>
                  </a:lnTo>
                  <a:lnTo>
                    <a:pt x="0" y="479"/>
                  </a:lnTo>
                  <a:lnTo>
                    <a:pt x="1332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</a:ln>
            <a:effectLst/>
          </p:spPr>
          <p:txBody>
            <a:bodyPr wrap="none" anchor="ctr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409"/>
            <p:cNvSpPr>
              <a:spLocks noChangeShapeType="1"/>
            </p:cNvSpPr>
            <p:nvPr/>
          </p:nvSpPr>
          <p:spPr bwMode="auto">
            <a:xfrm flipH="1">
              <a:off x="16083581" y="5693858"/>
              <a:ext cx="750020" cy="562549"/>
            </a:xfrm>
            <a:prstGeom prst="line">
              <a:avLst/>
            </a:prstGeom>
            <a:grp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ine 410"/>
            <p:cNvSpPr>
              <a:spLocks noChangeShapeType="1"/>
            </p:cNvSpPr>
            <p:nvPr/>
          </p:nvSpPr>
          <p:spPr bwMode="auto">
            <a:xfrm>
              <a:off x="16086756" y="6256410"/>
              <a:ext cx="3180" cy="346430"/>
            </a:xfrm>
            <a:prstGeom prst="line">
              <a:avLst/>
            </a:prstGeom>
            <a:grp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Line 411"/>
            <p:cNvSpPr>
              <a:spLocks noChangeShapeType="1"/>
            </p:cNvSpPr>
            <p:nvPr/>
          </p:nvSpPr>
          <p:spPr bwMode="auto">
            <a:xfrm flipH="1">
              <a:off x="16083579" y="6412160"/>
              <a:ext cx="165258" cy="193872"/>
            </a:xfrm>
            <a:prstGeom prst="line">
              <a:avLst/>
            </a:prstGeom>
            <a:grp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108"/>
          <p:cNvGrpSpPr/>
          <p:nvPr/>
        </p:nvGrpSpPr>
        <p:grpSpPr>
          <a:xfrm>
            <a:off x="3708265" y="5220610"/>
            <a:ext cx="262262" cy="214354"/>
            <a:chOff x="9912203" y="5301904"/>
            <a:chExt cx="849196" cy="694072"/>
          </a:xfrm>
        </p:grpSpPr>
        <p:sp>
          <p:nvSpPr>
            <p:cNvPr id="58" name="Freeform 668"/>
            <p:cNvSpPr>
              <a:spLocks noChangeArrowheads="1"/>
            </p:cNvSpPr>
            <p:nvPr/>
          </p:nvSpPr>
          <p:spPr bwMode="auto">
            <a:xfrm>
              <a:off x="9988375" y="5840798"/>
              <a:ext cx="155170" cy="155178"/>
            </a:xfrm>
            <a:custGeom>
              <a:avLst/>
              <a:gdLst>
                <a:gd name="T0" fmla="*/ 241 w 242"/>
                <a:gd name="T1" fmla="*/ 121 h 241"/>
                <a:gd name="T2" fmla="*/ 241 w 242"/>
                <a:gd name="T3" fmla="*/ 121 h 241"/>
                <a:gd name="T4" fmla="*/ 120 w 242"/>
                <a:gd name="T5" fmla="*/ 0 h 241"/>
                <a:gd name="T6" fmla="*/ 0 w 242"/>
                <a:gd name="T7" fmla="*/ 121 h 241"/>
                <a:gd name="T8" fmla="*/ 120 w 242"/>
                <a:gd name="T9" fmla="*/ 240 h 241"/>
                <a:gd name="T10" fmla="*/ 241 w 242"/>
                <a:gd name="T1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241">
                  <a:moveTo>
                    <a:pt x="241" y="121"/>
                  </a:moveTo>
                  <a:lnTo>
                    <a:pt x="241" y="121"/>
                  </a:lnTo>
                  <a:cubicBezTo>
                    <a:pt x="241" y="51"/>
                    <a:pt x="191" y="0"/>
                    <a:pt x="120" y="0"/>
                  </a:cubicBezTo>
                  <a:cubicBezTo>
                    <a:pt x="61" y="0"/>
                    <a:pt x="0" y="51"/>
                    <a:pt x="0" y="121"/>
                  </a:cubicBezTo>
                  <a:cubicBezTo>
                    <a:pt x="0" y="181"/>
                    <a:pt x="61" y="240"/>
                    <a:pt x="120" y="240"/>
                  </a:cubicBezTo>
                  <a:cubicBezTo>
                    <a:pt x="191" y="240"/>
                    <a:pt x="241" y="181"/>
                    <a:pt x="241" y="121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669"/>
            <p:cNvSpPr>
              <a:spLocks noChangeArrowheads="1"/>
            </p:cNvSpPr>
            <p:nvPr/>
          </p:nvSpPr>
          <p:spPr bwMode="auto">
            <a:xfrm>
              <a:off x="10524413" y="5840798"/>
              <a:ext cx="155170" cy="155178"/>
            </a:xfrm>
            <a:custGeom>
              <a:avLst/>
              <a:gdLst>
                <a:gd name="T0" fmla="*/ 242 w 243"/>
                <a:gd name="T1" fmla="*/ 121 h 241"/>
                <a:gd name="T2" fmla="*/ 242 w 243"/>
                <a:gd name="T3" fmla="*/ 121 h 241"/>
                <a:gd name="T4" fmla="*/ 121 w 243"/>
                <a:gd name="T5" fmla="*/ 0 h 241"/>
                <a:gd name="T6" fmla="*/ 0 w 243"/>
                <a:gd name="T7" fmla="*/ 121 h 241"/>
                <a:gd name="T8" fmla="*/ 121 w 243"/>
                <a:gd name="T9" fmla="*/ 240 h 241"/>
                <a:gd name="T10" fmla="*/ 242 w 243"/>
                <a:gd name="T1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241">
                  <a:moveTo>
                    <a:pt x="242" y="121"/>
                  </a:moveTo>
                  <a:lnTo>
                    <a:pt x="242" y="121"/>
                  </a:lnTo>
                  <a:cubicBezTo>
                    <a:pt x="242" y="51"/>
                    <a:pt x="192" y="0"/>
                    <a:pt x="121" y="0"/>
                  </a:cubicBezTo>
                  <a:cubicBezTo>
                    <a:pt x="62" y="0"/>
                    <a:pt x="0" y="51"/>
                    <a:pt x="0" y="121"/>
                  </a:cubicBezTo>
                  <a:cubicBezTo>
                    <a:pt x="0" y="181"/>
                    <a:pt x="62" y="240"/>
                    <a:pt x="121" y="240"/>
                  </a:cubicBezTo>
                  <a:cubicBezTo>
                    <a:pt x="192" y="240"/>
                    <a:pt x="242" y="181"/>
                    <a:pt x="242" y="121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670"/>
            <p:cNvSpPr>
              <a:spLocks noChangeArrowheads="1"/>
            </p:cNvSpPr>
            <p:nvPr/>
          </p:nvSpPr>
          <p:spPr bwMode="auto">
            <a:xfrm>
              <a:off x="9912203" y="5301904"/>
              <a:ext cx="846376" cy="615073"/>
            </a:xfrm>
            <a:custGeom>
              <a:avLst/>
              <a:gdLst>
                <a:gd name="T0" fmla="*/ 119 w 1324"/>
                <a:gd name="T1" fmla="*/ 962 h 963"/>
                <a:gd name="T2" fmla="*/ 0 w 1324"/>
                <a:gd name="T3" fmla="*/ 962 h 963"/>
                <a:gd name="T4" fmla="*/ 0 w 1324"/>
                <a:gd name="T5" fmla="*/ 0 h 963"/>
                <a:gd name="T6" fmla="*/ 901 w 1324"/>
                <a:gd name="T7" fmla="*/ 0 h 963"/>
                <a:gd name="T8" fmla="*/ 901 w 1324"/>
                <a:gd name="T9" fmla="*/ 239 h 963"/>
                <a:gd name="T10" fmla="*/ 1202 w 1324"/>
                <a:gd name="T11" fmla="*/ 239 h 963"/>
                <a:gd name="T12" fmla="*/ 1323 w 1324"/>
                <a:gd name="T13" fmla="*/ 602 h 963"/>
                <a:gd name="T14" fmla="*/ 1323 w 1324"/>
                <a:gd name="T15" fmla="*/ 962 h 963"/>
                <a:gd name="T16" fmla="*/ 1202 w 1324"/>
                <a:gd name="T17" fmla="*/ 962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4" h="963">
                  <a:moveTo>
                    <a:pt x="119" y="962"/>
                  </a:moveTo>
                  <a:lnTo>
                    <a:pt x="0" y="962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39"/>
                  </a:lnTo>
                  <a:lnTo>
                    <a:pt x="1202" y="239"/>
                  </a:lnTo>
                  <a:lnTo>
                    <a:pt x="1323" y="602"/>
                  </a:lnTo>
                  <a:lnTo>
                    <a:pt x="1323" y="962"/>
                  </a:lnTo>
                  <a:lnTo>
                    <a:pt x="1202" y="962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Line 671"/>
            <p:cNvSpPr>
              <a:spLocks noChangeShapeType="1"/>
            </p:cNvSpPr>
            <p:nvPr/>
          </p:nvSpPr>
          <p:spPr bwMode="auto">
            <a:xfrm>
              <a:off x="10140723" y="5916976"/>
              <a:ext cx="383690" cy="2822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Line 672"/>
            <p:cNvSpPr>
              <a:spLocks noChangeShapeType="1"/>
            </p:cNvSpPr>
            <p:nvPr/>
          </p:nvSpPr>
          <p:spPr bwMode="auto">
            <a:xfrm>
              <a:off x="10487738" y="5454260"/>
              <a:ext cx="2821" cy="462716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Line 673"/>
            <p:cNvSpPr>
              <a:spLocks noChangeShapeType="1"/>
            </p:cNvSpPr>
            <p:nvPr/>
          </p:nvSpPr>
          <p:spPr bwMode="auto">
            <a:xfrm flipH="1">
              <a:off x="10484916" y="5688441"/>
              <a:ext cx="276483" cy="2821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115"/>
          <p:cNvGrpSpPr/>
          <p:nvPr/>
        </p:nvGrpSpPr>
        <p:grpSpPr>
          <a:xfrm>
            <a:off x="5531657" y="2854182"/>
            <a:ext cx="331486" cy="331506"/>
            <a:chOff x="7540968" y="3606241"/>
            <a:chExt cx="953418" cy="953608"/>
          </a:xfrm>
        </p:grpSpPr>
        <p:sp>
          <p:nvSpPr>
            <p:cNvPr id="65" name="Freeform 350"/>
            <p:cNvSpPr>
              <a:spLocks noChangeArrowheads="1"/>
            </p:cNvSpPr>
            <p:nvPr/>
          </p:nvSpPr>
          <p:spPr bwMode="auto">
            <a:xfrm>
              <a:off x="7540968" y="3606243"/>
              <a:ext cx="349585" cy="349654"/>
            </a:xfrm>
            <a:custGeom>
              <a:avLst/>
              <a:gdLst>
                <a:gd name="T0" fmla="*/ 240 w 483"/>
                <a:gd name="T1" fmla="*/ 482 h 483"/>
                <a:gd name="T2" fmla="*/ 240 w 483"/>
                <a:gd name="T3" fmla="*/ 482 h 483"/>
                <a:gd name="T4" fmla="*/ 0 w 483"/>
                <a:gd name="T5" fmla="*/ 240 h 483"/>
                <a:gd name="T6" fmla="*/ 240 w 483"/>
                <a:gd name="T7" fmla="*/ 0 h 483"/>
                <a:gd name="T8" fmla="*/ 482 w 483"/>
                <a:gd name="T9" fmla="*/ 24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240" y="482"/>
                  </a:moveTo>
                  <a:lnTo>
                    <a:pt x="240" y="482"/>
                  </a:lnTo>
                  <a:cubicBezTo>
                    <a:pt x="110" y="482"/>
                    <a:pt x="0" y="381"/>
                    <a:pt x="0" y="240"/>
                  </a:cubicBezTo>
                  <a:cubicBezTo>
                    <a:pt x="0" y="110"/>
                    <a:pt x="110" y="0"/>
                    <a:pt x="240" y="0"/>
                  </a:cubicBezTo>
                  <a:cubicBezTo>
                    <a:pt x="370" y="0"/>
                    <a:pt x="482" y="110"/>
                    <a:pt x="482" y="24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351"/>
            <p:cNvSpPr>
              <a:spLocks noChangeArrowheads="1"/>
            </p:cNvSpPr>
            <p:nvPr/>
          </p:nvSpPr>
          <p:spPr bwMode="auto">
            <a:xfrm>
              <a:off x="8147973" y="3606241"/>
              <a:ext cx="346408" cy="349654"/>
            </a:xfrm>
            <a:custGeom>
              <a:avLst/>
              <a:gdLst>
                <a:gd name="T0" fmla="*/ 242 w 482"/>
                <a:gd name="T1" fmla="*/ 482 h 483"/>
                <a:gd name="T2" fmla="*/ 242 w 482"/>
                <a:gd name="T3" fmla="*/ 482 h 483"/>
                <a:gd name="T4" fmla="*/ 481 w 482"/>
                <a:gd name="T5" fmla="*/ 240 h 483"/>
                <a:gd name="T6" fmla="*/ 242 w 482"/>
                <a:gd name="T7" fmla="*/ 0 h 483"/>
                <a:gd name="T8" fmla="*/ 0 w 482"/>
                <a:gd name="T9" fmla="*/ 24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83">
                  <a:moveTo>
                    <a:pt x="242" y="482"/>
                  </a:moveTo>
                  <a:lnTo>
                    <a:pt x="242" y="482"/>
                  </a:lnTo>
                  <a:cubicBezTo>
                    <a:pt x="372" y="482"/>
                    <a:pt x="481" y="381"/>
                    <a:pt x="481" y="240"/>
                  </a:cubicBezTo>
                  <a:cubicBezTo>
                    <a:pt x="481" y="110"/>
                    <a:pt x="372" y="0"/>
                    <a:pt x="242" y="0"/>
                  </a:cubicBezTo>
                  <a:cubicBezTo>
                    <a:pt x="110" y="0"/>
                    <a:pt x="0" y="110"/>
                    <a:pt x="0" y="24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352"/>
            <p:cNvSpPr>
              <a:spLocks noChangeArrowheads="1"/>
            </p:cNvSpPr>
            <p:nvPr/>
          </p:nvSpPr>
          <p:spPr bwMode="auto">
            <a:xfrm>
              <a:off x="7540968" y="4213372"/>
              <a:ext cx="349585" cy="346476"/>
            </a:xfrm>
            <a:custGeom>
              <a:avLst/>
              <a:gdLst>
                <a:gd name="T0" fmla="*/ 240 w 483"/>
                <a:gd name="T1" fmla="*/ 0 h 482"/>
                <a:gd name="T2" fmla="*/ 240 w 483"/>
                <a:gd name="T3" fmla="*/ 0 h 482"/>
                <a:gd name="T4" fmla="*/ 0 w 483"/>
                <a:gd name="T5" fmla="*/ 240 h 482"/>
                <a:gd name="T6" fmla="*/ 240 w 483"/>
                <a:gd name="T7" fmla="*/ 481 h 482"/>
                <a:gd name="T8" fmla="*/ 482 w 483"/>
                <a:gd name="T9" fmla="*/ 24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2">
                  <a:moveTo>
                    <a:pt x="240" y="0"/>
                  </a:moveTo>
                  <a:lnTo>
                    <a:pt x="240" y="0"/>
                  </a:lnTo>
                  <a:cubicBezTo>
                    <a:pt x="110" y="0"/>
                    <a:pt x="0" y="110"/>
                    <a:pt x="0" y="240"/>
                  </a:cubicBezTo>
                  <a:cubicBezTo>
                    <a:pt x="0" y="381"/>
                    <a:pt x="110" y="481"/>
                    <a:pt x="240" y="481"/>
                  </a:cubicBezTo>
                  <a:cubicBezTo>
                    <a:pt x="370" y="481"/>
                    <a:pt x="482" y="381"/>
                    <a:pt x="482" y="24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353"/>
            <p:cNvSpPr>
              <a:spLocks noChangeArrowheads="1"/>
            </p:cNvSpPr>
            <p:nvPr/>
          </p:nvSpPr>
          <p:spPr bwMode="auto">
            <a:xfrm>
              <a:off x="8147978" y="4213373"/>
              <a:ext cx="346408" cy="346476"/>
            </a:xfrm>
            <a:custGeom>
              <a:avLst/>
              <a:gdLst>
                <a:gd name="T0" fmla="*/ 242 w 482"/>
                <a:gd name="T1" fmla="*/ 0 h 482"/>
                <a:gd name="T2" fmla="*/ 242 w 482"/>
                <a:gd name="T3" fmla="*/ 0 h 482"/>
                <a:gd name="T4" fmla="*/ 481 w 482"/>
                <a:gd name="T5" fmla="*/ 240 h 482"/>
                <a:gd name="T6" fmla="*/ 242 w 482"/>
                <a:gd name="T7" fmla="*/ 481 h 482"/>
                <a:gd name="T8" fmla="*/ 0 w 482"/>
                <a:gd name="T9" fmla="*/ 24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82">
                  <a:moveTo>
                    <a:pt x="242" y="0"/>
                  </a:moveTo>
                  <a:lnTo>
                    <a:pt x="242" y="0"/>
                  </a:lnTo>
                  <a:cubicBezTo>
                    <a:pt x="372" y="0"/>
                    <a:pt x="481" y="110"/>
                    <a:pt x="481" y="240"/>
                  </a:cubicBezTo>
                  <a:cubicBezTo>
                    <a:pt x="481" y="381"/>
                    <a:pt x="372" y="481"/>
                    <a:pt x="242" y="481"/>
                  </a:cubicBezTo>
                  <a:cubicBezTo>
                    <a:pt x="110" y="481"/>
                    <a:pt x="0" y="381"/>
                    <a:pt x="0" y="24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354"/>
            <p:cNvSpPr>
              <a:spLocks noChangeArrowheads="1"/>
            </p:cNvSpPr>
            <p:nvPr/>
          </p:nvSpPr>
          <p:spPr bwMode="auto">
            <a:xfrm>
              <a:off x="7887379" y="3781069"/>
              <a:ext cx="3180" cy="607127"/>
            </a:xfrm>
            <a:custGeom>
              <a:avLst/>
              <a:gdLst>
                <a:gd name="T0" fmla="*/ 0 w 1"/>
                <a:gd name="T1" fmla="*/ 842 h 843"/>
                <a:gd name="T2" fmla="*/ 0 w 1"/>
                <a:gd name="T3" fmla="*/ 602 h 843"/>
                <a:gd name="T4" fmla="*/ 0 w 1"/>
                <a:gd name="T5" fmla="*/ 242 h 843"/>
                <a:gd name="T6" fmla="*/ 0 w 1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43">
                  <a:moveTo>
                    <a:pt x="0" y="842"/>
                  </a:moveTo>
                  <a:lnTo>
                    <a:pt x="0" y="602"/>
                  </a:lnTo>
                  <a:lnTo>
                    <a:pt x="0" y="242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355"/>
            <p:cNvSpPr>
              <a:spLocks noChangeArrowheads="1"/>
            </p:cNvSpPr>
            <p:nvPr/>
          </p:nvSpPr>
          <p:spPr bwMode="auto">
            <a:xfrm>
              <a:off x="8147978" y="3781067"/>
              <a:ext cx="3180" cy="607127"/>
            </a:xfrm>
            <a:custGeom>
              <a:avLst/>
              <a:gdLst>
                <a:gd name="T0" fmla="*/ 0 w 1"/>
                <a:gd name="T1" fmla="*/ 0 h 843"/>
                <a:gd name="T2" fmla="*/ 0 w 1"/>
                <a:gd name="T3" fmla="*/ 242 h 843"/>
                <a:gd name="T4" fmla="*/ 0 w 1"/>
                <a:gd name="T5" fmla="*/ 602 h 843"/>
                <a:gd name="T6" fmla="*/ 0 w 1"/>
                <a:gd name="T7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43">
                  <a:moveTo>
                    <a:pt x="0" y="0"/>
                  </a:moveTo>
                  <a:lnTo>
                    <a:pt x="0" y="242"/>
                  </a:lnTo>
                  <a:lnTo>
                    <a:pt x="0" y="602"/>
                  </a:lnTo>
                  <a:lnTo>
                    <a:pt x="0" y="842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356"/>
            <p:cNvSpPr>
              <a:spLocks noChangeArrowheads="1"/>
            </p:cNvSpPr>
            <p:nvPr/>
          </p:nvSpPr>
          <p:spPr bwMode="auto">
            <a:xfrm>
              <a:off x="7712590" y="3955899"/>
              <a:ext cx="610184" cy="3180"/>
            </a:xfrm>
            <a:custGeom>
              <a:avLst/>
              <a:gdLst>
                <a:gd name="T0" fmla="*/ 0 w 845"/>
                <a:gd name="T1" fmla="*/ 0 h 1"/>
                <a:gd name="T2" fmla="*/ 242 w 845"/>
                <a:gd name="T3" fmla="*/ 0 h 1"/>
                <a:gd name="T4" fmla="*/ 602 w 845"/>
                <a:gd name="T5" fmla="*/ 0 h 1"/>
                <a:gd name="T6" fmla="*/ 844 w 84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1">
                  <a:moveTo>
                    <a:pt x="0" y="0"/>
                  </a:moveTo>
                  <a:lnTo>
                    <a:pt x="242" y="0"/>
                  </a:lnTo>
                  <a:lnTo>
                    <a:pt x="602" y="0"/>
                  </a:lnTo>
                  <a:lnTo>
                    <a:pt x="844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357"/>
            <p:cNvSpPr>
              <a:spLocks noChangeArrowheads="1"/>
            </p:cNvSpPr>
            <p:nvPr/>
          </p:nvSpPr>
          <p:spPr bwMode="auto">
            <a:xfrm>
              <a:off x="7712596" y="4212806"/>
              <a:ext cx="610184" cy="3177"/>
            </a:xfrm>
            <a:custGeom>
              <a:avLst/>
              <a:gdLst>
                <a:gd name="T0" fmla="*/ 844 w 845"/>
                <a:gd name="T1" fmla="*/ 0 h 1"/>
                <a:gd name="T2" fmla="*/ 602 w 845"/>
                <a:gd name="T3" fmla="*/ 0 h 1"/>
                <a:gd name="T4" fmla="*/ 242 w 845"/>
                <a:gd name="T5" fmla="*/ 0 h 1"/>
                <a:gd name="T6" fmla="*/ 0 w 84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1">
                  <a:moveTo>
                    <a:pt x="844" y="0"/>
                  </a:moveTo>
                  <a:lnTo>
                    <a:pt x="602" y="0"/>
                  </a:lnTo>
                  <a:lnTo>
                    <a:pt x="242" y="0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 124"/>
          <p:cNvGrpSpPr/>
          <p:nvPr/>
        </p:nvGrpSpPr>
        <p:grpSpPr>
          <a:xfrm>
            <a:off x="6453797" y="2843153"/>
            <a:ext cx="347339" cy="343923"/>
            <a:chOff x="5453001" y="7775630"/>
            <a:chExt cx="962950" cy="953477"/>
          </a:xfrm>
        </p:grpSpPr>
        <p:sp>
          <p:nvSpPr>
            <p:cNvPr id="74" name="Freeform 443"/>
            <p:cNvSpPr>
              <a:spLocks noChangeArrowheads="1"/>
            </p:cNvSpPr>
            <p:nvPr/>
          </p:nvSpPr>
          <p:spPr bwMode="auto">
            <a:xfrm>
              <a:off x="5805767" y="7775630"/>
              <a:ext cx="254244" cy="346431"/>
            </a:xfrm>
            <a:custGeom>
              <a:avLst/>
              <a:gdLst>
                <a:gd name="T0" fmla="*/ 0 w 352"/>
                <a:gd name="T1" fmla="*/ 481 h 482"/>
                <a:gd name="T2" fmla="*/ 180 w 352"/>
                <a:gd name="T3" fmla="*/ 0 h 482"/>
                <a:gd name="T4" fmla="*/ 351 w 352"/>
                <a:gd name="T5" fmla="*/ 48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2" h="482">
                  <a:moveTo>
                    <a:pt x="0" y="481"/>
                  </a:moveTo>
                  <a:lnTo>
                    <a:pt x="180" y="0"/>
                  </a:lnTo>
                  <a:lnTo>
                    <a:pt x="351" y="481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444"/>
            <p:cNvSpPr>
              <a:spLocks noChangeArrowheads="1"/>
            </p:cNvSpPr>
            <p:nvPr/>
          </p:nvSpPr>
          <p:spPr bwMode="auto">
            <a:xfrm>
              <a:off x="5936065" y="8325469"/>
              <a:ext cx="346408" cy="403638"/>
            </a:xfrm>
            <a:custGeom>
              <a:avLst/>
              <a:gdLst>
                <a:gd name="T0" fmla="*/ 271 w 482"/>
                <a:gd name="T1" fmla="*/ 0 h 562"/>
                <a:gd name="T2" fmla="*/ 481 w 482"/>
                <a:gd name="T3" fmla="*/ 561 h 562"/>
                <a:gd name="T4" fmla="*/ 0 w 482"/>
                <a:gd name="T5" fmla="*/ 21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2" h="562">
                  <a:moveTo>
                    <a:pt x="271" y="0"/>
                  </a:moveTo>
                  <a:lnTo>
                    <a:pt x="481" y="561"/>
                  </a:lnTo>
                  <a:lnTo>
                    <a:pt x="0" y="21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445"/>
            <p:cNvSpPr>
              <a:spLocks noChangeArrowheads="1"/>
            </p:cNvSpPr>
            <p:nvPr/>
          </p:nvSpPr>
          <p:spPr bwMode="auto">
            <a:xfrm>
              <a:off x="6066366" y="8122061"/>
              <a:ext cx="349585" cy="203408"/>
            </a:xfrm>
            <a:custGeom>
              <a:avLst/>
              <a:gdLst>
                <a:gd name="T0" fmla="*/ 0 w 483"/>
                <a:gd name="T1" fmla="*/ 0 h 282"/>
                <a:gd name="T2" fmla="*/ 482 w 483"/>
                <a:gd name="T3" fmla="*/ 0 h 282"/>
                <a:gd name="T4" fmla="*/ 91 w 483"/>
                <a:gd name="T5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3" h="282">
                  <a:moveTo>
                    <a:pt x="0" y="0"/>
                  </a:moveTo>
                  <a:lnTo>
                    <a:pt x="482" y="0"/>
                  </a:lnTo>
                  <a:lnTo>
                    <a:pt x="91" y="281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446"/>
            <p:cNvSpPr>
              <a:spLocks noChangeArrowheads="1"/>
            </p:cNvSpPr>
            <p:nvPr/>
          </p:nvSpPr>
          <p:spPr bwMode="auto">
            <a:xfrm>
              <a:off x="5453001" y="8122061"/>
              <a:ext cx="483064" cy="607046"/>
            </a:xfrm>
            <a:custGeom>
              <a:avLst/>
              <a:gdLst>
                <a:gd name="T0" fmla="*/ 671 w 672"/>
                <a:gd name="T1" fmla="*/ 491 h 843"/>
                <a:gd name="T2" fmla="*/ 181 w 672"/>
                <a:gd name="T3" fmla="*/ 842 h 843"/>
                <a:gd name="T4" fmla="*/ 390 w 672"/>
                <a:gd name="T5" fmla="*/ 281 h 843"/>
                <a:gd name="T6" fmla="*/ 0 w 672"/>
                <a:gd name="T7" fmla="*/ 0 h 843"/>
                <a:gd name="T8" fmla="*/ 491 w 672"/>
                <a:gd name="T9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843">
                  <a:moveTo>
                    <a:pt x="671" y="491"/>
                  </a:moveTo>
                  <a:lnTo>
                    <a:pt x="181" y="842"/>
                  </a:lnTo>
                  <a:lnTo>
                    <a:pt x="390" y="281"/>
                  </a:lnTo>
                  <a:lnTo>
                    <a:pt x="0" y="0"/>
                  </a:lnTo>
                  <a:lnTo>
                    <a:pt x="491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Line 447"/>
            <p:cNvSpPr>
              <a:spLocks noChangeShapeType="1"/>
            </p:cNvSpPr>
            <p:nvPr/>
          </p:nvSpPr>
          <p:spPr bwMode="auto">
            <a:xfrm flipH="1">
              <a:off x="6066366" y="8122062"/>
              <a:ext cx="136655" cy="3177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Group 130"/>
          <p:cNvGrpSpPr/>
          <p:nvPr/>
        </p:nvGrpSpPr>
        <p:grpSpPr>
          <a:xfrm>
            <a:off x="4896293" y="3709514"/>
            <a:ext cx="334807" cy="331507"/>
            <a:chOff x="15870634" y="5693858"/>
            <a:chExt cx="962967" cy="953477"/>
          </a:xfrm>
        </p:grpSpPr>
        <p:sp>
          <p:nvSpPr>
            <p:cNvPr id="80" name="Freeform 408"/>
            <p:cNvSpPr>
              <a:spLocks noChangeArrowheads="1"/>
            </p:cNvSpPr>
            <p:nvPr/>
          </p:nvSpPr>
          <p:spPr bwMode="auto">
            <a:xfrm>
              <a:off x="15870634" y="5693861"/>
              <a:ext cx="959770" cy="953474"/>
            </a:xfrm>
            <a:custGeom>
              <a:avLst/>
              <a:gdLst>
                <a:gd name="T0" fmla="*/ 1332 w 1333"/>
                <a:gd name="T1" fmla="*/ 0 h 1324"/>
                <a:gd name="T2" fmla="*/ 841 w 1333"/>
                <a:gd name="T3" fmla="*/ 1323 h 1324"/>
                <a:gd name="T4" fmla="*/ 0 w 1333"/>
                <a:gd name="T5" fmla="*/ 479 h 1324"/>
                <a:gd name="T6" fmla="*/ 1332 w 1333"/>
                <a:gd name="T7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3" h="1324">
                  <a:moveTo>
                    <a:pt x="1332" y="0"/>
                  </a:moveTo>
                  <a:lnTo>
                    <a:pt x="841" y="1323"/>
                  </a:lnTo>
                  <a:lnTo>
                    <a:pt x="0" y="479"/>
                  </a:lnTo>
                  <a:lnTo>
                    <a:pt x="1332" y="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bevel/>
            </a:ln>
            <a:effectLst/>
          </p:spPr>
          <p:txBody>
            <a:bodyPr wrap="none" anchor="ctr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Line 409"/>
            <p:cNvSpPr>
              <a:spLocks noChangeShapeType="1"/>
            </p:cNvSpPr>
            <p:nvPr/>
          </p:nvSpPr>
          <p:spPr bwMode="auto">
            <a:xfrm flipH="1">
              <a:off x="16083581" y="5693858"/>
              <a:ext cx="750020" cy="562549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Line 410"/>
            <p:cNvSpPr>
              <a:spLocks noChangeShapeType="1"/>
            </p:cNvSpPr>
            <p:nvPr/>
          </p:nvSpPr>
          <p:spPr bwMode="auto">
            <a:xfrm>
              <a:off x="16086756" y="6256410"/>
              <a:ext cx="3180" cy="346430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Line 411"/>
            <p:cNvSpPr>
              <a:spLocks noChangeShapeType="1"/>
            </p:cNvSpPr>
            <p:nvPr/>
          </p:nvSpPr>
          <p:spPr bwMode="auto">
            <a:xfrm flipH="1">
              <a:off x="16083579" y="6412160"/>
              <a:ext cx="165258" cy="193872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135"/>
          <p:cNvGrpSpPr/>
          <p:nvPr/>
        </p:nvGrpSpPr>
        <p:grpSpPr>
          <a:xfrm>
            <a:off x="5477437" y="4593568"/>
            <a:ext cx="337710" cy="276020"/>
            <a:chOff x="9912203" y="5301904"/>
            <a:chExt cx="849196" cy="694072"/>
          </a:xfrm>
        </p:grpSpPr>
        <p:sp>
          <p:nvSpPr>
            <p:cNvPr id="85" name="Freeform 668"/>
            <p:cNvSpPr>
              <a:spLocks noChangeArrowheads="1"/>
            </p:cNvSpPr>
            <p:nvPr/>
          </p:nvSpPr>
          <p:spPr bwMode="auto">
            <a:xfrm>
              <a:off x="9988375" y="5840798"/>
              <a:ext cx="155170" cy="155178"/>
            </a:xfrm>
            <a:custGeom>
              <a:avLst/>
              <a:gdLst>
                <a:gd name="T0" fmla="*/ 241 w 242"/>
                <a:gd name="T1" fmla="*/ 121 h 241"/>
                <a:gd name="T2" fmla="*/ 241 w 242"/>
                <a:gd name="T3" fmla="*/ 121 h 241"/>
                <a:gd name="T4" fmla="*/ 120 w 242"/>
                <a:gd name="T5" fmla="*/ 0 h 241"/>
                <a:gd name="T6" fmla="*/ 0 w 242"/>
                <a:gd name="T7" fmla="*/ 121 h 241"/>
                <a:gd name="T8" fmla="*/ 120 w 242"/>
                <a:gd name="T9" fmla="*/ 240 h 241"/>
                <a:gd name="T10" fmla="*/ 241 w 242"/>
                <a:gd name="T1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241">
                  <a:moveTo>
                    <a:pt x="241" y="121"/>
                  </a:moveTo>
                  <a:lnTo>
                    <a:pt x="241" y="121"/>
                  </a:lnTo>
                  <a:cubicBezTo>
                    <a:pt x="241" y="51"/>
                    <a:pt x="191" y="0"/>
                    <a:pt x="120" y="0"/>
                  </a:cubicBezTo>
                  <a:cubicBezTo>
                    <a:pt x="61" y="0"/>
                    <a:pt x="0" y="51"/>
                    <a:pt x="0" y="121"/>
                  </a:cubicBezTo>
                  <a:cubicBezTo>
                    <a:pt x="0" y="181"/>
                    <a:pt x="61" y="240"/>
                    <a:pt x="120" y="240"/>
                  </a:cubicBezTo>
                  <a:cubicBezTo>
                    <a:pt x="191" y="240"/>
                    <a:pt x="241" y="181"/>
                    <a:pt x="241" y="121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669"/>
            <p:cNvSpPr>
              <a:spLocks noChangeArrowheads="1"/>
            </p:cNvSpPr>
            <p:nvPr/>
          </p:nvSpPr>
          <p:spPr bwMode="auto">
            <a:xfrm>
              <a:off x="10524413" y="5840798"/>
              <a:ext cx="155170" cy="155178"/>
            </a:xfrm>
            <a:custGeom>
              <a:avLst/>
              <a:gdLst>
                <a:gd name="T0" fmla="*/ 242 w 243"/>
                <a:gd name="T1" fmla="*/ 121 h 241"/>
                <a:gd name="T2" fmla="*/ 242 w 243"/>
                <a:gd name="T3" fmla="*/ 121 h 241"/>
                <a:gd name="T4" fmla="*/ 121 w 243"/>
                <a:gd name="T5" fmla="*/ 0 h 241"/>
                <a:gd name="T6" fmla="*/ 0 w 243"/>
                <a:gd name="T7" fmla="*/ 121 h 241"/>
                <a:gd name="T8" fmla="*/ 121 w 243"/>
                <a:gd name="T9" fmla="*/ 240 h 241"/>
                <a:gd name="T10" fmla="*/ 242 w 243"/>
                <a:gd name="T1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241">
                  <a:moveTo>
                    <a:pt x="242" y="121"/>
                  </a:moveTo>
                  <a:lnTo>
                    <a:pt x="242" y="121"/>
                  </a:lnTo>
                  <a:cubicBezTo>
                    <a:pt x="242" y="51"/>
                    <a:pt x="192" y="0"/>
                    <a:pt x="121" y="0"/>
                  </a:cubicBezTo>
                  <a:cubicBezTo>
                    <a:pt x="62" y="0"/>
                    <a:pt x="0" y="51"/>
                    <a:pt x="0" y="121"/>
                  </a:cubicBezTo>
                  <a:cubicBezTo>
                    <a:pt x="0" y="181"/>
                    <a:pt x="62" y="240"/>
                    <a:pt x="121" y="240"/>
                  </a:cubicBezTo>
                  <a:cubicBezTo>
                    <a:pt x="192" y="240"/>
                    <a:pt x="242" y="181"/>
                    <a:pt x="242" y="121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670"/>
            <p:cNvSpPr>
              <a:spLocks noChangeArrowheads="1"/>
            </p:cNvSpPr>
            <p:nvPr/>
          </p:nvSpPr>
          <p:spPr bwMode="auto">
            <a:xfrm>
              <a:off x="9912203" y="5301904"/>
              <a:ext cx="846376" cy="615073"/>
            </a:xfrm>
            <a:custGeom>
              <a:avLst/>
              <a:gdLst>
                <a:gd name="T0" fmla="*/ 119 w 1324"/>
                <a:gd name="T1" fmla="*/ 962 h 963"/>
                <a:gd name="T2" fmla="*/ 0 w 1324"/>
                <a:gd name="T3" fmla="*/ 962 h 963"/>
                <a:gd name="T4" fmla="*/ 0 w 1324"/>
                <a:gd name="T5" fmla="*/ 0 h 963"/>
                <a:gd name="T6" fmla="*/ 901 w 1324"/>
                <a:gd name="T7" fmla="*/ 0 h 963"/>
                <a:gd name="T8" fmla="*/ 901 w 1324"/>
                <a:gd name="T9" fmla="*/ 239 h 963"/>
                <a:gd name="T10" fmla="*/ 1202 w 1324"/>
                <a:gd name="T11" fmla="*/ 239 h 963"/>
                <a:gd name="T12" fmla="*/ 1323 w 1324"/>
                <a:gd name="T13" fmla="*/ 602 h 963"/>
                <a:gd name="T14" fmla="*/ 1323 w 1324"/>
                <a:gd name="T15" fmla="*/ 962 h 963"/>
                <a:gd name="T16" fmla="*/ 1202 w 1324"/>
                <a:gd name="T17" fmla="*/ 962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4" h="963">
                  <a:moveTo>
                    <a:pt x="119" y="962"/>
                  </a:moveTo>
                  <a:lnTo>
                    <a:pt x="0" y="962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39"/>
                  </a:lnTo>
                  <a:lnTo>
                    <a:pt x="1202" y="239"/>
                  </a:lnTo>
                  <a:lnTo>
                    <a:pt x="1323" y="602"/>
                  </a:lnTo>
                  <a:lnTo>
                    <a:pt x="1323" y="962"/>
                  </a:lnTo>
                  <a:lnTo>
                    <a:pt x="1202" y="962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Line 671"/>
            <p:cNvSpPr>
              <a:spLocks noChangeShapeType="1"/>
            </p:cNvSpPr>
            <p:nvPr/>
          </p:nvSpPr>
          <p:spPr bwMode="auto">
            <a:xfrm>
              <a:off x="10140723" y="5916976"/>
              <a:ext cx="383690" cy="2822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Line 672"/>
            <p:cNvSpPr>
              <a:spLocks noChangeShapeType="1"/>
            </p:cNvSpPr>
            <p:nvPr/>
          </p:nvSpPr>
          <p:spPr bwMode="auto">
            <a:xfrm>
              <a:off x="10487738" y="5454260"/>
              <a:ext cx="2821" cy="462716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Line 673"/>
            <p:cNvSpPr>
              <a:spLocks noChangeShapeType="1"/>
            </p:cNvSpPr>
            <p:nvPr/>
          </p:nvSpPr>
          <p:spPr bwMode="auto">
            <a:xfrm flipH="1">
              <a:off x="10484916" y="5688441"/>
              <a:ext cx="276483" cy="2821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142"/>
          <p:cNvGrpSpPr/>
          <p:nvPr/>
        </p:nvGrpSpPr>
        <p:grpSpPr>
          <a:xfrm>
            <a:off x="6770139" y="3726476"/>
            <a:ext cx="343902" cy="343922"/>
            <a:chOff x="9622603" y="7775631"/>
            <a:chExt cx="953415" cy="953477"/>
          </a:xfrm>
        </p:grpSpPr>
        <p:sp>
          <p:nvSpPr>
            <p:cNvPr id="92" name="Freeform 454"/>
            <p:cNvSpPr>
              <a:spLocks noChangeArrowheads="1"/>
            </p:cNvSpPr>
            <p:nvPr/>
          </p:nvSpPr>
          <p:spPr bwMode="auto">
            <a:xfrm>
              <a:off x="9622603" y="7775631"/>
              <a:ext cx="953415" cy="953477"/>
            </a:xfrm>
            <a:custGeom>
              <a:avLst/>
              <a:gdLst>
                <a:gd name="T0" fmla="*/ 1323 w 1324"/>
                <a:gd name="T1" fmla="*/ 662 h 1324"/>
                <a:gd name="T2" fmla="*/ 1323 w 1324"/>
                <a:gd name="T3" fmla="*/ 662 h 1324"/>
                <a:gd name="T4" fmla="*/ 659 w 1324"/>
                <a:gd name="T5" fmla="*/ 1323 h 1324"/>
                <a:gd name="T6" fmla="*/ 0 w 1324"/>
                <a:gd name="T7" fmla="*/ 662 h 1324"/>
                <a:gd name="T8" fmla="*/ 659 w 1324"/>
                <a:gd name="T9" fmla="*/ 0 h 1324"/>
                <a:gd name="T10" fmla="*/ 1323 w 1324"/>
                <a:gd name="T11" fmla="*/ 662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1324">
                  <a:moveTo>
                    <a:pt x="1323" y="662"/>
                  </a:moveTo>
                  <a:lnTo>
                    <a:pt x="1323" y="662"/>
                  </a:lnTo>
                  <a:cubicBezTo>
                    <a:pt x="1323" y="1033"/>
                    <a:pt x="1031" y="1323"/>
                    <a:pt x="659" y="1323"/>
                  </a:cubicBezTo>
                  <a:cubicBezTo>
                    <a:pt x="299" y="1323"/>
                    <a:pt x="0" y="1033"/>
                    <a:pt x="0" y="662"/>
                  </a:cubicBezTo>
                  <a:cubicBezTo>
                    <a:pt x="0" y="301"/>
                    <a:pt x="299" y="0"/>
                    <a:pt x="659" y="0"/>
                  </a:cubicBezTo>
                  <a:cubicBezTo>
                    <a:pt x="1031" y="0"/>
                    <a:pt x="1323" y="301"/>
                    <a:pt x="1323" y="662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455"/>
            <p:cNvSpPr>
              <a:spLocks noChangeArrowheads="1"/>
            </p:cNvSpPr>
            <p:nvPr/>
          </p:nvSpPr>
          <p:spPr bwMode="auto">
            <a:xfrm>
              <a:off x="9752904" y="7867801"/>
              <a:ext cx="216107" cy="797741"/>
            </a:xfrm>
            <a:custGeom>
              <a:avLst/>
              <a:gdLst>
                <a:gd name="T0" fmla="*/ 89 w 300"/>
                <a:gd name="T1" fmla="*/ 0 h 1105"/>
                <a:gd name="T2" fmla="*/ 299 w 300"/>
                <a:gd name="T3" fmla="*/ 292 h 1105"/>
                <a:gd name="T4" fmla="*/ 181 w 300"/>
                <a:gd name="T5" fmla="*/ 411 h 1105"/>
                <a:gd name="T6" fmla="*/ 0 w 300"/>
                <a:gd name="T7" fmla="*/ 472 h 1105"/>
                <a:gd name="T8" fmla="*/ 0 w 300"/>
                <a:gd name="T9" fmla="*/ 652 h 1105"/>
                <a:gd name="T10" fmla="*/ 181 w 300"/>
                <a:gd name="T11" fmla="*/ 773 h 1105"/>
                <a:gd name="T12" fmla="*/ 240 w 300"/>
                <a:gd name="T13" fmla="*/ 892 h 1105"/>
                <a:gd name="T14" fmla="*/ 181 w 300"/>
                <a:gd name="T15" fmla="*/ 1072 h 1105"/>
                <a:gd name="T16" fmla="*/ 149 w 300"/>
                <a:gd name="T17" fmla="*/ 1104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105">
                  <a:moveTo>
                    <a:pt x="89" y="0"/>
                  </a:moveTo>
                  <a:lnTo>
                    <a:pt x="299" y="292"/>
                  </a:lnTo>
                  <a:lnTo>
                    <a:pt x="181" y="411"/>
                  </a:lnTo>
                  <a:lnTo>
                    <a:pt x="0" y="472"/>
                  </a:lnTo>
                  <a:lnTo>
                    <a:pt x="0" y="652"/>
                  </a:lnTo>
                  <a:lnTo>
                    <a:pt x="181" y="773"/>
                  </a:lnTo>
                  <a:lnTo>
                    <a:pt x="240" y="892"/>
                  </a:lnTo>
                  <a:lnTo>
                    <a:pt x="181" y="1072"/>
                  </a:lnTo>
                  <a:lnTo>
                    <a:pt x="149" y="1104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456"/>
            <p:cNvSpPr>
              <a:spLocks noChangeArrowheads="1"/>
            </p:cNvSpPr>
            <p:nvPr/>
          </p:nvSpPr>
          <p:spPr bwMode="auto">
            <a:xfrm>
              <a:off x="10140625" y="7963148"/>
              <a:ext cx="375010" cy="549837"/>
            </a:xfrm>
            <a:custGeom>
              <a:avLst/>
              <a:gdLst>
                <a:gd name="T0" fmla="*/ 470 w 521"/>
                <a:gd name="T1" fmla="*/ 0 h 763"/>
                <a:gd name="T2" fmla="*/ 360 w 521"/>
                <a:gd name="T3" fmla="*/ 100 h 763"/>
                <a:gd name="T4" fmla="*/ 180 w 521"/>
                <a:gd name="T5" fmla="*/ 342 h 763"/>
                <a:gd name="T6" fmla="*/ 59 w 521"/>
                <a:gd name="T7" fmla="*/ 342 h 763"/>
                <a:gd name="T8" fmla="*/ 59 w 521"/>
                <a:gd name="T9" fmla="*/ 463 h 763"/>
                <a:gd name="T10" fmla="*/ 0 w 521"/>
                <a:gd name="T11" fmla="*/ 582 h 763"/>
                <a:gd name="T12" fmla="*/ 59 w 521"/>
                <a:gd name="T13" fmla="*/ 703 h 763"/>
                <a:gd name="T14" fmla="*/ 180 w 521"/>
                <a:gd name="T15" fmla="*/ 762 h 763"/>
                <a:gd name="T16" fmla="*/ 301 w 521"/>
                <a:gd name="T17" fmla="*/ 643 h 763"/>
                <a:gd name="T18" fmla="*/ 360 w 521"/>
                <a:gd name="T19" fmla="*/ 522 h 763"/>
                <a:gd name="T20" fmla="*/ 481 w 521"/>
                <a:gd name="T21" fmla="*/ 703 h 763"/>
                <a:gd name="T22" fmla="*/ 520 w 521"/>
                <a:gd name="T23" fmla="*/ 72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1" h="763">
                  <a:moveTo>
                    <a:pt x="470" y="0"/>
                  </a:moveTo>
                  <a:lnTo>
                    <a:pt x="360" y="100"/>
                  </a:lnTo>
                  <a:lnTo>
                    <a:pt x="180" y="342"/>
                  </a:lnTo>
                  <a:lnTo>
                    <a:pt x="59" y="342"/>
                  </a:lnTo>
                  <a:lnTo>
                    <a:pt x="59" y="463"/>
                  </a:lnTo>
                  <a:lnTo>
                    <a:pt x="0" y="582"/>
                  </a:lnTo>
                  <a:lnTo>
                    <a:pt x="59" y="703"/>
                  </a:lnTo>
                  <a:lnTo>
                    <a:pt x="180" y="762"/>
                  </a:lnTo>
                  <a:lnTo>
                    <a:pt x="301" y="643"/>
                  </a:lnTo>
                  <a:lnTo>
                    <a:pt x="360" y="522"/>
                  </a:lnTo>
                  <a:lnTo>
                    <a:pt x="481" y="703"/>
                  </a:lnTo>
                  <a:lnTo>
                    <a:pt x="520" y="723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5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文本框 9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0"/>
          <p:cNvGrpSpPr/>
          <p:nvPr/>
        </p:nvGrpSpPr>
        <p:grpSpPr>
          <a:xfrm>
            <a:off x="1152386" y="2657109"/>
            <a:ext cx="2743811" cy="1058635"/>
            <a:chOff x="863323" y="1992680"/>
            <a:chExt cx="2058394" cy="794183"/>
          </a:xfrm>
        </p:grpSpPr>
        <p:sp>
          <p:nvSpPr>
            <p:cNvPr id="6" name="TextBox 6"/>
            <p:cNvSpPr txBox="1"/>
            <p:nvPr/>
          </p:nvSpPr>
          <p:spPr>
            <a:xfrm>
              <a:off x="863323" y="1992680"/>
              <a:ext cx="2058394" cy="1847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Worldwide Business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63323" y="2171342"/>
              <a:ext cx="2058394" cy="6155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of passages of lorem ipsum available, but the majority suffered alteration</a:t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form</a:t>
              </a:r>
            </a:p>
          </p:txBody>
        </p:sp>
      </p:grpSp>
      <p:sp>
        <p:nvSpPr>
          <p:cNvPr id="8" name="Oval 24"/>
          <p:cNvSpPr/>
          <p:nvPr/>
        </p:nvSpPr>
        <p:spPr>
          <a:xfrm>
            <a:off x="2041887" y="1617614"/>
            <a:ext cx="964811" cy="937189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1"/>
          <p:cNvGrpSpPr/>
          <p:nvPr/>
        </p:nvGrpSpPr>
        <p:grpSpPr>
          <a:xfrm>
            <a:off x="4724291" y="2657109"/>
            <a:ext cx="2743811" cy="1058635"/>
            <a:chOff x="3542950" y="1992680"/>
            <a:chExt cx="2058394" cy="794183"/>
          </a:xfrm>
        </p:grpSpPr>
        <p:sp>
          <p:nvSpPr>
            <p:cNvPr id="10" name="TextBox 42"/>
            <p:cNvSpPr txBox="1"/>
            <p:nvPr/>
          </p:nvSpPr>
          <p:spPr>
            <a:xfrm>
              <a:off x="3542950" y="1992680"/>
              <a:ext cx="2058394" cy="1847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To Go</a:t>
              </a:r>
            </a:p>
          </p:txBody>
        </p:sp>
        <p:sp>
          <p:nvSpPr>
            <p:cNvPr id="11" name="TextBox 47"/>
            <p:cNvSpPr txBox="1"/>
            <p:nvPr/>
          </p:nvSpPr>
          <p:spPr>
            <a:xfrm>
              <a:off x="3542950" y="2171342"/>
              <a:ext cx="2058394" cy="6155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of passages of lorem ipsum available, but the majority suffered alteration</a:t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form</a:t>
              </a:r>
            </a:p>
          </p:txBody>
        </p:sp>
      </p:grpSp>
      <p:sp>
        <p:nvSpPr>
          <p:cNvPr id="12" name="Oval 52"/>
          <p:cNvSpPr/>
          <p:nvPr/>
        </p:nvSpPr>
        <p:spPr>
          <a:xfrm>
            <a:off x="5613793" y="1617614"/>
            <a:ext cx="964811" cy="937189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32"/>
          <p:cNvGrpSpPr/>
          <p:nvPr/>
        </p:nvGrpSpPr>
        <p:grpSpPr>
          <a:xfrm>
            <a:off x="8296198" y="2657109"/>
            <a:ext cx="2743811" cy="1058635"/>
            <a:chOff x="6222578" y="1992680"/>
            <a:chExt cx="2058394" cy="794183"/>
          </a:xfrm>
        </p:grpSpPr>
        <p:sp>
          <p:nvSpPr>
            <p:cNvPr id="14" name="TextBox 55"/>
            <p:cNvSpPr txBox="1"/>
            <p:nvPr/>
          </p:nvSpPr>
          <p:spPr>
            <a:xfrm>
              <a:off x="6222578" y="1992680"/>
              <a:ext cx="2058394" cy="1847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Creative Solutions</a:t>
              </a:r>
            </a:p>
          </p:txBody>
        </p:sp>
        <p:sp>
          <p:nvSpPr>
            <p:cNvPr id="15" name="TextBox 56"/>
            <p:cNvSpPr txBox="1"/>
            <p:nvPr/>
          </p:nvSpPr>
          <p:spPr>
            <a:xfrm>
              <a:off x="6222578" y="2171342"/>
              <a:ext cx="2058394" cy="6155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of passages of lorem ipsum available, but the majority suffered alteration</a:t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form</a:t>
              </a:r>
            </a:p>
          </p:txBody>
        </p:sp>
      </p:grpSp>
      <p:sp>
        <p:nvSpPr>
          <p:cNvPr id="16" name="Oval 57"/>
          <p:cNvSpPr/>
          <p:nvPr/>
        </p:nvSpPr>
        <p:spPr>
          <a:xfrm>
            <a:off x="9185700" y="1617614"/>
            <a:ext cx="964811" cy="937189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33"/>
          <p:cNvGrpSpPr/>
          <p:nvPr/>
        </p:nvGrpSpPr>
        <p:grpSpPr>
          <a:xfrm>
            <a:off x="1152386" y="4960788"/>
            <a:ext cx="2743811" cy="1058635"/>
            <a:chOff x="863323" y="3720890"/>
            <a:chExt cx="2058394" cy="794183"/>
          </a:xfrm>
        </p:grpSpPr>
        <p:sp>
          <p:nvSpPr>
            <p:cNvPr id="18" name="TextBox 60"/>
            <p:cNvSpPr txBox="1"/>
            <p:nvPr/>
          </p:nvSpPr>
          <p:spPr>
            <a:xfrm>
              <a:off x="863323" y="3720890"/>
              <a:ext cx="2058394" cy="1847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Market Assessment</a:t>
              </a:r>
            </a:p>
          </p:txBody>
        </p:sp>
        <p:sp>
          <p:nvSpPr>
            <p:cNvPr id="19" name="TextBox 61"/>
            <p:cNvSpPr txBox="1"/>
            <p:nvPr/>
          </p:nvSpPr>
          <p:spPr>
            <a:xfrm>
              <a:off x="863323" y="3899552"/>
              <a:ext cx="2058394" cy="6155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of passages of lorem ipsum available, but the majority suffered alteration</a:t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form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62"/>
          <p:cNvSpPr/>
          <p:nvPr/>
        </p:nvSpPr>
        <p:spPr>
          <a:xfrm>
            <a:off x="2041887" y="3921294"/>
            <a:ext cx="964811" cy="937189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34"/>
          <p:cNvGrpSpPr/>
          <p:nvPr/>
        </p:nvGrpSpPr>
        <p:grpSpPr>
          <a:xfrm>
            <a:off x="4724291" y="4960788"/>
            <a:ext cx="2743811" cy="1058635"/>
            <a:chOff x="3542950" y="3720890"/>
            <a:chExt cx="2058394" cy="794183"/>
          </a:xfrm>
        </p:grpSpPr>
        <p:sp>
          <p:nvSpPr>
            <p:cNvPr id="22" name="TextBox 65"/>
            <p:cNvSpPr txBox="1"/>
            <p:nvPr/>
          </p:nvSpPr>
          <p:spPr>
            <a:xfrm>
              <a:off x="3542950" y="3720890"/>
              <a:ext cx="2058394" cy="1847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Regulatory Support</a:t>
              </a:r>
            </a:p>
          </p:txBody>
        </p:sp>
        <p:sp>
          <p:nvSpPr>
            <p:cNvPr id="23" name="TextBox 66"/>
            <p:cNvSpPr txBox="1"/>
            <p:nvPr/>
          </p:nvSpPr>
          <p:spPr>
            <a:xfrm>
              <a:off x="3542950" y="3899552"/>
              <a:ext cx="2058394" cy="6155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of passages of lorem ipsum available, but the majority suffered alteration</a:t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form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Oval 67"/>
          <p:cNvSpPr/>
          <p:nvPr/>
        </p:nvSpPr>
        <p:spPr>
          <a:xfrm>
            <a:off x="5613793" y="3921294"/>
            <a:ext cx="964811" cy="937189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35"/>
          <p:cNvGrpSpPr/>
          <p:nvPr/>
        </p:nvGrpSpPr>
        <p:grpSpPr>
          <a:xfrm>
            <a:off x="8296198" y="4960788"/>
            <a:ext cx="2743811" cy="1058635"/>
            <a:chOff x="6222578" y="3720890"/>
            <a:chExt cx="2058394" cy="794183"/>
          </a:xfrm>
        </p:grpSpPr>
        <p:sp>
          <p:nvSpPr>
            <p:cNvPr id="26" name="TextBox 70"/>
            <p:cNvSpPr txBox="1"/>
            <p:nvPr/>
          </p:nvSpPr>
          <p:spPr>
            <a:xfrm>
              <a:off x="6222578" y="3720890"/>
              <a:ext cx="2058394" cy="1847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Management</a:t>
              </a:r>
            </a:p>
          </p:txBody>
        </p:sp>
        <p:sp>
          <p:nvSpPr>
            <p:cNvPr id="27" name="TextBox 71"/>
            <p:cNvSpPr txBox="1"/>
            <p:nvPr/>
          </p:nvSpPr>
          <p:spPr>
            <a:xfrm>
              <a:off x="6222578" y="3899552"/>
              <a:ext cx="2058394" cy="6155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of passages of lorem ipsum available, but the majority suffered alteration</a:t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form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Oval 72"/>
          <p:cNvSpPr/>
          <p:nvPr/>
        </p:nvSpPr>
        <p:spPr>
          <a:xfrm>
            <a:off x="9185700" y="3921294"/>
            <a:ext cx="964811" cy="937189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245"/>
          <p:cNvSpPr/>
          <p:nvPr/>
        </p:nvSpPr>
        <p:spPr bwMode="auto">
          <a:xfrm>
            <a:off x="2303273" y="1865189"/>
            <a:ext cx="442034" cy="44203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5865632" y="1836739"/>
            <a:ext cx="493698" cy="493698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217"/>
          <p:cNvSpPr>
            <a:spLocks noEditPoints="1"/>
          </p:cNvSpPr>
          <p:nvPr/>
        </p:nvSpPr>
        <p:spPr bwMode="auto">
          <a:xfrm>
            <a:off x="2271769" y="4200497"/>
            <a:ext cx="505042" cy="378783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216"/>
          <p:cNvSpPr>
            <a:spLocks noEditPoints="1"/>
          </p:cNvSpPr>
          <p:nvPr/>
        </p:nvSpPr>
        <p:spPr bwMode="auto">
          <a:xfrm>
            <a:off x="5870192" y="4162346"/>
            <a:ext cx="452008" cy="455081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8"/>
          <p:cNvSpPr>
            <a:spLocks noEditPoints="1"/>
          </p:cNvSpPr>
          <p:nvPr/>
        </p:nvSpPr>
        <p:spPr bwMode="auto">
          <a:xfrm>
            <a:off x="9470395" y="1797365"/>
            <a:ext cx="395417" cy="577682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135"/>
          <p:cNvSpPr>
            <a:spLocks noEditPoints="1"/>
          </p:cNvSpPr>
          <p:nvPr/>
        </p:nvSpPr>
        <p:spPr bwMode="auto">
          <a:xfrm>
            <a:off x="9465916" y="4200497"/>
            <a:ext cx="404376" cy="378783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20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3"/>
          <p:cNvGrpSpPr/>
          <p:nvPr/>
        </p:nvGrpSpPr>
        <p:grpSpPr>
          <a:xfrm>
            <a:off x="898485" y="1651936"/>
            <a:ext cx="2867521" cy="3485584"/>
            <a:chOff x="1208671" y="1659213"/>
            <a:chExt cx="2151201" cy="2614869"/>
          </a:xfrm>
          <a:blipFill>
            <a:blip r:embed="rId3"/>
            <a:stretch>
              <a:fillRect/>
            </a:stretch>
          </a:blipFill>
        </p:grpSpPr>
        <p:sp>
          <p:nvSpPr>
            <p:cNvPr id="6" name="Oval 24"/>
            <p:cNvSpPr/>
            <p:nvPr/>
          </p:nvSpPr>
          <p:spPr>
            <a:xfrm>
              <a:off x="1208671" y="1659213"/>
              <a:ext cx="2151201" cy="21512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Isosceles Triangle 31"/>
            <p:cNvSpPr/>
            <p:nvPr/>
          </p:nvSpPr>
          <p:spPr>
            <a:xfrm rot="10800000">
              <a:off x="2007871" y="3719631"/>
              <a:ext cx="552799" cy="554451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1455905" y="2740074"/>
            <a:ext cx="1752679" cy="1355920"/>
            <a:chOff x="664833" y="1363501"/>
            <a:chExt cx="1314852" cy="1017205"/>
          </a:xfrm>
        </p:grpSpPr>
        <p:sp>
          <p:nvSpPr>
            <p:cNvPr id="9" name="TextBox 54"/>
            <p:cNvSpPr txBox="1"/>
            <p:nvPr/>
          </p:nvSpPr>
          <p:spPr>
            <a:xfrm>
              <a:off x="664833" y="1611304"/>
              <a:ext cx="1314852" cy="769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.</a:t>
              </a:r>
            </a:p>
          </p:txBody>
        </p:sp>
        <p:sp>
          <p:nvSpPr>
            <p:cNvPr id="10" name="Rectangle 55"/>
            <p:cNvSpPr/>
            <p:nvPr/>
          </p:nvSpPr>
          <p:spPr>
            <a:xfrm>
              <a:off x="918197" y="1363501"/>
              <a:ext cx="808124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6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start</a:t>
              </a:r>
            </a:p>
          </p:txBody>
        </p:sp>
      </p:grpSp>
      <p:grpSp>
        <p:nvGrpSpPr>
          <p:cNvPr id="11" name="Group 34"/>
          <p:cNvGrpSpPr/>
          <p:nvPr/>
        </p:nvGrpSpPr>
        <p:grpSpPr>
          <a:xfrm>
            <a:off x="3424480" y="1651936"/>
            <a:ext cx="2867521" cy="3408795"/>
            <a:chOff x="1208671" y="1659213"/>
            <a:chExt cx="2151201" cy="2557262"/>
          </a:xfrm>
          <a:blipFill>
            <a:blip r:embed="rId4"/>
            <a:stretch>
              <a:fillRect/>
            </a:stretch>
          </a:blipFill>
        </p:grpSpPr>
        <p:sp>
          <p:nvSpPr>
            <p:cNvPr id="12" name="Oval 35"/>
            <p:cNvSpPr/>
            <p:nvPr/>
          </p:nvSpPr>
          <p:spPr>
            <a:xfrm>
              <a:off x="1208671" y="1659213"/>
              <a:ext cx="2151201" cy="21512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40"/>
            <p:cNvSpPr/>
            <p:nvPr/>
          </p:nvSpPr>
          <p:spPr>
            <a:xfrm rot="10800000">
              <a:off x="2007871" y="3662024"/>
              <a:ext cx="552799" cy="5544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56"/>
          <p:cNvGrpSpPr/>
          <p:nvPr/>
        </p:nvGrpSpPr>
        <p:grpSpPr>
          <a:xfrm>
            <a:off x="3981900" y="2759532"/>
            <a:ext cx="1752679" cy="1355920"/>
            <a:chOff x="664833" y="1363501"/>
            <a:chExt cx="1314852" cy="1017205"/>
          </a:xfrm>
        </p:grpSpPr>
        <p:sp>
          <p:nvSpPr>
            <p:cNvPr id="15" name="TextBox 26"/>
            <p:cNvSpPr txBox="1"/>
            <p:nvPr/>
          </p:nvSpPr>
          <p:spPr>
            <a:xfrm>
              <a:off x="664833" y="1611304"/>
              <a:ext cx="1314852" cy="769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.</a:t>
              </a:r>
            </a:p>
          </p:txBody>
        </p:sp>
        <p:sp>
          <p:nvSpPr>
            <p:cNvPr id="16" name="Rectangle 27"/>
            <p:cNvSpPr/>
            <p:nvPr/>
          </p:nvSpPr>
          <p:spPr>
            <a:xfrm>
              <a:off x="918197" y="1363501"/>
              <a:ext cx="808124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6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start</a:t>
              </a:r>
            </a:p>
          </p:txBody>
        </p:sp>
      </p:grpSp>
      <p:grpSp>
        <p:nvGrpSpPr>
          <p:cNvPr id="17" name="Group 43"/>
          <p:cNvGrpSpPr/>
          <p:nvPr/>
        </p:nvGrpSpPr>
        <p:grpSpPr>
          <a:xfrm>
            <a:off x="5916107" y="1651936"/>
            <a:ext cx="2867521" cy="3408795"/>
            <a:chOff x="1208671" y="1659213"/>
            <a:chExt cx="2151201" cy="2557262"/>
          </a:xfrm>
          <a:blipFill>
            <a:blip r:embed="rId5"/>
            <a:stretch>
              <a:fillRect/>
            </a:stretch>
          </a:blipFill>
        </p:grpSpPr>
        <p:sp>
          <p:nvSpPr>
            <p:cNvPr id="18" name="Oval 44"/>
            <p:cNvSpPr/>
            <p:nvPr/>
          </p:nvSpPr>
          <p:spPr>
            <a:xfrm>
              <a:off x="1208671" y="1659213"/>
              <a:ext cx="2151201" cy="21512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Isosceles Triangle 45"/>
            <p:cNvSpPr/>
            <p:nvPr/>
          </p:nvSpPr>
          <p:spPr>
            <a:xfrm rot="10800000">
              <a:off x="2007871" y="3662024"/>
              <a:ext cx="552799" cy="5544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56"/>
          <p:cNvGrpSpPr/>
          <p:nvPr/>
        </p:nvGrpSpPr>
        <p:grpSpPr>
          <a:xfrm>
            <a:off x="6473527" y="2693662"/>
            <a:ext cx="1752679" cy="1355920"/>
            <a:chOff x="664833" y="1363501"/>
            <a:chExt cx="1314852" cy="1017205"/>
          </a:xfrm>
        </p:grpSpPr>
        <p:sp>
          <p:nvSpPr>
            <p:cNvPr id="21" name="TextBox 29"/>
            <p:cNvSpPr txBox="1"/>
            <p:nvPr/>
          </p:nvSpPr>
          <p:spPr>
            <a:xfrm>
              <a:off x="664833" y="1611304"/>
              <a:ext cx="1314852" cy="769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.</a:t>
              </a:r>
            </a:p>
          </p:txBody>
        </p:sp>
        <p:sp>
          <p:nvSpPr>
            <p:cNvPr id="22" name="Rectangle 30"/>
            <p:cNvSpPr/>
            <p:nvPr/>
          </p:nvSpPr>
          <p:spPr>
            <a:xfrm>
              <a:off x="918197" y="1363501"/>
              <a:ext cx="808124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6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start</a:t>
              </a:r>
            </a:p>
          </p:txBody>
        </p:sp>
      </p:grpSp>
      <p:grpSp>
        <p:nvGrpSpPr>
          <p:cNvPr id="23" name="Group 48"/>
          <p:cNvGrpSpPr/>
          <p:nvPr/>
        </p:nvGrpSpPr>
        <p:grpSpPr>
          <a:xfrm>
            <a:off x="8450155" y="1651936"/>
            <a:ext cx="2867521" cy="3485584"/>
            <a:chOff x="1208671" y="1659213"/>
            <a:chExt cx="2151201" cy="2614869"/>
          </a:xfrm>
          <a:blipFill>
            <a:blip r:embed="rId6"/>
            <a:stretch>
              <a:fillRect/>
            </a:stretch>
          </a:blipFill>
        </p:grpSpPr>
        <p:sp>
          <p:nvSpPr>
            <p:cNvPr id="24" name="Oval 49"/>
            <p:cNvSpPr/>
            <p:nvPr/>
          </p:nvSpPr>
          <p:spPr>
            <a:xfrm>
              <a:off x="1208671" y="1659213"/>
              <a:ext cx="2151201" cy="21512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Isosceles Triangle 50"/>
            <p:cNvSpPr/>
            <p:nvPr/>
          </p:nvSpPr>
          <p:spPr>
            <a:xfrm rot="10800000">
              <a:off x="2007871" y="3719631"/>
              <a:ext cx="552799" cy="5544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56"/>
          <p:cNvGrpSpPr/>
          <p:nvPr/>
        </p:nvGrpSpPr>
        <p:grpSpPr>
          <a:xfrm>
            <a:off x="9007575" y="2675514"/>
            <a:ext cx="1752679" cy="1355920"/>
            <a:chOff x="664833" y="1363501"/>
            <a:chExt cx="1314852" cy="1017205"/>
          </a:xfrm>
        </p:grpSpPr>
        <p:sp>
          <p:nvSpPr>
            <p:cNvPr id="27" name="TextBox 38"/>
            <p:cNvSpPr txBox="1"/>
            <p:nvPr/>
          </p:nvSpPr>
          <p:spPr>
            <a:xfrm>
              <a:off x="664833" y="1611304"/>
              <a:ext cx="1314852" cy="769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.</a:t>
              </a:r>
            </a:p>
          </p:txBody>
        </p:sp>
        <p:sp>
          <p:nvSpPr>
            <p:cNvPr id="28" name="Rectangle 39"/>
            <p:cNvSpPr/>
            <p:nvPr/>
          </p:nvSpPr>
          <p:spPr>
            <a:xfrm>
              <a:off x="918197" y="1363501"/>
              <a:ext cx="808124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6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start</a:t>
              </a:r>
            </a:p>
          </p:txBody>
        </p:sp>
      </p:grpSp>
      <p:sp>
        <p:nvSpPr>
          <p:cNvPr id="29" name="Freeform 245"/>
          <p:cNvSpPr/>
          <p:nvPr/>
        </p:nvSpPr>
        <p:spPr bwMode="auto">
          <a:xfrm>
            <a:off x="1963808" y="2162505"/>
            <a:ext cx="586449" cy="58644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55"/>
          <p:cNvSpPr>
            <a:spLocks noEditPoints="1"/>
          </p:cNvSpPr>
          <p:nvPr/>
        </p:nvSpPr>
        <p:spPr bwMode="auto">
          <a:xfrm>
            <a:off x="7085799" y="2145161"/>
            <a:ext cx="537525" cy="401250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105"/>
          <p:cNvSpPr>
            <a:spLocks noEditPoints="1"/>
          </p:cNvSpPr>
          <p:nvPr/>
        </p:nvSpPr>
        <p:spPr bwMode="auto">
          <a:xfrm>
            <a:off x="4598308" y="2153500"/>
            <a:ext cx="510364" cy="502968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34"/>
          <p:cNvSpPr>
            <a:spLocks noEditPoints="1"/>
          </p:cNvSpPr>
          <p:nvPr/>
        </p:nvSpPr>
        <p:spPr bwMode="auto">
          <a:xfrm>
            <a:off x="9662267" y="2162503"/>
            <a:ext cx="440968" cy="44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18705" y="4935970"/>
            <a:ext cx="1027079" cy="1027079"/>
            <a:chOff x="2786183" y="1189182"/>
            <a:chExt cx="921712" cy="921712"/>
          </a:xfrm>
        </p:grpSpPr>
        <p:sp>
          <p:nvSpPr>
            <p:cNvPr id="34" name="Oval 33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344700" y="4859181"/>
            <a:ext cx="1027079" cy="1027079"/>
            <a:chOff x="2786183" y="1189182"/>
            <a:chExt cx="921712" cy="921712"/>
          </a:xfrm>
        </p:grpSpPr>
        <p:sp>
          <p:nvSpPr>
            <p:cNvPr id="37" name="Oval 41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42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39" name="Group 43"/>
          <p:cNvGrpSpPr/>
          <p:nvPr/>
        </p:nvGrpSpPr>
        <p:grpSpPr>
          <a:xfrm>
            <a:off x="9370375" y="4918756"/>
            <a:ext cx="1027079" cy="1027079"/>
            <a:chOff x="2786183" y="1189182"/>
            <a:chExt cx="921712" cy="921712"/>
          </a:xfrm>
        </p:grpSpPr>
        <p:sp>
          <p:nvSpPr>
            <p:cNvPr id="40" name="Oval 46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7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42" name="Group 48"/>
          <p:cNvGrpSpPr/>
          <p:nvPr/>
        </p:nvGrpSpPr>
        <p:grpSpPr>
          <a:xfrm>
            <a:off x="6836327" y="4918756"/>
            <a:ext cx="1027079" cy="1027079"/>
            <a:chOff x="2786183" y="1189182"/>
            <a:chExt cx="921712" cy="921712"/>
          </a:xfrm>
        </p:grpSpPr>
        <p:sp>
          <p:nvSpPr>
            <p:cNvPr id="43" name="Oval 52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56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45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47841" y="2101341"/>
            <a:ext cx="2426095" cy="2426091"/>
            <a:chOff x="953424" y="1486519"/>
            <a:chExt cx="2228412" cy="2228408"/>
          </a:xfrm>
          <a:blipFill>
            <a:blip r:embed="rId3"/>
            <a:stretch>
              <a:fillRect/>
            </a:stretch>
          </a:blipFill>
        </p:grpSpPr>
        <p:sp>
          <p:nvSpPr>
            <p:cNvPr id="6" name="Freeform 5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184" tIns="731330" rIns="475184" bIns="582188" numCol="1" spcCol="1270" anchor="ctr" anchorCtr="0">
              <a:noAutofit/>
            </a:bodyPr>
            <a:lstStyle/>
            <a:p>
              <a:pPr algn="ctr" defTabSz="1777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243500" y="3356928"/>
            <a:ext cx="2061368" cy="2061364"/>
            <a:chOff x="953424" y="1486519"/>
            <a:chExt cx="2228412" cy="2228408"/>
          </a:xfrm>
          <a:blipFill>
            <a:blip r:embed="rId4"/>
            <a:stretch>
              <a:fillRect/>
            </a:stretch>
          </a:blipFill>
        </p:grpSpPr>
        <p:sp>
          <p:nvSpPr>
            <p:cNvPr id="9" name="Freeform 8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184" tIns="731330" rIns="475184" bIns="582188" numCol="1" spcCol="1270" anchor="ctr" anchorCtr="0">
              <a:noAutofit/>
            </a:bodyPr>
            <a:lstStyle/>
            <a:p>
              <a:pPr algn="ctr" defTabSz="1777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335155" y="1868251"/>
              <a:ext cx="1464952" cy="146494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88674" y="4356409"/>
            <a:ext cx="1573491" cy="1573489"/>
            <a:chOff x="953424" y="1486519"/>
            <a:chExt cx="2228412" cy="2228408"/>
          </a:xfrm>
          <a:blipFill>
            <a:blip r:embed="rId5"/>
            <a:stretch>
              <a:fillRect/>
            </a:stretch>
          </a:blipFill>
        </p:grpSpPr>
        <p:sp>
          <p:nvSpPr>
            <p:cNvPr id="12" name="Freeform 11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184" tIns="731330" rIns="475184" bIns="582188" numCol="1" spcCol="1270" anchor="ctr" anchorCtr="0">
              <a:noAutofit/>
            </a:bodyPr>
            <a:lstStyle/>
            <a:p>
              <a:pPr algn="ctr" defTabSz="1777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270585" y="1642751"/>
            <a:ext cx="1538852" cy="1538850"/>
            <a:chOff x="953424" y="1486519"/>
            <a:chExt cx="2228412" cy="2228408"/>
          </a:xfrm>
          <a:blipFill>
            <a:blip r:embed="rId6"/>
            <a:stretch>
              <a:fillRect/>
            </a:stretch>
          </a:blipFill>
        </p:grpSpPr>
        <p:sp>
          <p:nvSpPr>
            <p:cNvPr id="15" name="Freeform 14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184" tIns="731330" rIns="475184" bIns="582188" numCol="1" spcCol="1270" anchor="ctr" anchorCtr="0">
              <a:noAutofit/>
            </a:bodyPr>
            <a:lstStyle/>
            <a:p>
              <a:pPr algn="ctr" defTabSz="1777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/>
            </a:p>
          </p:txBody>
        </p:sp>
      </p:grpSp>
      <p:sp>
        <p:nvSpPr>
          <p:cNvPr id="17" name="Arc 16"/>
          <p:cNvSpPr/>
          <p:nvPr/>
        </p:nvSpPr>
        <p:spPr>
          <a:xfrm rot="19051047">
            <a:off x="8934612" y="1488648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18" name="Arc 17"/>
          <p:cNvSpPr/>
          <p:nvPr/>
        </p:nvSpPr>
        <p:spPr>
          <a:xfrm rot="11931966">
            <a:off x="6995878" y="2327938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grpSp>
        <p:nvGrpSpPr>
          <p:cNvPr id="19" name="Group 30"/>
          <p:cNvGrpSpPr/>
          <p:nvPr/>
        </p:nvGrpSpPr>
        <p:grpSpPr>
          <a:xfrm>
            <a:off x="1755128" y="1632250"/>
            <a:ext cx="4987314" cy="774844"/>
            <a:chOff x="1315498" y="1098394"/>
            <a:chExt cx="3741460" cy="581284"/>
          </a:xfrm>
        </p:grpSpPr>
        <p:sp>
          <p:nvSpPr>
            <p:cNvPr id="20" name="Text Placeholder 3"/>
            <p:cNvSpPr txBox="1"/>
            <p:nvPr/>
          </p:nvSpPr>
          <p:spPr>
            <a:xfrm>
              <a:off x="1315499" y="1098394"/>
              <a:ext cx="958445" cy="21540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chemeClr val="accent1"/>
                  </a:solidFill>
                </a:rPr>
                <a:t>Number One</a:t>
              </a:r>
            </a:p>
          </p:txBody>
        </p:sp>
        <p:sp>
          <p:nvSpPr>
            <p:cNvPr id="21" name="Text Placeholder 3"/>
            <p:cNvSpPr txBox="1"/>
            <p:nvPr/>
          </p:nvSpPr>
          <p:spPr>
            <a:xfrm>
              <a:off x="1315498" y="1371917"/>
              <a:ext cx="3741460" cy="30776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available, but the majority have suffered alteration in some form, by injected humour.</a:t>
              </a:r>
            </a:p>
          </p:txBody>
        </p:sp>
      </p:grpSp>
      <p:sp>
        <p:nvSpPr>
          <p:cNvPr id="22" name="Text Placeholder 3"/>
          <p:cNvSpPr txBox="1"/>
          <p:nvPr/>
        </p:nvSpPr>
        <p:spPr>
          <a:xfrm>
            <a:off x="830045" y="1565839"/>
            <a:ext cx="830356" cy="98456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accent1"/>
                </a:solidFill>
              </a:rPr>
              <a:t>01</a:t>
            </a:r>
          </a:p>
        </p:txBody>
      </p:sp>
      <p:grpSp>
        <p:nvGrpSpPr>
          <p:cNvPr id="23" name="Group 31"/>
          <p:cNvGrpSpPr/>
          <p:nvPr/>
        </p:nvGrpSpPr>
        <p:grpSpPr>
          <a:xfrm>
            <a:off x="1767455" y="2661136"/>
            <a:ext cx="4974988" cy="818771"/>
            <a:chOff x="1324745" y="2069961"/>
            <a:chExt cx="3732213" cy="614238"/>
          </a:xfrm>
        </p:grpSpPr>
        <p:sp>
          <p:nvSpPr>
            <p:cNvPr id="24" name="Text Placeholder 3"/>
            <p:cNvSpPr txBox="1"/>
            <p:nvPr/>
          </p:nvSpPr>
          <p:spPr>
            <a:xfrm>
              <a:off x="1324745" y="2069961"/>
              <a:ext cx="962534" cy="21540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chemeClr val="accent2"/>
                  </a:solidFill>
                </a:rPr>
                <a:t>Number Two</a:t>
              </a:r>
            </a:p>
          </p:txBody>
        </p:sp>
        <p:sp>
          <p:nvSpPr>
            <p:cNvPr id="25" name="Text Placeholder 3"/>
            <p:cNvSpPr txBox="1"/>
            <p:nvPr/>
          </p:nvSpPr>
          <p:spPr>
            <a:xfrm>
              <a:off x="1324745" y="2376438"/>
              <a:ext cx="3732213" cy="30776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available, but the majority have suffered alteration in some form, by injected humour.</a:t>
              </a:r>
            </a:p>
          </p:txBody>
        </p:sp>
      </p:grpSp>
      <p:sp>
        <p:nvSpPr>
          <p:cNvPr id="26" name="Text Placeholder 3"/>
          <p:cNvSpPr txBox="1"/>
          <p:nvPr/>
        </p:nvSpPr>
        <p:spPr>
          <a:xfrm>
            <a:off x="842370" y="2652194"/>
            <a:ext cx="830356" cy="98456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accent2"/>
                </a:solidFill>
              </a:rPr>
              <a:t>02</a:t>
            </a:r>
          </a:p>
        </p:txBody>
      </p:sp>
      <p:grpSp>
        <p:nvGrpSpPr>
          <p:cNvPr id="27" name="Group 32"/>
          <p:cNvGrpSpPr/>
          <p:nvPr/>
        </p:nvGrpSpPr>
        <p:grpSpPr>
          <a:xfrm>
            <a:off x="1752904" y="3782350"/>
            <a:ext cx="4989538" cy="797454"/>
            <a:chOff x="1313830" y="2834777"/>
            <a:chExt cx="3743128" cy="598246"/>
          </a:xfrm>
        </p:grpSpPr>
        <p:sp>
          <p:nvSpPr>
            <p:cNvPr id="28" name="Text Placeholder 3"/>
            <p:cNvSpPr txBox="1"/>
            <p:nvPr/>
          </p:nvSpPr>
          <p:spPr>
            <a:xfrm>
              <a:off x="1313830" y="2834777"/>
              <a:ext cx="1077884" cy="21540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chemeClr val="accent3"/>
                  </a:solidFill>
                </a:rPr>
                <a:t>Number Three</a:t>
              </a:r>
            </a:p>
          </p:txBody>
        </p:sp>
        <p:sp>
          <p:nvSpPr>
            <p:cNvPr id="29" name="Text Placeholder 3"/>
            <p:cNvSpPr txBox="1"/>
            <p:nvPr/>
          </p:nvSpPr>
          <p:spPr>
            <a:xfrm>
              <a:off x="1313830" y="3125262"/>
              <a:ext cx="3743128" cy="30776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available, but the majority have suffered alteration in some form, by injected humour.</a:t>
              </a:r>
            </a:p>
          </p:txBody>
        </p:sp>
      </p:grpSp>
      <p:sp>
        <p:nvSpPr>
          <p:cNvPr id="30" name="Text Placeholder 3"/>
          <p:cNvSpPr txBox="1"/>
          <p:nvPr/>
        </p:nvSpPr>
        <p:spPr>
          <a:xfrm>
            <a:off x="827820" y="3738550"/>
            <a:ext cx="830356" cy="98456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accent3"/>
                </a:solidFill>
              </a:rPr>
              <a:t>03</a:t>
            </a:r>
          </a:p>
        </p:txBody>
      </p:sp>
      <p:grpSp>
        <p:nvGrpSpPr>
          <p:cNvPr id="31" name="Group 33"/>
          <p:cNvGrpSpPr/>
          <p:nvPr/>
        </p:nvGrpSpPr>
        <p:grpSpPr>
          <a:xfrm>
            <a:off x="1755131" y="4888026"/>
            <a:ext cx="4987313" cy="778135"/>
            <a:chOff x="1315499" y="3723910"/>
            <a:chExt cx="3741459" cy="583753"/>
          </a:xfrm>
        </p:grpSpPr>
        <p:sp>
          <p:nvSpPr>
            <p:cNvPr id="32" name="Text Placeholder 3"/>
            <p:cNvSpPr txBox="1"/>
            <p:nvPr/>
          </p:nvSpPr>
          <p:spPr>
            <a:xfrm>
              <a:off x="1315499" y="3723910"/>
              <a:ext cx="987499" cy="21540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chemeClr val="accent4"/>
                  </a:solidFill>
                </a:rPr>
                <a:t>Number Four</a:t>
              </a:r>
            </a:p>
          </p:txBody>
        </p:sp>
        <p:sp>
          <p:nvSpPr>
            <p:cNvPr id="33" name="Text Placeholder 3"/>
            <p:cNvSpPr txBox="1"/>
            <p:nvPr/>
          </p:nvSpPr>
          <p:spPr>
            <a:xfrm>
              <a:off x="1315499" y="3999902"/>
              <a:ext cx="3741459" cy="30776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available, but the majority have suffered alteration in some form, by injected humour.</a:t>
              </a:r>
            </a:p>
          </p:txBody>
        </p:sp>
      </p:grpSp>
      <p:sp>
        <p:nvSpPr>
          <p:cNvPr id="34" name="Text Placeholder 3"/>
          <p:cNvSpPr txBox="1"/>
          <p:nvPr/>
        </p:nvSpPr>
        <p:spPr>
          <a:xfrm>
            <a:off x="830045" y="4824906"/>
            <a:ext cx="830356" cy="98456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35" name="Arc 38"/>
          <p:cNvSpPr/>
          <p:nvPr/>
        </p:nvSpPr>
        <p:spPr>
          <a:xfrm rot="5691386">
            <a:off x="9260413" y="3412078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36" name="Freeform 42"/>
          <p:cNvSpPr>
            <a:spLocks noEditPoints="1"/>
          </p:cNvSpPr>
          <p:nvPr/>
        </p:nvSpPr>
        <p:spPr bwMode="auto">
          <a:xfrm>
            <a:off x="8072293" y="3008174"/>
            <a:ext cx="793584" cy="683085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7" name="Freeform 152"/>
          <p:cNvSpPr>
            <a:spLocks noEditPoints="1"/>
          </p:cNvSpPr>
          <p:nvPr/>
        </p:nvSpPr>
        <p:spPr bwMode="auto">
          <a:xfrm>
            <a:off x="9743968" y="2154054"/>
            <a:ext cx="585602" cy="541176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8" name="Freeform 144"/>
          <p:cNvSpPr>
            <a:spLocks noEditPoints="1"/>
          </p:cNvSpPr>
          <p:nvPr/>
        </p:nvSpPr>
        <p:spPr bwMode="auto">
          <a:xfrm>
            <a:off x="8201110" y="4877842"/>
            <a:ext cx="546183" cy="423643"/>
          </a:xfrm>
          <a:custGeom>
            <a:avLst/>
            <a:gdLst/>
            <a:ahLst/>
            <a:cxnLst>
              <a:cxn ang="0">
                <a:pos x="67" y="55"/>
              </a:cxn>
              <a:cxn ang="0">
                <a:pos x="65" y="56"/>
              </a:cxn>
              <a:cxn ang="0">
                <a:pos x="8" y="56"/>
              </a:cxn>
              <a:cxn ang="0">
                <a:pos x="6" y="55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67" y="55"/>
              </a:cxn>
              <a:cxn ang="0">
                <a:pos x="11" y="30"/>
              </a:cxn>
              <a:cxn ang="0">
                <a:pos x="6" y="36"/>
              </a:cxn>
              <a:cxn ang="0">
                <a:pos x="11" y="41"/>
              </a:cxn>
              <a:cxn ang="0">
                <a:pos x="16" y="36"/>
              </a:cxn>
              <a:cxn ang="0">
                <a:pos x="11" y="30"/>
              </a:cxn>
              <a:cxn ang="0">
                <a:pos x="18" y="12"/>
              </a:cxn>
              <a:cxn ang="0">
                <a:pos x="13" y="18"/>
              </a:cxn>
              <a:cxn ang="0">
                <a:pos x="18" y="23"/>
              </a:cxn>
              <a:cxn ang="0">
                <a:pos x="24" y="18"/>
              </a:cxn>
              <a:cxn ang="0">
                <a:pos x="18" y="12"/>
              </a:cxn>
              <a:cxn ang="0">
                <a:pos x="45" y="22"/>
              </a:cxn>
              <a:cxn ang="0">
                <a:pos x="43" y="18"/>
              </a:cxn>
              <a:cxn ang="0">
                <a:pos x="40" y="20"/>
              </a:cxn>
              <a:cxn ang="0">
                <a:pos x="36" y="36"/>
              </a:cxn>
              <a:cxn ang="0">
                <a:pos x="29" y="41"/>
              </a:cxn>
              <a:cxn ang="0">
                <a:pos x="34" y="51"/>
              </a:cxn>
              <a:cxn ang="0">
                <a:pos x="44" y="45"/>
              </a:cxn>
              <a:cxn ang="0">
                <a:pos x="41" y="37"/>
              </a:cxn>
              <a:cxn ang="0">
                <a:pos x="45" y="22"/>
              </a:cxn>
              <a:cxn ang="0">
                <a:pos x="36" y="5"/>
              </a:cxn>
              <a:cxn ang="0">
                <a:pos x="31" y="10"/>
              </a:cxn>
              <a:cxn ang="0">
                <a:pos x="36" y="15"/>
              </a:cxn>
              <a:cxn ang="0">
                <a:pos x="42" y="10"/>
              </a:cxn>
              <a:cxn ang="0">
                <a:pos x="36" y="5"/>
              </a:cxn>
              <a:cxn ang="0">
                <a:pos x="54" y="12"/>
              </a:cxn>
              <a:cxn ang="0">
                <a:pos x="49" y="18"/>
              </a:cxn>
              <a:cxn ang="0">
                <a:pos x="54" y="23"/>
              </a:cxn>
              <a:cxn ang="0">
                <a:pos x="60" y="18"/>
              </a:cxn>
              <a:cxn ang="0">
                <a:pos x="54" y="12"/>
              </a:cxn>
              <a:cxn ang="0">
                <a:pos x="62" y="30"/>
              </a:cxn>
              <a:cxn ang="0">
                <a:pos x="57" y="36"/>
              </a:cxn>
              <a:cxn ang="0">
                <a:pos x="62" y="41"/>
              </a:cxn>
              <a:cxn ang="0">
                <a:pos x="67" y="36"/>
              </a:cxn>
              <a:cxn ang="0">
                <a:pos x="62" y="30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9" name="Freeform 234"/>
          <p:cNvSpPr/>
          <p:nvPr/>
        </p:nvSpPr>
        <p:spPr bwMode="auto">
          <a:xfrm>
            <a:off x="10001219" y="4113744"/>
            <a:ext cx="547145" cy="554590"/>
          </a:xfrm>
          <a:custGeom>
            <a:avLst/>
            <a:gdLst/>
            <a:ahLst/>
            <a:cxnLst>
              <a:cxn ang="0">
                <a:pos x="66" y="25"/>
              </a:cxn>
              <a:cxn ang="0">
                <a:pos x="51" y="40"/>
              </a:cxn>
              <a:cxn ang="0">
                <a:pos x="57" y="46"/>
              </a:cxn>
              <a:cxn ang="0">
                <a:pos x="51" y="52"/>
              </a:cxn>
              <a:cxn ang="0">
                <a:pos x="20" y="55"/>
              </a:cxn>
              <a:cxn ang="0">
                <a:pos x="7" y="69"/>
              </a:cxn>
              <a:cxn ang="0">
                <a:pos x="0" y="69"/>
              </a:cxn>
              <a:cxn ang="0">
                <a:pos x="0" y="62"/>
              </a:cxn>
              <a:cxn ang="0">
                <a:pos x="14" y="48"/>
              </a:cxn>
              <a:cxn ang="0">
                <a:pos x="17" y="18"/>
              </a:cxn>
              <a:cxn ang="0">
                <a:pos x="23" y="12"/>
              </a:cxn>
              <a:cxn ang="0">
                <a:pos x="29" y="17"/>
              </a:cxn>
              <a:cxn ang="0">
                <a:pos x="44" y="2"/>
              </a:cxn>
              <a:cxn ang="0">
                <a:pos x="51" y="2"/>
              </a:cxn>
              <a:cxn ang="0">
                <a:pos x="51" y="9"/>
              </a:cxn>
              <a:cxn ang="0">
                <a:pos x="35" y="24"/>
              </a:cxn>
              <a:cxn ang="0">
                <a:pos x="44" y="33"/>
              </a:cxn>
              <a:cxn ang="0">
                <a:pos x="60" y="18"/>
              </a:cxn>
              <a:cxn ang="0">
                <a:pos x="66" y="18"/>
              </a:cxn>
              <a:cxn ang="0">
                <a:pos x="66" y="25"/>
              </a:cxn>
            </a:cxnLst>
            <a:rect l="0" t="0" r="r" b="b"/>
            <a:pathLst>
              <a:path w="68" h="69">
                <a:moveTo>
                  <a:pt x="66" y="25"/>
                </a:moveTo>
                <a:cubicBezTo>
                  <a:pt x="51" y="40"/>
                  <a:pt x="51" y="40"/>
                  <a:pt x="51" y="40"/>
                </a:cubicBezTo>
                <a:cubicBezTo>
                  <a:pt x="57" y="46"/>
                  <a:pt x="57" y="46"/>
                  <a:pt x="57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42" y="60"/>
                  <a:pt x="30" y="61"/>
                  <a:pt x="20" y="55"/>
                </a:cubicBezTo>
                <a:cubicBezTo>
                  <a:pt x="7" y="69"/>
                  <a:pt x="7" y="69"/>
                  <a:pt x="7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39"/>
                  <a:pt x="8" y="26"/>
                  <a:pt x="17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29" y="17"/>
                  <a:pt x="29" y="17"/>
                  <a:pt x="29" y="17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0"/>
                  <a:pt x="49" y="0"/>
                  <a:pt x="51" y="2"/>
                </a:cubicBezTo>
                <a:cubicBezTo>
                  <a:pt x="52" y="4"/>
                  <a:pt x="52" y="7"/>
                  <a:pt x="51" y="9"/>
                </a:cubicBezTo>
                <a:cubicBezTo>
                  <a:pt x="35" y="24"/>
                  <a:pt x="35" y="24"/>
                  <a:pt x="35" y="24"/>
                </a:cubicBezTo>
                <a:cubicBezTo>
                  <a:pt x="44" y="33"/>
                  <a:pt x="44" y="33"/>
                  <a:pt x="44" y="33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6"/>
                  <a:pt x="64" y="16"/>
                  <a:pt x="66" y="18"/>
                </a:cubicBezTo>
                <a:cubicBezTo>
                  <a:pt x="68" y="20"/>
                  <a:pt x="68" y="23"/>
                  <a:pt x="66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/>
      <p:bldP spid="26" grpId="0"/>
      <p:bldP spid="30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9"/>
          <p:cNvGrpSpPr/>
          <p:nvPr/>
        </p:nvGrpSpPr>
        <p:grpSpPr>
          <a:xfrm>
            <a:off x="9537909" y="4274680"/>
            <a:ext cx="1752681" cy="1355920"/>
            <a:chOff x="7154104" y="3206176"/>
            <a:chExt cx="1314853" cy="1017205"/>
          </a:xfrm>
        </p:grpSpPr>
        <p:sp>
          <p:nvSpPr>
            <p:cNvPr id="6" name="TextBox 89"/>
            <p:cNvSpPr txBox="1"/>
            <p:nvPr/>
          </p:nvSpPr>
          <p:spPr>
            <a:xfrm>
              <a:off x="7154105" y="3453979"/>
              <a:ext cx="1314852" cy="769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Rectangle 92"/>
            <p:cNvSpPr/>
            <p:nvPr/>
          </p:nvSpPr>
          <p:spPr>
            <a:xfrm>
              <a:off x="7154104" y="3206176"/>
              <a:ext cx="1143929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chemeClr val="accent3"/>
                  </a:solidFill>
                </a:rPr>
                <a:t>Get Your Target</a:t>
              </a:r>
            </a:p>
          </p:txBody>
        </p:sp>
      </p:grpSp>
      <p:sp>
        <p:nvSpPr>
          <p:cNvPr id="8" name="Oval 87"/>
          <p:cNvSpPr>
            <a:spLocks noChangeAspect="1"/>
          </p:cNvSpPr>
          <p:nvPr/>
        </p:nvSpPr>
        <p:spPr>
          <a:xfrm>
            <a:off x="7401419" y="2646749"/>
            <a:ext cx="1935091" cy="1935091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val 32"/>
          <p:cNvSpPr>
            <a:spLocks noChangeAspect="1"/>
          </p:cNvSpPr>
          <p:nvPr/>
        </p:nvSpPr>
        <p:spPr>
          <a:xfrm>
            <a:off x="2855492" y="2646749"/>
            <a:ext cx="1935091" cy="193509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71"/>
          <p:cNvSpPr>
            <a:spLocks noChangeAspect="1"/>
          </p:cNvSpPr>
          <p:nvPr/>
        </p:nvSpPr>
        <p:spPr>
          <a:xfrm>
            <a:off x="4370801" y="2646749"/>
            <a:ext cx="1935091" cy="1935091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79"/>
          <p:cNvSpPr>
            <a:spLocks noChangeAspect="1"/>
          </p:cNvSpPr>
          <p:nvPr/>
        </p:nvSpPr>
        <p:spPr>
          <a:xfrm>
            <a:off x="5886110" y="2646749"/>
            <a:ext cx="1935091" cy="1935091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Elbow Connector 40"/>
          <p:cNvCxnSpPr/>
          <p:nvPr/>
        </p:nvCxnSpPr>
        <p:spPr>
          <a:xfrm flipV="1">
            <a:off x="8328431" y="1876180"/>
            <a:ext cx="1088540" cy="749766"/>
          </a:xfrm>
          <a:prstGeom prst="bentConnector3">
            <a:avLst>
              <a:gd name="adj1" fmla="val -2255"/>
            </a:avLst>
          </a:prstGeom>
          <a:ln w="19050">
            <a:solidFill>
              <a:schemeClr val="accent4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57"/>
          <p:cNvGrpSpPr/>
          <p:nvPr/>
        </p:nvGrpSpPr>
        <p:grpSpPr>
          <a:xfrm>
            <a:off x="887802" y="4224977"/>
            <a:ext cx="1752679" cy="1355920"/>
            <a:chOff x="664833" y="3168889"/>
            <a:chExt cx="1314852" cy="1017205"/>
          </a:xfrm>
        </p:grpSpPr>
        <p:sp>
          <p:nvSpPr>
            <p:cNvPr id="14" name="TextBox 43"/>
            <p:cNvSpPr txBox="1"/>
            <p:nvPr/>
          </p:nvSpPr>
          <p:spPr>
            <a:xfrm>
              <a:off x="664833" y="3416692"/>
              <a:ext cx="1314852" cy="769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Rectangle 44"/>
            <p:cNvSpPr/>
            <p:nvPr/>
          </p:nvSpPr>
          <p:spPr>
            <a:xfrm>
              <a:off x="1025665" y="3168889"/>
              <a:ext cx="954020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2"/>
                  </a:solidFill>
                </a:rPr>
                <a:t>Construction</a:t>
              </a:r>
            </a:p>
          </p:txBody>
        </p:sp>
      </p:grpSp>
      <p:cxnSp>
        <p:nvCxnSpPr>
          <p:cNvPr id="16" name="Elbow Connector 45"/>
          <p:cNvCxnSpPr>
            <a:stCxn id="10" idx="4"/>
          </p:cNvCxnSpPr>
          <p:nvPr/>
        </p:nvCxnSpPr>
        <p:spPr>
          <a:xfrm rot="5400000">
            <a:off x="3651770" y="3647345"/>
            <a:ext cx="752081" cy="2621073"/>
          </a:xfrm>
          <a:prstGeom prst="bentConnector2">
            <a:avLst/>
          </a:prstGeom>
          <a:ln w="19050">
            <a:solidFill>
              <a:schemeClr val="accent2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45"/>
          <p:cNvCxnSpPr/>
          <p:nvPr/>
        </p:nvCxnSpPr>
        <p:spPr>
          <a:xfrm rot="5400000" flipV="1">
            <a:off x="7730394" y="3663697"/>
            <a:ext cx="752081" cy="2621076"/>
          </a:xfrm>
          <a:prstGeom prst="bentConnector2">
            <a:avLst/>
          </a:prstGeom>
          <a:ln w="19050">
            <a:solidFill>
              <a:schemeClr val="accent3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58"/>
          <p:cNvGrpSpPr/>
          <p:nvPr/>
        </p:nvGrpSpPr>
        <p:grpSpPr>
          <a:xfrm>
            <a:off x="9564995" y="1803879"/>
            <a:ext cx="1752681" cy="1355920"/>
            <a:chOff x="7174424" y="1352592"/>
            <a:chExt cx="1314853" cy="1017205"/>
          </a:xfrm>
        </p:grpSpPr>
        <p:sp>
          <p:nvSpPr>
            <p:cNvPr id="19" name="TextBox 51"/>
            <p:cNvSpPr txBox="1"/>
            <p:nvPr/>
          </p:nvSpPr>
          <p:spPr>
            <a:xfrm>
              <a:off x="7174425" y="1600395"/>
              <a:ext cx="1314852" cy="769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Rectangle 52"/>
            <p:cNvSpPr/>
            <p:nvPr/>
          </p:nvSpPr>
          <p:spPr>
            <a:xfrm>
              <a:off x="7174424" y="1352592"/>
              <a:ext cx="1143929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chemeClr val="accent4"/>
                  </a:solidFill>
                </a:rPr>
                <a:t>Get Your Target</a:t>
              </a:r>
            </a:p>
          </p:txBody>
        </p:sp>
      </p:grpSp>
      <p:cxnSp>
        <p:nvCxnSpPr>
          <p:cNvPr id="21" name="Elbow Connector 53"/>
          <p:cNvCxnSpPr/>
          <p:nvPr/>
        </p:nvCxnSpPr>
        <p:spPr>
          <a:xfrm flipH="1" flipV="1">
            <a:off x="2717270" y="1898797"/>
            <a:ext cx="1088540" cy="749766"/>
          </a:xfrm>
          <a:prstGeom prst="bentConnector3">
            <a:avLst>
              <a:gd name="adj1" fmla="val -2255"/>
            </a:avLst>
          </a:prstGeom>
          <a:ln w="19050">
            <a:solidFill>
              <a:schemeClr val="accent1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56"/>
          <p:cNvGrpSpPr/>
          <p:nvPr/>
        </p:nvGrpSpPr>
        <p:grpSpPr>
          <a:xfrm>
            <a:off x="887802" y="1818420"/>
            <a:ext cx="1752679" cy="1355920"/>
            <a:chOff x="664833" y="1363501"/>
            <a:chExt cx="1314852" cy="1017205"/>
          </a:xfrm>
        </p:grpSpPr>
        <p:sp>
          <p:nvSpPr>
            <p:cNvPr id="23" name="TextBox 54"/>
            <p:cNvSpPr txBox="1"/>
            <p:nvPr/>
          </p:nvSpPr>
          <p:spPr>
            <a:xfrm>
              <a:off x="664833" y="1611304"/>
              <a:ext cx="1314852" cy="769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Rectangle 55"/>
            <p:cNvSpPr/>
            <p:nvPr/>
          </p:nvSpPr>
          <p:spPr>
            <a:xfrm>
              <a:off x="1304805" y="1363501"/>
              <a:ext cx="674880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1"/>
                  </a:solidFill>
                </a:rPr>
                <a:t>Just start</a:t>
              </a:r>
            </a:p>
          </p:txBody>
        </p:sp>
      </p:grpSp>
      <p:sp>
        <p:nvSpPr>
          <p:cNvPr id="25" name="Freeform 66"/>
          <p:cNvSpPr>
            <a:spLocks noEditPoints="1"/>
          </p:cNvSpPr>
          <p:nvPr/>
        </p:nvSpPr>
        <p:spPr bwMode="auto">
          <a:xfrm>
            <a:off x="3430190" y="3319433"/>
            <a:ext cx="760301" cy="589722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26" name="Freeform 52"/>
          <p:cNvSpPr>
            <a:spLocks noEditPoints="1"/>
          </p:cNvSpPr>
          <p:nvPr/>
        </p:nvSpPr>
        <p:spPr bwMode="auto">
          <a:xfrm>
            <a:off x="5033914" y="3286768"/>
            <a:ext cx="608865" cy="655053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27" name="Freeform 131"/>
          <p:cNvSpPr/>
          <p:nvPr/>
        </p:nvSpPr>
        <p:spPr bwMode="auto">
          <a:xfrm>
            <a:off x="6571955" y="3328325"/>
            <a:ext cx="563400" cy="571936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28" name="Freeform 57"/>
          <p:cNvSpPr>
            <a:spLocks noEditPoints="1"/>
          </p:cNvSpPr>
          <p:nvPr/>
        </p:nvSpPr>
        <p:spPr bwMode="auto">
          <a:xfrm>
            <a:off x="8063672" y="3313270"/>
            <a:ext cx="610585" cy="602046"/>
          </a:xfrm>
          <a:custGeom>
            <a:avLst/>
            <a:gdLst/>
            <a:ahLst/>
            <a:cxnLst>
              <a:cxn ang="0">
                <a:pos x="62" y="56"/>
              </a:cxn>
              <a:cxn ang="0">
                <a:pos x="56" y="62"/>
              </a:cxn>
              <a:cxn ang="0">
                <a:pos x="48" y="65"/>
              </a:cxn>
              <a:cxn ang="0">
                <a:pos x="40" y="62"/>
              </a:cxn>
              <a:cxn ang="0">
                <a:pos x="32" y="54"/>
              </a:cxn>
              <a:cxn ang="0">
                <a:pos x="28" y="46"/>
              </a:cxn>
              <a:cxn ang="0">
                <a:pos x="32" y="37"/>
              </a:cxn>
              <a:cxn ang="0">
                <a:pos x="28" y="34"/>
              </a:cxn>
              <a:cxn ang="0">
                <a:pos x="20" y="37"/>
              </a:cxn>
              <a:cxn ang="0">
                <a:pos x="12" y="34"/>
              </a:cxn>
              <a:cxn ang="0">
                <a:pos x="3" y="25"/>
              </a:cxn>
              <a:cxn ang="0">
                <a:pos x="0" y="17"/>
              </a:cxn>
              <a:cxn ang="0">
                <a:pos x="4" y="9"/>
              </a:cxn>
              <a:cxn ang="0">
                <a:pos x="9" y="3"/>
              </a:cxn>
              <a:cxn ang="0">
                <a:pos x="18" y="0"/>
              </a:cxn>
              <a:cxn ang="0">
                <a:pos x="26" y="3"/>
              </a:cxn>
              <a:cxn ang="0">
                <a:pos x="34" y="12"/>
              </a:cxn>
              <a:cxn ang="0">
                <a:pos x="37" y="20"/>
              </a:cxn>
              <a:cxn ang="0">
                <a:pos x="34" y="28"/>
              </a:cxn>
              <a:cxn ang="0">
                <a:pos x="37" y="32"/>
              </a:cxn>
              <a:cxn ang="0">
                <a:pos x="46" y="28"/>
              </a:cxn>
              <a:cxn ang="0">
                <a:pos x="54" y="32"/>
              </a:cxn>
              <a:cxn ang="0">
                <a:pos x="62" y="40"/>
              </a:cxn>
              <a:cxn ang="0">
                <a:pos x="66" y="48"/>
              </a:cxn>
              <a:cxn ang="0">
                <a:pos x="62" y="56"/>
              </a:cxn>
              <a:cxn ang="0">
                <a:pos x="29" y="17"/>
              </a:cxn>
              <a:cxn ang="0">
                <a:pos x="20" y="9"/>
              </a:cxn>
              <a:cxn ang="0">
                <a:pos x="18" y="8"/>
              </a:cxn>
              <a:cxn ang="0">
                <a:pos x="15" y="9"/>
              </a:cxn>
              <a:cxn ang="0">
                <a:pos x="9" y="15"/>
              </a:cxn>
              <a:cxn ang="0">
                <a:pos x="8" y="17"/>
              </a:cxn>
              <a:cxn ang="0">
                <a:pos x="9" y="20"/>
              </a:cxn>
              <a:cxn ang="0">
                <a:pos x="17" y="28"/>
              </a:cxn>
              <a:cxn ang="0">
                <a:pos x="20" y="29"/>
              </a:cxn>
              <a:cxn ang="0">
                <a:pos x="23" y="28"/>
              </a:cxn>
              <a:cxn ang="0">
                <a:pos x="20" y="24"/>
              </a:cxn>
              <a:cxn ang="0">
                <a:pos x="24" y="20"/>
              </a:cxn>
              <a:cxn ang="0">
                <a:pos x="28" y="23"/>
              </a:cxn>
              <a:cxn ang="0">
                <a:pos x="30" y="20"/>
              </a:cxn>
              <a:cxn ang="0">
                <a:pos x="29" y="17"/>
              </a:cxn>
              <a:cxn ang="0">
                <a:pos x="57" y="45"/>
              </a:cxn>
              <a:cxn ang="0">
                <a:pos x="48" y="37"/>
              </a:cxn>
              <a:cxn ang="0">
                <a:pos x="46" y="36"/>
              </a:cxn>
              <a:cxn ang="0">
                <a:pos x="43" y="37"/>
              </a:cxn>
              <a:cxn ang="0">
                <a:pos x="46" y="42"/>
              </a:cxn>
              <a:cxn ang="0">
                <a:pos x="42" y="46"/>
              </a:cxn>
              <a:cxn ang="0">
                <a:pos x="37" y="43"/>
              </a:cxn>
              <a:cxn ang="0">
                <a:pos x="36" y="46"/>
              </a:cxn>
              <a:cxn ang="0">
                <a:pos x="37" y="48"/>
              </a:cxn>
              <a:cxn ang="0">
                <a:pos x="45" y="57"/>
              </a:cxn>
              <a:cxn ang="0">
                <a:pos x="48" y="58"/>
              </a:cxn>
              <a:cxn ang="0">
                <a:pos x="51" y="57"/>
              </a:cxn>
              <a:cxn ang="0">
                <a:pos x="57" y="51"/>
              </a:cxn>
              <a:cxn ang="0">
                <a:pos x="58" y="48"/>
              </a:cxn>
              <a:cxn ang="0">
                <a:pos x="57" y="45"/>
              </a:cxn>
            </a:cxnLst>
            <a:rect l="0" t="0" r="r" b="b"/>
            <a:pathLst>
              <a:path w="66" h="65">
                <a:moveTo>
                  <a:pt x="62" y="56"/>
                </a:moveTo>
                <a:cubicBezTo>
                  <a:pt x="56" y="62"/>
                  <a:pt x="56" y="62"/>
                  <a:pt x="56" y="62"/>
                </a:cubicBezTo>
                <a:cubicBezTo>
                  <a:pt x="54" y="64"/>
                  <a:pt x="51" y="65"/>
                  <a:pt x="48" y="65"/>
                </a:cubicBezTo>
                <a:cubicBezTo>
                  <a:pt x="45" y="65"/>
                  <a:pt x="42" y="64"/>
                  <a:pt x="40" y="62"/>
                </a:cubicBez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28" y="49"/>
                  <a:pt x="28" y="46"/>
                </a:cubicBezTo>
                <a:cubicBezTo>
                  <a:pt x="28" y="42"/>
                  <a:pt x="30" y="39"/>
                  <a:pt x="32" y="37"/>
                </a:cubicBezTo>
                <a:cubicBezTo>
                  <a:pt x="28" y="34"/>
                  <a:pt x="28" y="34"/>
                  <a:pt x="28" y="34"/>
                </a:cubicBezTo>
                <a:cubicBezTo>
                  <a:pt x="26" y="36"/>
                  <a:pt x="23" y="37"/>
                  <a:pt x="20" y="37"/>
                </a:cubicBezTo>
                <a:cubicBezTo>
                  <a:pt x="17" y="37"/>
                  <a:pt x="14" y="36"/>
                  <a:pt x="12" y="34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3"/>
                  <a:pt x="0" y="20"/>
                  <a:pt x="0" y="17"/>
                </a:cubicBezTo>
                <a:cubicBezTo>
                  <a:pt x="0" y="14"/>
                  <a:pt x="1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2" y="1"/>
                  <a:pt x="15" y="0"/>
                  <a:pt x="18" y="0"/>
                </a:cubicBezTo>
                <a:cubicBezTo>
                  <a:pt x="21" y="0"/>
                  <a:pt x="24" y="1"/>
                  <a:pt x="26" y="3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14"/>
                  <a:pt x="37" y="17"/>
                  <a:pt x="37" y="20"/>
                </a:cubicBezTo>
                <a:cubicBezTo>
                  <a:pt x="37" y="23"/>
                  <a:pt x="36" y="26"/>
                  <a:pt x="34" y="28"/>
                </a:cubicBezTo>
                <a:cubicBezTo>
                  <a:pt x="37" y="32"/>
                  <a:pt x="37" y="32"/>
                  <a:pt x="37" y="32"/>
                </a:cubicBezTo>
                <a:cubicBezTo>
                  <a:pt x="40" y="30"/>
                  <a:pt x="43" y="28"/>
                  <a:pt x="46" y="28"/>
                </a:cubicBezTo>
                <a:cubicBezTo>
                  <a:pt x="49" y="28"/>
                  <a:pt x="52" y="29"/>
                  <a:pt x="54" y="32"/>
                </a:cubicBezTo>
                <a:cubicBezTo>
                  <a:pt x="62" y="40"/>
                  <a:pt x="62" y="40"/>
                  <a:pt x="62" y="40"/>
                </a:cubicBezTo>
                <a:cubicBezTo>
                  <a:pt x="64" y="42"/>
                  <a:pt x="66" y="45"/>
                  <a:pt x="66" y="48"/>
                </a:cubicBezTo>
                <a:cubicBezTo>
                  <a:pt x="66" y="51"/>
                  <a:pt x="64" y="54"/>
                  <a:pt x="62" y="56"/>
                </a:cubicBezTo>
                <a:close/>
                <a:moveTo>
                  <a:pt x="29" y="17"/>
                </a:move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7" y="8"/>
                  <a:pt x="16" y="8"/>
                  <a:pt x="15" y="9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20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9"/>
                  <a:pt x="19" y="29"/>
                  <a:pt x="20" y="29"/>
                </a:cubicBezTo>
                <a:cubicBezTo>
                  <a:pt x="21" y="29"/>
                  <a:pt x="22" y="29"/>
                  <a:pt x="23" y="28"/>
                </a:cubicBezTo>
                <a:cubicBezTo>
                  <a:pt x="22" y="27"/>
                  <a:pt x="20" y="26"/>
                  <a:pt x="20" y="24"/>
                </a:cubicBezTo>
                <a:cubicBezTo>
                  <a:pt x="20" y="22"/>
                  <a:pt x="22" y="20"/>
                  <a:pt x="24" y="20"/>
                </a:cubicBezTo>
                <a:cubicBezTo>
                  <a:pt x="26" y="20"/>
                  <a:pt x="27" y="21"/>
                  <a:pt x="28" y="23"/>
                </a:cubicBezTo>
                <a:cubicBezTo>
                  <a:pt x="29" y="22"/>
                  <a:pt x="30" y="21"/>
                  <a:pt x="30" y="20"/>
                </a:cubicBezTo>
                <a:cubicBezTo>
                  <a:pt x="30" y="19"/>
                  <a:pt x="29" y="18"/>
                  <a:pt x="29" y="17"/>
                </a:cubicBezTo>
                <a:close/>
                <a:moveTo>
                  <a:pt x="57" y="45"/>
                </a:moveTo>
                <a:cubicBezTo>
                  <a:pt x="48" y="37"/>
                  <a:pt x="48" y="37"/>
                  <a:pt x="48" y="37"/>
                </a:cubicBezTo>
                <a:cubicBezTo>
                  <a:pt x="48" y="36"/>
                  <a:pt x="47" y="36"/>
                  <a:pt x="46" y="36"/>
                </a:cubicBezTo>
                <a:cubicBezTo>
                  <a:pt x="45" y="36"/>
                  <a:pt x="44" y="36"/>
                  <a:pt x="43" y="37"/>
                </a:cubicBezTo>
                <a:cubicBezTo>
                  <a:pt x="44" y="39"/>
                  <a:pt x="46" y="40"/>
                  <a:pt x="46" y="42"/>
                </a:cubicBezTo>
                <a:cubicBezTo>
                  <a:pt x="46" y="44"/>
                  <a:pt x="44" y="46"/>
                  <a:pt x="42" y="46"/>
                </a:cubicBezTo>
                <a:cubicBezTo>
                  <a:pt x="40" y="46"/>
                  <a:pt x="39" y="44"/>
                  <a:pt x="37" y="43"/>
                </a:cubicBezTo>
                <a:cubicBezTo>
                  <a:pt x="37" y="43"/>
                  <a:pt x="36" y="44"/>
                  <a:pt x="36" y="46"/>
                </a:cubicBezTo>
                <a:cubicBezTo>
                  <a:pt x="36" y="47"/>
                  <a:pt x="36" y="48"/>
                  <a:pt x="37" y="48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7"/>
                  <a:pt x="47" y="58"/>
                  <a:pt x="48" y="58"/>
                </a:cubicBezTo>
                <a:cubicBezTo>
                  <a:pt x="49" y="58"/>
                  <a:pt x="50" y="57"/>
                  <a:pt x="51" y="57"/>
                </a:cubicBezTo>
                <a:cubicBezTo>
                  <a:pt x="57" y="51"/>
                  <a:pt x="57" y="51"/>
                  <a:pt x="57" y="51"/>
                </a:cubicBezTo>
                <a:cubicBezTo>
                  <a:pt x="58" y="50"/>
                  <a:pt x="58" y="49"/>
                  <a:pt x="58" y="48"/>
                </a:cubicBezTo>
                <a:cubicBezTo>
                  <a:pt x="58" y="47"/>
                  <a:pt x="58" y="46"/>
                  <a:pt x="5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animBg="1"/>
      <p:bldP spid="10" grpId="0" animBg="1"/>
      <p:bldP spid="1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6098072" y="2041891"/>
            <a:ext cx="1844174" cy="1883456"/>
          </a:xfrm>
          <a:custGeom>
            <a:avLst/>
            <a:gdLst>
              <a:gd name="T0" fmla="*/ 0 w 376"/>
              <a:gd name="T1" fmla="*/ 109 h 384"/>
              <a:gd name="T2" fmla="*/ 0 w 376"/>
              <a:gd name="T3" fmla="*/ 0 h 384"/>
              <a:gd name="T4" fmla="*/ 337 w 376"/>
              <a:gd name="T5" fmla="*/ 336 h 384"/>
              <a:gd name="T6" fmla="*/ 376 w 376"/>
              <a:gd name="T7" fmla="*/ 336 h 384"/>
              <a:gd name="T8" fmla="*/ 285 w 376"/>
              <a:gd name="T9" fmla="*/ 384 h 384"/>
              <a:gd name="T10" fmla="*/ 194 w 376"/>
              <a:gd name="T11" fmla="*/ 336 h 384"/>
              <a:gd name="T12" fmla="*/ 232 w 376"/>
              <a:gd name="T13" fmla="*/ 336 h 384"/>
              <a:gd name="T14" fmla="*/ 2 w 376"/>
              <a:gd name="T15" fmla="*/ 109 h 384"/>
              <a:gd name="T16" fmla="*/ 0 w 376"/>
              <a:gd name="T17" fmla="*/ 10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6" h="384">
                <a:moveTo>
                  <a:pt x="0" y="109"/>
                </a:moveTo>
                <a:cubicBezTo>
                  <a:pt x="0" y="0"/>
                  <a:pt x="0" y="0"/>
                  <a:pt x="0" y="0"/>
                </a:cubicBezTo>
                <a:cubicBezTo>
                  <a:pt x="186" y="0"/>
                  <a:pt x="336" y="150"/>
                  <a:pt x="337" y="336"/>
                </a:cubicBezTo>
                <a:cubicBezTo>
                  <a:pt x="376" y="336"/>
                  <a:pt x="376" y="336"/>
                  <a:pt x="376" y="336"/>
                </a:cubicBezTo>
                <a:cubicBezTo>
                  <a:pt x="285" y="384"/>
                  <a:pt x="285" y="384"/>
                  <a:pt x="285" y="384"/>
                </a:cubicBezTo>
                <a:cubicBezTo>
                  <a:pt x="194" y="336"/>
                  <a:pt x="194" y="336"/>
                  <a:pt x="194" y="336"/>
                </a:cubicBezTo>
                <a:cubicBezTo>
                  <a:pt x="232" y="336"/>
                  <a:pt x="232" y="336"/>
                  <a:pt x="232" y="336"/>
                </a:cubicBezTo>
                <a:cubicBezTo>
                  <a:pt x="230" y="210"/>
                  <a:pt x="128" y="109"/>
                  <a:pt x="2" y="109"/>
                </a:cubicBezTo>
                <a:cubicBezTo>
                  <a:pt x="1" y="109"/>
                  <a:pt x="1" y="109"/>
                  <a:pt x="0" y="109"/>
                </a:cubicBez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/>
          </a:p>
        </p:txBody>
      </p:sp>
      <p:sp>
        <p:nvSpPr>
          <p:cNvPr id="3" name="Freeform 6"/>
          <p:cNvSpPr/>
          <p:nvPr/>
        </p:nvSpPr>
        <p:spPr bwMode="auto">
          <a:xfrm>
            <a:off x="4446168" y="1841347"/>
            <a:ext cx="1887591" cy="1854512"/>
          </a:xfrm>
          <a:custGeom>
            <a:avLst/>
            <a:gdLst>
              <a:gd name="T0" fmla="*/ 337 w 385"/>
              <a:gd name="T1" fmla="*/ 41 h 378"/>
              <a:gd name="T2" fmla="*/ 0 w 385"/>
              <a:gd name="T3" fmla="*/ 378 h 378"/>
              <a:gd name="T4" fmla="*/ 105 w 385"/>
              <a:gd name="T5" fmla="*/ 378 h 378"/>
              <a:gd name="T6" fmla="*/ 335 w 385"/>
              <a:gd name="T7" fmla="*/ 150 h 378"/>
              <a:gd name="T8" fmla="*/ 337 w 385"/>
              <a:gd name="T9" fmla="*/ 150 h 378"/>
              <a:gd name="T10" fmla="*/ 337 w 385"/>
              <a:gd name="T11" fmla="*/ 182 h 378"/>
              <a:gd name="T12" fmla="*/ 385 w 385"/>
              <a:gd name="T13" fmla="*/ 91 h 378"/>
              <a:gd name="T14" fmla="*/ 337 w 385"/>
              <a:gd name="T15" fmla="*/ 0 h 378"/>
              <a:gd name="T16" fmla="*/ 337 w 385"/>
              <a:gd name="T17" fmla="*/ 41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5" h="378">
                <a:moveTo>
                  <a:pt x="337" y="41"/>
                </a:moveTo>
                <a:cubicBezTo>
                  <a:pt x="151" y="41"/>
                  <a:pt x="0" y="192"/>
                  <a:pt x="0" y="378"/>
                </a:cubicBezTo>
                <a:cubicBezTo>
                  <a:pt x="105" y="378"/>
                  <a:pt x="105" y="378"/>
                  <a:pt x="105" y="378"/>
                </a:cubicBezTo>
                <a:cubicBezTo>
                  <a:pt x="106" y="252"/>
                  <a:pt x="209" y="150"/>
                  <a:pt x="335" y="150"/>
                </a:cubicBezTo>
                <a:cubicBezTo>
                  <a:pt x="335" y="150"/>
                  <a:pt x="336" y="150"/>
                  <a:pt x="337" y="150"/>
                </a:cubicBezTo>
                <a:cubicBezTo>
                  <a:pt x="337" y="182"/>
                  <a:pt x="337" y="182"/>
                  <a:pt x="337" y="182"/>
                </a:cubicBezTo>
                <a:cubicBezTo>
                  <a:pt x="385" y="91"/>
                  <a:pt x="385" y="91"/>
                  <a:pt x="385" y="91"/>
                </a:cubicBezTo>
                <a:cubicBezTo>
                  <a:pt x="337" y="0"/>
                  <a:pt x="337" y="0"/>
                  <a:pt x="337" y="0"/>
                </a:cubicBezTo>
                <a:lnTo>
                  <a:pt x="337" y="41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/>
          </a:p>
        </p:txBody>
      </p:sp>
      <p:sp>
        <p:nvSpPr>
          <p:cNvPr id="4" name="Freeform 7"/>
          <p:cNvSpPr/>
          <p:nvPr/>
        </p:nvSpPr>
        <p:spPr bwMode="auto">
          <a:xfrm>
            <a:off x="4249764" y="3464305"/>
            <a:ext cx="1848309" cy="1879321"/>
          </a:xfrm>
          <a:custGeom>
            <a:avLst/>
            <a:gdLst>
              <a:gd name="T0" fmla="*/ 0 w 377"/>
              <a:gd name="T1" fmla="*/ 49 h 383"/>
              <a:gd name="T2" fmla="*/ 40 w 377"/>
              <a:gd name="T3" fmla="*/ 49 h 383"/>
              <a:gd name="T4" fmla="*/ 377 w 377"/>
              <a:gd name="T5" fmla="*/ 383 h 383"/>
              <a:gd name="T6" fmla="*/ 377 w 377"/>
              <a:gd name="T7" fmla="*/ 275 h 383"/>
              <a:gd name="T8" fmla="*/ 375 w 377"/>
              <a:gd name="T9" fmla="*/ 275 h 383"/>
              <a:gd name="T10" fmla="*/ 145 w 377"/>
              <a:gd name="T11" fmla="*/ 49 h 383"/>
              <a:gd name="T12" fmla="*/ 182 w 377"/>
              <a:gd name="T13" fmla="*/ 49 h 383"/>
              <a:gd name="T14" fmla="*/ 91 w 377"/>
              <a:gd name="T15" fmla="*/ 0 h 383"/>
              <a:gd name="T16" fmla="*/ 0 w 377"/>
              <a:gd name="T17" fmla="*/ 4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83">
                <a:moveTo>
                  <a:pt x="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41" y="234"/>
                  <a:pt x="192" y="383"/>
                  <a:pt x="377" y="383"/>
                </a:cubicBezTo>
                <a:cubicBezTo>
                  <a:pt x="377" y="275"/>
                  <a:pt x="377" y="275"/>
                  <a:pt x="377" y="275"/>
                </a:cubicBezTo>
                <a:cubicBezTo>
                  <a:pt x="376" y="275"/>
                  <a:pt x="376" y="275"/>
                  <a:pt x="375" y="275"/>
                </a:cubicBezTo>
                <a:cubicBezTo>
                  <a:pt x="249" y="275"/>
                  <a:pt x="147" y="174"/>
                  <a:pt x="145" y="49"/>
                </a:cubicBezTo>
                <a:cubicBezTo>
                  <a:pt x="182" y="49"/>
                  <a:pt x="182" y="49"/>
                  <a:pt x="182" y="49"/>
                </a:cubicBezTo>
                <a:cubicBezTo>
                  <a:pt x="91" y="0"/>
                  <a:pt x="91" y="0"/>
                  <a:pt x="91" y="0"/>
                </a:cubicBezTo>
                <a:lnTo>
                  <a:pt x="0" y="49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/>
          </a:p>
        </p:txBody>
      </p:sp>
      <p:sp>
        <p:nvSpPr>
          <p:cNvPr id="5" name="Freeform 8"/>
          <p:cNvSpPr/>
          <p:nvPr/>
        </p:nvSpPr>
        <p:spPr bwMode="auto">
          <a:xfrm>
            <a:off x="5862378" y="3782698"/>
            <a:ext cx="1883456" cy="1736666"/>
          </a:xfrm>
          <a:custGeom>
            <a:avLst/>
            <a:gdLst>
              <a:gd name="T0" fmla="*/ 48 w 384"/>
              <a:gd name="T1" fmla="*/ 318 h 354"/>
              <a:gd name="T2" fmla="*/ 384 w 384"/>
              <a:gd name="T3" fmla="*/ 2 h 354"/>
              <a:gd name="T4" fmla="*/ 333 w 384"/>
              <a:gd name="T5" fmla="*/ 29 h 354"/>
              <a:gd name="T6" fmla="*/ 279 w 384"/>
              <a:gd name="T7" fmla="*/ 0 h 354"/>
              <a:gd name="T8" fmla="*/ 50 w 384"/>
              <a:gd name="T9" fmla="*/ 210 h 354"/>
              <a:gd name="T10" fmla="*/ 48 w 384"/>
              <a:gd name="T11" fmla="*/ 210 h 354"/>
              <a:gd name="T12" fmla="*/ 48 w 384"/>
              <a:gd name="T13" fmla="*/ 172 h 354"/>
              <a:gd name="T14" fmla="*/ 0 w 384"/>
              <a:gd name="T15" fmla="*/ 263 h 354"/>
              <a:gd name="T16" fmla="*/ 48 w 384"/>
              <a:gd name="T17" fmla="*/ 354 h 354"/>
              <a:gd name="T18" fmla="*/ 48 w 384"/>
              <a:gd name="T19" fmla="*/ 31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54">
                <a:moveTo>
                  <a:pt x="48" y="318"/>
                </a:moveTo>
                <a:cubicBezTo>
                  <a:pt x="227" y="318"/>
                  <a:pt x="374" y="178"/>
                  <a:pt x="384" y="2"/>
                </a:cubicBezTo>
                <a:cubicBezTo>
                  <a:pt x="333" y="29"/>
                  <a:pt x="333" y="29"/>
                  <a:pt x="333" y="29"/>
                </a:cubicBezTo>
                <a:cubicBezTo>
                  <a:pt x="279" y="0"/>
                  <a:pt x="279" y="0"/>
                  <a:pt x="279" y="0"/>
                </a:cubicBezTo>
                <a:cubicBezTo>
                  <a:pt x="268" y="118"/>
                  <a:pt x="170" y="210"/>
                  <a:pt x="50" y="210"/>
                </a:cubicBezTo>
                <a:cubicBezTo>
                  <a:pt x="49" y="210"/>
                  <a:pt x="49" y="210"/>
                  <a:pt x="48" y="210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0" y="263"/>
                  <a:pt x="0" y="263"/>
                  <a:pt x="0" y="263"/>
                </a:cubicBezTo>
                <a:cubicBezTo>
                  <a:pt x="48" y="354"/>
                  <a:pt x="48" y="354"/>
                  <a:pt x="48" y="354"/>
                </a:cubicBezTo>
                <a:lnTo>
                  <a:pt x="48" y="318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/>
          </a:p>
        </p:txBody>
      </p:sp>
      <p:grpSp>
        <p:nvGrpSpPr>
          <p:cNvPr id="8" name="Group 8"/>
          <p:cNvGrpSpPr/>
          <p:nvPr/>
        </p:nvGrpSpPr>
        <p:grpSpPr>
          <a:xfrm>
            <a:off x="5332317" y="2928651"/>
            <a:ext cx="1527374" cy="1534419"/>
            <a:chOff x="6256338" y="0"/>
            <a:chExt cx="3441701" cy="3457575"/>
          </a:xfrm>
        </p:grpSpPr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7491413" y="1550988"/>
              <a:ext cx="989013" cy="911225"/>
            </a:xfrm>
            <a:custGeom>
              <a:avLst/>
              <a:gdLst>
                <a:gd name="T0" fmla="*/ 553 w 623"/>
                <a:gd name="T1" fmla="*/ 11 h 574"/>
                <a:gd name="T2" fmla="*/ 475 w 623"/>
                <a:gd name="T3" fmla="*/ 50 h 574"/>
                <a:gd name="T4" fmla="*/ 433 w 623"/>
                <a:gd name="T5" fmla="*/ 133 h 574"/>
                <a:gd name="T6" fmla="*/ 382 w 623"/>
                <a:gd name="T7" fmla="*/ 117 h 574"/>
                <a:gd name="T8" fmla="*/ 404 w 623"/>
                <a:gd name="T9" fmla="*/ 78 h 574"/>
                <a:gd name="T10" fmla="*/ 386 w 623"/>
                <a:gd name="T11" fmla="*/ 31 h 574"/>
                <a:gd name="T12" fmla="*/ 311 w 623"/>
                <a:gd name="T13" fmla="*/ 0 h 574"/>
                <a:gd name="T14" fmla="*/ 249 w 623"/>
                <a:gd name="T15" fmla="*/ 21 h 574"/>
                <a:gd name="T16" fmla="*/ 220 w 623"/>
                <a:gd name="T17" fmla="*/ 68 h 574"/>
                <a:gd name="T18" fmla="*/ 233 w 623"/>
                <a:gd name="T19" fmla="*/ 109 h 574"/>
                <a:gd name="T20" fmla="*/ 190 w 623"/>
                <a:gd name="T21" fmla="*/ 133 h 574"/>
                <a:gd name="T22" fmla="*/ 148 w 623"/>
                <a:gd name="T23" fmla="*/ 50 h 574"/>
                <a:gd name="T24" fmla="*/ 85 w 623"/>
                <a:gd name="T25" fmla="*/ 13 h 574"/>
                <a:gd name="T26" fmla="*/ 33 w 623"/>
                <a:gd name="T27" fmla="*/ 21 h 574"/>
                <a:gd name="T28" fmla="*/ 2 w 623"/>
                <a:gd name="T29" fmla="*/ 58 h 574"/>
                <a:gd name="T30" fmla="*/ 5 w 623"/>
                <a:gd name="T31" fmla="*/ 97 h 574"/>
                <a:gd name="T32" fmla="*/ 39 w 623"/>
                <a:gd name="T33" fmla="*/ 141 h 574"/>
                <a:gd name="T34" fmla="*/ 104 w 623"/>
                <a:gd name="T35" fmla="*/ 172 h 574"/>
                <a:gd name="T36" fmla="*/ 174 w 623"/>
                <a:gd name="T37" fmla="*/ 276 h 574"/>
                <a:gd name="T38" fmla="*/ 200 w 623"/>
                <a:gd name="T39" fmla="*/ 551 h 574"/>
                <a:gd name="T40" fmla="*/ 220 w 623"/>
                <a:gd name="T41" fmla="*/ 574 h 574"/>
                <a:gd name="T42" fmla="*/ 246 w 623"/>
                <a:gd name="T43" fmla="*/ 560 h 574"/>
                <a:gd name="T44" fmla="*/ 233 w 623"/>
                <a:gd name="T45" fmla="*/ 351 h 574"/>
                <a:gd name="T46" fmla="*/ 226 w 623"/>
                <a:gd name="T47" fmla="*/ 177 h 574"/>
                <a:gd name="T48" fmla="*/ 311 w 623"/>
                <a:gd name="T49" fmla="*/ 154 h 574"/>
                <a:gd name="T50" fmla="*/ 373 w 623"/>
                <a:gd name="T51" fmla="*/ 172 h 574"/>
                <a:gd name="T52" fmla="*/ 397 w 623"/>
                <a:gd name="T53" fmla="*/ 293 h 574"/>
                <a:gd name="T54" fmla="*/ 376 w 623"/>
                <a:gd name="T55" fmla="*/ 550 h 574"/>
                <a:gd name="T56" fmla="*/ 399 w 623"/>
                <a:gd name="T57" fmla="*/ 574 h 574"/>
                <a:gd name="T58" fmla="*/ 423 w 623"/>
                <a:gd name="T59" fmla="*/ 551 h 574"/>
                <a:gd name="T60" fmla="*/ 441 w 623"/>
                <a:gd name="T61" fmla="*/ 328 h 574"/>
                <a:gd name="T62" fmla="*/ 493 w 623"/>
                <a:gd name="T63" fmla="*/ 177 h 574"/>
                <a:gd name="T64" fmla="*/ 575 w 623"/>
                <a:gd name="T65" fmla="*/ 149 h 574"/>
                <a:gd name="T66" fmla="*/ 614 w 623"/>
                <a:gd name="T67" fmla="*/ 107 h 574"/>
                <a:gd name="T68" fmla="*/ 623 w 623"/>
                <a:gd name="T69" fmla="*/ 66 h 574"/>
                <a:gd name="T70" fmla="*/ 599 w 623"/>
                <a:gd name="T71" fmla="*/ 26 h 574"/>
                <a:gd name="T72" fmla="*/ 59 w 623"/>
                <a:gd name="T73" fmla="*/ 96 h 574"/>
                <a:gd name="T74" fmla="*/ 49 w 623"/>
                <a:gd name="T75" fmla="*/ 68 h 574"/>
                <a:gd name="T76" fmla="*/ 65 w 623"/>
                <a:gd name="T77" fmla="*/ 58 h 574"/>
                <a:gd name="T78" fmla="*/ 104 w 623"/>
                <a:gd name="T79" fmla="*/ 73 h 574"/>
                <a:gd name="T80" fmla="*/ 133 w 623"/>
                <a:gd name="T81" fmla="*/ 115 h 574"/>
                <a:gd name="T82" fmla="*/ 94 w 623"/>
                <a:gd name="T83" fmla="*/ 120 h 574"/>
                <a:gd name="T84" fmla="*/ 277 w 623"/>
                <a:gd name="T85" fmla="*/ 84 h 574"/>
                <a:gd name="T86" fmla="*/ 269 w 623"/>
                <a:gd name="T87" fmla="*/ 68 h 574"/>
                <a:gd name="T88" fmla="*/ 311 w 623"/>
                <a:gd name="T89" fmla="*/ 47 h 574"/>
                <a:gd name="T90" fmla="*/ 352 w 623"/>
                <a:gd name="T91" fmla="*/ 63 h 574"/>
                <a:gd name="T92" fmla="*/ 355 w 623"/>
                <a:gd name="T93" fmla="*/ 76 h 574"/>
                <a:gd name="T94" fmla="*/ 542 w 623"/>
                <a:gd name="T95" fmla="*/ 114 h 574"/>
                <a:gd name="T96" fmla="*/ 482 w 623"/>
                <a:gd name="T97" fmla="*/ 131 h 574"/>
                <a:gd name="T98" fmla="*/ 509 w 623"/>
                <a:gd name="T99" fmla="*/ 81 h 574"/>
                <a:gd name="T100" fmla="*/ 550 w 623"/>
                <a:gd name="T101" fmla="*/ 58 h 574"/>
                <a:gd name="T102" fmla="*/ 571 w 623"/>
                <a:gd name="T103" fmla="*/ 65 h 574"/>
                <a:gd name="T104" fmla="*/ 571 w 623"/>
                <a:gd name="T105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3" h="574">
                  <a:moveTo>
                    <a:pt x="591" y="21"/>
                  </a:moveTo>
                  <a:lnTo>
                    <a:pt x="591" y="21"/>
                  </a:lnTo>
                  <a:lnTo>
                    <a:pt x="579" y="16"/>
                  </a:lnTo>
                  <a:lnTo>
                    <a:pt x="566" y="13"/>
                  </a:lnTo>
                  <a:lnTo>
                    <a:pt x="553" y="11"/>
                  </a:lnTo>
                  <a:lnTo>
                    <a:pt x="539" y="13"/>
                  </a:lnTo>
                  <a:lnTo>
                    <a:pt x="522" y="16"/>
                  </a:lnTo>
                  <a:lnTo>
                    <a:pt x="508" y="24"/>
                  </a:lnTo>
                  <a:lnTo>
                    <a:pt x="492" y="35"/>
                  </a:lnTo>
                  <a:lnTo>
                    <a:pt x="475" y="50"/>
                  </a:lnTo>
                  <a:lnTo>
                    <a:pt x="475" y="50"/>
                  </a:lnTo>
                  <a:lnTo>
                    <a:pt x="462" y="65"/>
                  </a:lnTo>
                  <a:lnTo>
                    <a:pt x="452" y="84"/>
                  </a:lnTo>
                  <a:lnTo>
                    <a:pt x="441" y="107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02" y="130"/>
                  </a:lnTo>
                  <a:lnTo>
                    <a:pt x="371" y="123"/>
                  </a:lnTo>
                  <a:lnTo>
                    <a:pt x="371" y="123"/>
                  </a:lnTo>
                  <a:lnTo>
                    <a:pt x="382" y="117"/>
                  </a:lnTo>
                  <a:lnTo>
                    <a:pt x="389" y="109"/>
                  </a:lnTo>
                  <a:lnTo>
                    <a:pt x="395" y="101"/>
                  </a:lnTo>
                  <a:lnTo>
                    <a:pt x="399" y="92"/>
                  </a:lnTo>
                  <a:lnTo>
                    <a:pt x="402" y="84"/>
                  </a:lnTo>
                  <a:lnTo>
                    <a:pt x="404" y="78"/>
                  </a:lnTo>
                  <a:lnTo>
                    <a:pt x="404" y="68"/>
                  </a:lnTo>
                  <a:lnTo>
                    <a:pt x="404" y="68"/>
                  </a:lnTo>
                  <a:lnTo>
                    <a:pt x="400" y="55"/>
                  </a:lnTo>
                  <a:lnTo>
                    <a:pt x="395" y="42"/>
                  </a:lnTo>
                  <a:lnTo>
                    <a:pt x="386" y="31"/>
                  </a:lnTo>
                  <a:lnTo>
                    <a:pt x="374" y="21"/>
                  </a:lnTo>
                  <a:lnTo>
                    <a:pt x="361" y="11"/>
                  </a:lnTo>
                  <a:lnTo>
                    <a:pt x="345" y="5"/>
                  </a:lnTo>
                  <a:lnTo>
                    <a:pt x="329" y="1"/>
                  </a:lnTo>
                  <a:lnTo>
                    <a:pt x="311" y="0"/>
                  </a:lnTo>
                  <a:lnTo>
                    <a:pt x="311" y="0"/>
                  </a:lnTo>
                  <a:lnTo>
                    <a:pt x="295" y="1"/>
                  </a:lnTo>
                  <a:lnTo>
                    <a:pt x="277" y="5"/>
                  </a:lnTo>
                  <a:lnTo>
                    <a:pt x="262" y="11"/>
                  </a:lnTo>
                  <a:lnTo>
                    <a:pt x="249" y="21"/>
                  </a:lnTo>
                  <a:lnTo>
                    <a:pt x="238" y="31"/>
                  </a:lnTo>
                  <a:lnTo>
                    <a:pt x="228" y="42"/>
                  </a:lnTo>
                  <a:lnTo>
                    <a:pt x="221" y="55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78"/>
                  </a:lnTo>
                  <a:lnTo>
                    <a:pt x="221" y="84"/>
                  </a:lnTo>
                  <a:lnTo>
                    <a:pt x="223" y="92"/>
                  </a:lnTo>
                  <a:lnTo>
                    <a:pt x="228" y="101"/>
                  </a:lnTo>
                  <a:lnTo>
                    <a:pt x="233" y="109"/>
                  </a:lnTo>
                  <a:lnTo>
                    <a:pt x="241" y="117"/>
                  </a:lnTo>
                  <a:lnTo>
                    <a:pt x="251" y="123"/>
                  </a:lnTo>
                  <a:lnTo>
                    <a:pt x="251" y="123"/>
                  </a:lnTo>
                  <a:lnTo>
                    <a:pt x="221" y="130"/>
                  </a:lnTo>
                  <a:lnTo>
                    <a:pt x="190" y="133"/>
                  </a:lnTo>
                  <a:lnTo>
                    <a:pt x="190" y="133"/>
                  </a:lnTo>
                  <a:lnTo>
                    <a:pt x="181" y="107"/>
                  </a:lnTo>
                  <a:lnTo>
                    <a:pt x="171" y="84"/>
                  </a:lnTo>
                  <a:lnTo>
                    <a:pt x="159" y="65"/>
                  </a:lnTo>
                  <a:lnTo>
                    <a:pt x="148" y="50"/>
                  </a:lnTo>
                  <a:lnTo>
                    <a:pt x="148" y="50"/>
                  </a:lnTo>
                  <a:lnTo>
                    <a:pt x="132" y="35"/>
                  </a:lnTo>
                  <a:lnTo>
                    <a:pt x="116" y="24"/>
                  </a:lnTo>
                  <a:lnTo>
                    <a:pt x="99" y="16"/>
                  </a:lnTo>
                  <a:lnTo>
                    <a:pt x="85" y="13"/>
                  </a:lnTo>
                  <a:lnTo>
                    <a:pt x="70" y="11"/>
                  </a:lnTo>
                  <a:lnTo>
                    <a:pt x="55" y="13"/>
                  </a:lnTo>
                  <a:lnTo>
                    <a:pt x="42" y="16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23" y="26"/>
                  </a:lnTo>
                  <a:lnTo>
                    <a:pt x="16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5" y="97"/>
                  </a:lnTo>
                  <a:lnTo>
                    <a:pt x="10" y="107"/>
                  </a:lnTo>
                  <a:lnTo>
                    <a:pt x="15" y="117"/>
                  </a:lnTo>
                  <a:lnTo>
                    <a:pt x="21" y="125"/>
                  </a:lnTo>
                  <a:lnTo>
                    <a:pt x="29" y="135"/>
                  </a:lnTo>
                  <a:lnTo>
                    <a:pt x="39" y="141"/>
                  </a:lnTo>
                  <a:lnTo>
                    <a:pt x="47" y="149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80" y="166"/>
                  </a:lnTo>
                  <a:lnTo>
                    <a:pt x="104" y="172"/>
                  </a:lnTo>
                  <a:lnTo>
                    <a:pt x="129" y="177"/>
                  </a:lnTo>
                  <a:lnTo>
                    <a:pt x="155" y="180"/>
                  </a:lnTo>
                  <a:lnTo>
                    <a:pt x="155" y="180"/>
                  </a:lnTo>
                  <a:lnTo>
                    <a:pt x="166" y="226"/>
                  </a:lnTo>
                  <a:lnTo>
                    <a:pt x="174" y="276"/>
                  </a:lnTo>
                  <a:lnTo>
                    <a:pt x="182" y="328"/>
                  </a:lnTo>
                  <a:lnTo>
                    <a:pt x="189" y="379"/>
                  </a:lnTo>
                  <a:lnTo>
                    <a:pt x="192" y="429"/>
                  </a:lnTo>
                  <a:lnTo>
                    <a:pt x="197" y="477"/>
                  </a:lnTo>
                  <a:lnTo>
                    <a:pt x="200" y="551"/>
                  </a:lnTo>
                  <a:lnTo>
                    <a:pt x="200" y="551"/>
                  </a:lnTo>
                  <a:lnTo>
                    <a:pt x="202" y="560"/>
                  </a:lnTo>
                  <a:lnTo>
                    <a:pt x="207" y="568"/>
                  </a:lnTo>
                  <a:lnTo>
                    <a:pt x="215" y="573"/>
                  </a:lnTo>
                  <a:lnTo>
                    <a:pt x="220" y="574"/>
                  </a:lnTo>
                  <a:lnTo>
                    <a:pt x="225" y="574"/>
                  </a:lnTo>
                  <a:lnTo>
                    <a:pt x="225" y="574"/>
                  </a:lnTo>
                  <a:lnTo>
                    <a:pt x="233" y="571"/>
                  </a:lnTo>
                  <a:lnTo>
                    <a:pt x="241" y="566"/>
                  </a:lnTo>
                  <a:lnTo>
                    <a:pt x="246" y="560"/>
                  </a:lnTo>
                  <a:lnTo>
                    <a:pt x="247" y="550"/>
                  </a:lnTo>
                  <a:lnTo>
                    <a:pt x="247" y="550"/>
                  </a:lnTo>
                  <a:lnTo>
                    <a:pt x="246" y="499"/>
                  </a:lnTo>
                  <a:lnTo>
                    <a:pt x="239" y="407"/>
                  </a:lnTo>
                  <a:lnTo>
                    <a:pt x="233" y="351"/>
                  </a:lnTo>
                  <a:lnTo>
                    <a:pt x="226" y="293"/>
                  </a:lnTo>
                  <a:lnTo>
                    <a:pt x="216" y="234"/>
                  </a:lnTo>
                  <a:lnTo>
                    <a:pt x="203" y="179"/>
                  </a:lnTo>
                  <a:lnTo>
                    <a:pt x="203" y="179"/>
                  </a:lnTo>
                  <a:lnTo>
                    <a:pt x="226" y="177"/>
                  </a:lnTo>
                  <a:lnTo>
                    <a:pt x="249" y="172"/>
                  </a:lnTo>
                  <a:lnTo>
                    <a:pt x="270" y="167"/>
                  </a:lnTo>
                  <a:lnTo>
                    <a:pt x="291" y="162"/>
                  </a:lnTo>
                  <a:lnTo>
                    <a:pt x="291" y="162"/>
                  </a:lnTo>
                  <a:lnTo>
                    <a:pt x="311" y="154"/>
                  </a:lnTo>
                  <a:lnTo>
                    <a:pt x="311" y="154"/>
                  </a:lnTo>
                  <a:lnTo>
                    <a:pt x="332" y="162"/>
                  </a:lnTo>
                  <a:lnTo>
                    <a:pt x="332" y="162"/>
                  </a:lnTo>
                  <a:lnTo>
                    <a:pt x="352" y="167"/>
                  </a:lnTo>
                  <a:lnTo>
                    <a:pt x="373" y="172"/>
                  </a:lnTo>
                  <a:lnTo>
                    <a:pt x="395" y="177"/>
                  </a:lnTo>
                  <a:lnTo>
                    <a:pt x="418" y="179"/>
                  </a:lnTo>
                  <a:lnTo>
                    <a:pt x="418" y="179"/>
                  </a:lnTo>
                  <a:lnTo>
                    <a:pt x="407" y="234"/>
                  </a:lnTo>
                  <a:lnTo>
                    <a:pt x="397" y="293"/>
                  </a:lnTo>
                  <a:lnTo>
                    <a:pt x="389" y="351"/>
                  </a:lnTo>
                  <a:lnTo>
                    <a:pt x="384" y="407"/>
                  </a:lnTo>
                  <a:lnTo>
                    <a:pt x="378" y="499"/>
                  </a:lnTo>
                  <a:lnTo>
                    <a:pt x="376" y="550"/>
                  </a:lnTo>
                  <a:lnTo>
                    <a:pt x="376" y="550"/>
                  </a:lnTo>
                  <a:lnTo>
                    <a:pt x="378" y="560"/>
                  </a:lnTo>
                  <a:lnTo>
                    <a:pt x="382" y="566"/>
                  </a:lnTo>
                  <a:lnTo>
                    <a:pt x="389" y="571"/>
                  </a:lnTo>
                  <a:lnTo>
                    <a:pt x="399" y="574"/>
                  </a:lnTo>
                  <a:lnTo>
                    <a:pt x="399" y="574"/>
                  </a:lnTo>
                  <a:lnTo>
                    <a:pt x="404" y="574"/>
                  </a:lnTo>
                  <a:lnTo>
                    <a:pt x="409" y="573"/>
                  </a:lnTo>
                  <a:lnTo>
                    <a:pt x="415" y="568"/>
                  </a:lnTo>
                  <a:lnTo>
                    <a:pt x="422" y="560"/>
                  </a:lnTo>
                  <a:lnTo>
                    <a:pt x="423" y="551"/>
                  </a:lnTo>
                  <a:lnTo>
                    <a:pt x="423" y="551"/>
                  </a:lnTo>
                  <a:lnTo>
                    <a:pt x="426" y="477"/>
                  </a:lnTo>
                  <a:lnTo>
                    <a:pt x="430" y="429"/>
                  </a:lnTo>
                  <a:lnTo>
                    <a:pt x="435" y="379"/>
                  </a:lnTo>
                  <a:lnTo>
                    <a:pt x="441" y="328"/>
                  </a:lnTo>
                  <a:lnTo>
                    <a:pt x="448" y="276"/>
                  </a:lnTo>
                  <a:lnTo>
                    <a:pt x="457" y="226"/>
                  </a:lnTo>
                  <a:lnTo>
                    <a:pt x="467" y="180"/>
                  </a:lnTo>
                  <a:lnTo>
                    <a:pt x="467" y="180"/>
                  </a:lnTo>
                  <a:lnTo>
                    <a:pt x="493" y="177"/>
                  </a:lnTo>
                  <a:lnTo>
                    <a:pt x="519" y="172"/>
                  </a:lnTo>
                  <a:lnTo>
                    <a:pt x="542" y="166"/>
                  </a:lnTo>
                  <a:lnTo>
                    <a:pt x="565" y="156"/>
                  </a:lnTo>
                  <a:lnTo>
                    <a:pt x="565" y="156"/>
                  </a:lnTo>
                  <a:lnTo>
                    <a:pt x="575" y="149"/>
                  </a:lnTo>
                  <a:lnTo>
                    <a:pt x="584" y="141"/>
                  </a:lnTo>
                  <a:lnTo>
                    <a:pt x="592" y="135"/>
                  </a:lnTo>
                  <a:lnTo>
                    <a:pt x="601" y="125"/>
                  </a:lnTo>
                  <a:lnTo>
                    <a:pt x="607" y="117"/>
                  </a:lnTo>
                  <a:lnTo>
                    <a:pt x="614" y="107"/>
                  </a:lnTo>
                  <a:lnTo>
                    <a:pt x="618" y="97"/>
                  </a:lnTo>
                  <a:lnTo>
                    <a:pt x="622" y="86"/>
                  </a:lnTo>
                  <a:lnTo>
                    <a:pt x="622" y="86"/>
                  </a:lnTo>
                  <a:lnTo>
                    <a:pt x="623" y="76"/>
                  </a:lnTo>
                  <a:lnTo>
                    <a:pt x="623" y="66"/>
                  </a:lnTo>
                  <a:lnTo>
                    <a:pt x="622" y="58"/>
                  </a:lnTo>
                  <a:lnTo>
                    <a:pt x="618" y="48"/>
                  </a:lnTo>
                  <a:lnTo>
                    <a:pt x="614" y="40"/>
                  </a:lnTo>
                  <a:lnTo>
                    <a:pt x="607" y="32"/>
                  </a:lnTo>
                  <a:lnTo>
                    <a:pt x="599" y="26"/>
                  </a:lnTo>
                  <a:lnTo>
                    <a:pt x="591" y="21"/>
                  </a:lnTo>
                  <a:close/>
                  <a:moveTo>
                    <a:pt x="81" y="114"/>
                  </a:moveTo>
                  <a:lnTo>
                    <a:pt x="81" y="114"/>
                  </a:lnTo>
                  <a:lnTo>
                    <a:pt x="68" y="105"/>
                  </a:lnTo>
                  <a:lnTo>
                    <a:pt x="59" y="96"/>
                  </a:lnTo>
                  <a:lnTo>
                    <a:pt x="52" y="86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7" y="71"/>
                  </a:lnTo>
                  <a:lnTo>
                    <a:pt x="49" y="68"/>
                  </a:lnTo>
                  <a:lnTo>
                    <a:pt x="52" y="65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60" y="60"/>
                  </a:lnTo>
                  <a:lnTo>
                    <a:pt x="65" y="58"/>
                  </a:lnTo>
                  <a:lnTo>
                    <a:pt x="72" y="58"/>
                  </a:lnTo>
                  <a:lnTo>
                    <a:pt x="80" y="60"/>
                  </a:lnTo>
                  <a:lnTo>
                    <a:pt x="88" y="63"/>
                  </a:lnTo>
                  <a:lnTo>
                    <a:pt x="96" y="66"/>
                  </a:lnTo>
                  <a:lnTo>
                    <a:pt x="104" y="73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20" y="91"/>
                  </a:lnTo>
                  <a:lnTo>
                    <a:pt x="127" y="102"/>
                  </a:lnTo>
                  <a:lnTo>
                    <a:pt x="133" y="115"/>
                  </a:lnTo>
                  <a:lnTo>
                    <a:pt x="140" y="131"/>
                  </a:lnTo>
                  <a:lnTo>
                    <a:pt x="140" y="131"/>
                  </a:lnTo>
                  <a:lnTo>
                    <a:pt x="124" y="128"/>
                  </a:lnTo>
                  <a:lnTo>
                    <a:pt x="109" y="125"/>
                  </a:lnTo>
                  <a:lnTo>
                    <a:pt x="94" y="120"/>
                  </a:lnTo>
                  <a:lnTo>
                    <a:pt x="81" y="114"/>
                  </a:lnTo>
                  <a:close/>
                  <a:moveTo>
                    <a:pt x="311" y="101"/>
                  </a:moveTo>
                  <a:lnTo>
                    <a:pt x="311" y="101"/>
                  </a:lnTo>
                  <a:lnTo>
                    <a:pt x="290" y="92"/>
                  </a:lnTo>
                  <a:lnTo>
                    <a:pt x="277" y="84"/>
                  </a:lnTo>
                  <a:lnTo>
                    <a:pt x="269" y="76"/>
                  </a:lnTo>
                  <a:lnTo>
                    <a:pt x="267" y="73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9" y="68"/>
                  </a:lnTo>
                  <a:lnTo>
                    <a:pt x="270" y="63"/>
                  </a:lnTo>
                  <a:lnTo>
                    <a:pt x="282" y="55"/>
                  </a:lnTo>
                  <a:lnTo>
                    <a:pt x="296" y="50"/>
                  </a:lnTo>
                  <a:lnTo>
                    <a:pt x="304" y="47"/>
                  </a:lnTo>
                  <a:lnTo>
                    <a:pt x="311" y="47"/>
                  </a:lnTo>
                  <a:lnTo>
                    <a:pt x="311" y="47"/>
                  </a:lnTo>
                  <a:lnTo>
                    <a:pt x="319" y="47"/>
                  </a:lnTo>
                  <a:lnTo>
                    <a:pt x="327" y="50"/>
                  </a:lnTo>
                  <a:lnTo>
                    <a:pt x="340" y="55"/>
                  </a:lnTo>
                  <a:lnTo>
                    <a:pt x="352" y="63"/>
                  </a:lnTo>
                  <a:lnTo>
                    <a:pt x="355" y="68"/>
                  </a:lnTo>
                  <a:lnTo>
                    <a:pt x="356" y="70"/>
                  </a:lnTo>
                  <a:lnTo>
                    <a:pt x="356" y="70"/>
                  </a:lnTo>
                  <a:lnTo>
                    <a:pt x="356" y="73"/>
                  </a:lnTo>
                  <a:lnTo>
                    <a:pt x="355" y="76"/>
                  </a:lnTo>
                  <a:lnTo>
                    <a:pt x="347" y="84"/>
                  </a:lnTo>
                  <a:lnTo>
                    <a:pt x="332" y="92"/>
                  </a:lnTo>
                  <a:lnTo>
                    <a:pt x="311" y="101"/>
                  </a:lnTo>
                  <a:close/>
                  <a:moveTo>
                    <a:pt x="542" y="114"/>
                  </a:moveTo>
                  <a:lnTo>
                    <a:pt x="542" y="114"/>
                  </a:lnTo>
                  <a:lnTo>
                    <a:pt x="529" y="120"/>
                  </a:lnTo>
                  <a:lnTo>
                    <a:pt x="514" y="125"/>
                  </a:lnTo>
                  <a:lnTo>
                    <a:pt x="498" y="128"/>
                  </a:lnTo>
                  <a:lnTo>
                    <a:pt x="482" y="131"/>
                  </a:lnTo>
                  <a:lnTo>
                    <a:pt x="482" y="131"/>
                  </a:lnTo>
                  <a:lnTo>
                    <a:pt x="488" y="115"/>
                  </a:lnTo>
                  <a:lnTo>
                    <a:pt x="495" y="102"/>
                  </a:lnTo>
                  <a:lnTo>
                    <a:pt x="503" y="91"/>
                  </a:lnTo>
                  <a:lnTo>
                    <a:pt x="509" y="81"/>
                  </a:lnTo>
                  <a:lnTo>
                    <a:pt x="509" y="81"/>
                  </a:lnTo>
                  <a:lnTo>
                    <a:pt x="519" y="73"/>
                  </a:lnTo>
                  <a:lnTo>
                    <a:pt x="527" y="66"/>
                  </a:lnTo>
                  <a:lnTo>
                    <a:pt x="535" y="63"/>
                  </a:lnTo>
                  <a:lnTo>
                    <a:pt x="544" y="60"/>
                  </a:lnTo>
                  <a:lnTo>
                    <a:pt x="550" y="58"/>
                  </a:lnTo>
                  <a:lnTo>
                    <a:pt x="557" y="58"/>
                  </a:lnTo>
                  <a:lnTo>
                    <a:pt x="563" y="60"/>
                  </a:lnTo>
                  <a:lnTo>
                    <a:pt x="568" y="61"/>
                  </a:lnTo>
                  <a:lnTo>
                    <a:pt x="568" y="61"/>
                  </a:lnTo>
                  <a:lnTo>
                    <a:pt x="571" y="65"/>
                  </a:lnTo>
                  <a:lnTo>
                    <a:pt x="575" y="68"/>
                  </a:lnTo>
                  <a:lnTo>
                    <a:pt x="576" y="71"/>
                  </a:lnTo>
                  <a:lnTo>
                    <a:pt x="576" y="73"/>
                  </a:lnTo>
                  <a:lnTo>
                    <a:pt x="576" y="73"/>
                  </a:lnTo>
                  <a:lnTo>
                    <a:pt x="571" y="86"/>
                  </a:lnTo>
                  <a:lnTo>
                    <a:pt x="563" y="96"/>
                  </a:lnTo>
                  <a:lnTo>
                    <a:pt x="553" y="105"/>
                  </a:lnTo>
                  <a:lnTo>
                    <a:pt x="542" y="114"/>
                  </a:lnTo>
                  <a:close/>
                </a:path>
              </a:pathLst>
            </a:custGeom>
            <a:solidFill>
              <a:srgbClr val="00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7491413" y="1550988"/>
              <a:ext cx="989013" cy="911225"/>
            </a:xfrm>
            <a:custGeom>
              <a:avLst/>
              <a:gdLst>
                <a:gd name="T0" fmla="*/ 579 w 623"/>
                <a:gd name="T1" fmla="*/ 16 h 574"/>
                <a:gd name="T2" fmla="*/ 539 w 623"/>
                <a:gd name="T3" fmla="*/ 13 h 574"/>
                <a:gd name="T4" fmla="*/ 492 w 623"/>
                <a:gd name="T5" fmla="*/ 35 h 574"/>
                <a:gd name="T6" fmla="*/ 462 w 623"/>
                <a:gd name="T7" fmla="*/ 65 h 574"/>
                <a:gd name="T8" fmla="*/ 433 w 623"/>
                <a:gd name="T9" fmla="*/ 133 h 574"/>
                <a:gd name="T10" fmla="*/ 371 w 623"/>
                <a:gd name="T11" fmla="*/ 123 h 574"/>
                <a:gd name="T12" fmla="*/ 389 w 623"/>
                <a:gd name="T13" fmla="*/ 109 h 574"/>
                <a:gd name="T14" fmla="*/ 402 w 623"/>
                <a:gd name="T15" fmla="*/ 84 h 574"/>
                <a:gd name="T16" fmla="*/ 404 w 623"/>
                <a:gd name="T17" fmla="*/ 68 h 574"/>
                <a:gd name="T18" fmla="*/ 386 w 623"/>
                <a:gd name="T19" fmla="*/ 31 h 574"/>
                <a:gd name="T20" fmla="*/ 345 w 623"/>
                <a:gd name="T21" fmla="*/ 5 h 574"/>
                <a:gd name="T22" fmla="*/ 311 w 623"/>
                <a:gd name="T23" fmla="*/ 0 h 574"/>
                <a:gd name="T24" fmla="*/ 262 w 623"/>
                <a:gd name="T25" fmla="*/ 11 h 574"/>
                <a:gd name="T26" fmla="*/ 228 w 623"/>
                <a:gd name="T27" fmla="*/ 42 h 574"/>
                <a:gd name="T28" fmla="*/ 220 w 623"/>
                <a:gd name="T29" fmla="*/ 68 h 574"/>
                <a:gd name="T30" fmla="*/ 223 w 623"/>
                <a:gd name="T31" fmla="*/ 92 h 574"/>
                <a:gd name="T32" fmla="*/ 241 w 623"/>
                <a:gd name="T33" fmla="*/ 117 h 574"/>
                <a:gd name="T34" fmla="*/ 221 w 623"/>
                <a:gd name="T35" fmla="*/ 130 h 574"/>
                <a:gd name="T36" fmla="*/ 181 w 623"/>
                <a:gd name="T37" fmla="*/ 107 h 574"/>
                <a:gd name="T38" fmla="*/ 148 w 623"/>
                <a:gd name="T39" fmla="*/ 50 h 574"/>
                <a:gd name="T40" fmla="*/ 116 w 623"/>
                <a:gd name="T41" fmla="*/ 24 h 574"/>
                <a:gd name="T42" fmla="*/ 70 w 623"/>
                <a:gd name="T43" fmla="*/ 11 h 574"/>
                <a:gd name="T44" fmla="*/ 33 w 623"/>
                <a:gd name="T45" fmla="*/ 21 h 574"/>
                <a:gd name="T46" fmla="*/ 16 w 623"/>
                <a:gd name="T47" fmla="*/ 32 h 574"/>
                <a:gd name="T48" fmla="*/ 2 w 623"/>
                <a:gd name="T49" fmla="*/ 58 h 574"/>
                <a:gd name="T50" fmla="*/ 2 w 623"/>
                <a:gd name="T51" fmla="*/ 86 h 574"/>
                <a:gd name="T52" fmla="*/ 10 w 623"/>
                <a:gd name="T53" fmla="*/ 107 h 574"/>
                <a:gd name="T54" fmla="*/ 29 w 623"/>
                <a:gd name="T55" fmla="*/ 135 h 574"/>
                <a:gd name="T56" fmla="*/ 59 w 623"/>
                <a:gd name="T57" fmla="*/ 156 h 574"/>
                <a:gd name="T58" fmla="*/ 104 w 623"/>
                <a:gd name="T59" fmla="*/ 172 h 574"/>
                <a:gd name="T60" fmla="*/ 155 w 623"/>
                <a:gd name="T61" fmla="*/ 180 h 574"/>
                <a:gd name="T62" fmla="*/ 182 w 623"/>
                <a:gd name="T63" fmla="*/ 328 h 574"/>
                <a:gd name="T64" fmla="*/ 197 w 623"/>
                <a:gd name="T65" fmla="*/ 477 h 574"/>
                <a:gd name="T66" fmla="*/ 202 w 623"/>
                <a:gd name="T67" fmla="*/ 560 h 574"/>
                <a:gd name="T68" fmla="*/ 220 w 623"/>
                <a:gd name="T69" fmla="*/ 574 h 574"/>
                <a:gd name="T70" fmla="*/ 233 w 623"/>
                <a:gd name="T71" fmla="*/ 571 h 574"/>
                <a:gd name="T72" fmla="*/ 247 w 623"/>
                <a:gd name="T73" fmla="*/ 550 h 574"/>
                <a:gd name="T74" fmla="*/ 239 w 623"/>
                <a:gd name="T75" fmla="*/ 407 h 574"/>
                <a:gd name="T76" fmla="*/ 216 w 623"/>
                <a:gd name="T77" fmla="*/ 234 h 574"/>
                <a:gd name="T78" fmla="*/ 226 w 623"/>
                <a:gd name="T79" fmla="*/ 177 h 574"/>
                <a:gd name="T80" fmla="*/ 291 w 623"/>
                <a:gd name="T81" fmla="*/ 162 h 574"/>
                <a:gd name="T82" fmla="*/ 311 w 623"/>
                <a:gd name="T83" fmla="*/ 154 h 574"/>
                <a:gd name="T84" fmla="*/ 352 w 623"/>
                <a:gd name="T85" fmla="*/ 167 h 574"/>
                <a:gd name="T86" fmla="*/ 418 w 623"/>
                <a:gd name="T87" fmla="*/ 179 h 574"/>
                <a:gd name="T88" fmla="*/ 397 w 623"/>
                <a:gd name="T89" fmla="*/ 293 h 574"/>
                <a:gd name="T90" fmla="*/ 378 w 623"/>
                <a:gd name="T91" fmla="*/ 499 h 574"/>
                <a:gd name="T92" fmla="*/ 378 w 623"/>
                <a:gd name="T93" fmla="*/ 560 h 574"/>
                <a:gd name="T94" fmla="*/ 399 w 623"/>
                <a:gd name="T95" fmla="*/ 574 h 574"/>
                <a:gd name="T96" fmla="*/ 409 w 623"/>
                <a:gd name="T97" fmla="*/ 573 h 574"/>
                <a:gd name="T98" fmla="*/ 423 w 623"/>
                <a:gd name="T99" fmla="*/ 551 h 574"/>
                <a:gd name="T100" fmla="*/ 430 w 623"/>
                <a:gd name="T101" fmla="*/ 429 h 574"/>
                <a:gd name="T102" fmla="*/ 448 w 623"/>
                <a:gd name="T103" fmla="*/ 276 h 574"/>
                <a:gd name="T104" fmla="*/ 467 w 623"/>
                <a:gd name="T105" fmla="*/ 180 h 574"/>
                <a:gd name="T106" fmla="*/ 542 w 623"/>
                <a:gd name="T107" fmla="*/ 166 h 574"/>
                <a:gd name="T108" fmla="*/ 575 w 623"/>
                <a:gd name="T109" fmla="*/ 149 h 574"/>
                <a:gd name="T110" fmla="*/ 601 w 623"/>
                <a:gd name="T111" fmla="*/ 125 h 574"/>
                <a:gd name="T112" fmla="*/ 618 w 623"/>
                <a:gd name="T113" fmla="*/ 97 h 574"/>
                <a:gd name="T114" fmla="*/ 623 w 623"/>
                <a:gd name="T115" fmla="*/ 76 h 574"/>
                <a:gd name="T116" fmla="*/ 618 w 623"/>
                <a:gd name="T117" fmla="*/ 48 h 574"/>
                <a:gd name="T118" fmla="*/ 599 w 623"/>
                <a:gd name="T119" fmla="*/ 2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3" h="574">
                  <a:moveTo>
                    <a:pt x="591" y="21"/>
                  </a:moveTo>
                  <a:lnTo>
                    <a:pt x="591" y="21"/>
                  </a:lnTo>
                  <a:lnTo>
                    <a:pt x="579" y="16"/>
                  </a:lnTo>
                  <a:lnTo>
                    <a:pt x="566" y="13"/>
                  </a:lnTo>
                  <a:lnTo>
                    <a:pt x="553" y="11"/>
                  </a:lnTo>
                  <a:lnTo>
                    <a:pt x="539" y="13"/>
                  </a:lnTo>
                  <a:lnTo>
                    <a:pt x="522" y="16"/>
                  </a:lnTo>
                  <a:lnTo>
                    <a:pt x="508" y="24"/>
                  </a:lnTo>
                  <a:lnTo>
                    <a:pt x="492" y="35"/>
                  </a:lnTo>
                  <a:lnTo>
                    <a:pt x="475" y="50"/>
                  </a:lnTo>
                  <a:lnTo>
                    <a:pt x="475" y="50"/>
                  </a:lnTo>
                  <a:lnTo>
                    <a:pt x="462" y="65"/>
                  </a:lnTo>
                  <a:lnTo>
                    <a:pt x="452" y="84"/>
                  </a:lnTo>
                  <a:lnTo>
                    <a:pt x="441" y="107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02" y="130"/>
                  </a:lnTo>
                  <a:lnTo>
                    <a:pt x="371" y="123"/>
                  </a:lnTo>
                  <a:lnTo>
                    <a:pt x="371" y="123"/>
                  </a:lnTo>
                  <a:lnTo>
                    <a:pt x="382" y="117"/>
                  </a:lnTo>
                  <a:lnTo>
                    <a:pt x="389" y="109"/>
                  </a:lnTo>
                  <a:lnTo>
                    <a:pt x="395" y="101"/>
                  </a:lnTo>
                  <a:lnTo>
                    <a:pt x="399" y="92"/>
                  </a:lnTo>
                  <a:lnTo>
                    <a:pt x="402" y="84"/>
                  </a:lnTo>
                  <a:lnTo>
                    <a:pt x="404" y="78"/>
                  </a:lnTo>
                  <a:lnTo>
                    <a:pt x="404" y="68"/>
                  </a:lnTo>
                  <a:lnTo>
                    <a:pt x="404" y="68"/>
                  </a:lnTo>
                  <a:lnTo>
                    <a:pt x="400" y="55"/>
                  </a:lnTo>
                  <a:lnTo>
                    <a:pt x="395" y="42"/>
                  </a:lnTo>
                  <a:lnTo>
                    <a:pt x="386" y="31"/>
                  </a:lnTo>
                  <a:lnTo>
                    <a:pt x="374" y="21"/>
                  </a:lnTo>
                  <a:lnTo>
                    <a:pt x="361" y="11"/>
                  </a:lnTo>
                  <a:lnTo>
                    <a:pt x="345" y="5"/>
                  </a:lnTo>
                  <a:lnTo>
                    <a:pt x="329" y="1"/>
                  </a:lnTo>
                  <a:lnTo>
                    <a:pt x="311" y="0"/>
                  </a:lnTo>
                  <a:lnTo>
                    <a:pt x="311" y="0"/>
                  </a:lnTo>
                  <a:lnTo>
                    <a:pt x="295" y="1"/>
                  </a:lnTo>
                  <a:lnTo>
                    <a:pt x="277" y="5"/>
                  </a:lnTo>
                  <a:lnTo>
                    <a:pt x="262" y="11"/>
                  </a:lnTo>
                  <a:lnTo>
                    <a:pt x="249" y="21"/>
                  </a:lnTo>
                  <a:lnTo>
                    <a:pt x="238" y="31"/>
                  </a:lnTo>
                  <a:lnTo>
                    <a:pt x="228" y="42"/>
                  </a:lnTo>
                  <a:lnTo>
                    <a:pt x="221" y="55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78"/>
                  </a:lnTo>
                  <a:lnTo>
                    <a:pt x="221" y="84"/>
                  </a:lnTo>
                  <a:lnTo>
                    <a:pt x="223" y="92"/>
                  </a:lnTo>
                  <a:lnTo>
                    <a:pt x="228" y="101"/>
                  </a:lnTo>
                  <a:lnTo>
                    <a:pt x="233" y="109"/>
                  </a:lnTo>
                  <a:lnTo>
                    <a:pt x="241" y="117"/>
                  </a:lnTo>
                  <a:lnTo>
                    <a:pt x="251" y="123"/>
                  </a:lnTo>
                  <a:lnTo>
                    <a:pt x="251" y="123"/>
                  </a:lnTo>
                  <a:lnTo>
                    <a:pt x="221" y="130"/>
                  </a:lnTo>
                  <a:lnTo>
                    <a:pt x="190" y="133"/>
                  </a:lnTo>
                  <a:lnTo>
                    <a:pt x="190" y="133"/>
                  </a:lnTo>
                  <a:lnTo>
                    <a:pt x="181" y="107"/>
                  </a:lnTo>
                  <a:lnTo>
                    <a:pt x="171" y="84"/>
                  </a:lnTo>
                  <a:lnTo>
                    <a:pt x="159" y="65"/>
                  </a:lnTo>
                  <a:lnTo>
                    <a:pt x="148" y="50"/>
                  </a:lnTo>
                  <a:lnTo>
                    <a:pt x="148" y="50"/>
                  </a:lnTo>
                  <a:lnTo>
                    <a:pt x="132" y="35"/>
                  </a:lnTo>
                  <a:lnTo>
                    <a:pt x="116" y="24"/>
                  </a:lnTo>
                  <a:lnTo>
                    <a:pt x="99" y="16"/>
                  </a:lnTo>
                  <a:lnTo>
                    <a:pt x="85" y="13"/>
                  </a:lnTo>
                  <a:lnTo>
                    <a:pt x="70" y="11"/>
                  </a:lnTo>
                  <a:lnTo>
                    <a:pt x="55" y="13"/>
                  </a:lnTo>
                  <a:lnTo>
                    <a:pt x="42" y="16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23" y="26"/>
                  </a:lnTo>
                  <a:lnTo>
                    <a:pt x="16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5" y="97"/>
                  </a:lnTo>
                  <a:lnTo>
                    <a:pt x="10" y="107"/>
                  </a:lnTo>
                  <a:lnTo>
                    <a:pt x="15" y="117"/>
                  </a:lnTo>
                  <a:lnTo>
                    <a:pt x="21" y="125"/>
                  </a:lnTo>
                  <a:lnTo>
                    <a:pt x="29" y="135"/>
                  </a:lnTo>
                  <a:lnTo>
                    <a:pt x="39" y="141"/>
                  </a:lnTo>
                  <a:lnTo>
                    <a:pt x="47" y="149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80" y="166"/>
                  </a:lnTo>
                  <a:lnTo>
                    <a:pt x="104" y="172"/>
                  </a:lnTo>
                  <a:lnTo>
                    <a:pt x="129" y="177"/>
                  </a:lnTo>
                  <a:lnTo>
                    <a:pt x="155" y="180"/>
                  </a:lnTo>
                  <a:lnTo>
                    <a:pt x="155" y="180"/>
                  </a:lnTo>
                  <a:lnTo>
                    <a:pt x="166" y="226"/>
                  </a:lnTo>
                  <a:lnTo>
                    <a:pt x="174" y="276"/>
                  </a:lnTo>
                  <a:lnTo>
                    <a:pt x="182" y="328"/>
                  </a:lnTo>
                  <a:lnTo>
                    <a:pt x="189" y="379"/>
                  </a:lnTo>
                  <a:lnTo>
                    <a:pt x="192" y="429"/>
                  </a:lnTo>
                  <a:lnTo>
                    <a:pt x="197" y="477"/>
                  </a:lnTo>
                  <a:lnTo>
                    <a:pt x="200" y="551"/>
                  </a:lnTo>
                  <a:lnTo>
                    <a:pt x="200" y="551"/>
                  </a:lnTo>
                  <a:lnTo>
                    <a:pt x="202" y="560"/>
                  </a:lnTo>
                  <a:lnTo>
                    <a:pt x="207" y="568"/>
                  </a:lnTo>
                  <a:lnTo>
                    <a:pt x="215" y="573"/>
                  </a:lnTo>
                  <a:lnTo>
                    <a:pt x="220" y="574"/>
                  </a:lnTo>
                  <a:lnTo>
                    <a:pt x="225" y="574"/>
                  </a:lnTo>
                  <a:lnTo>
                    <a:pt x="225" y="574"/>
                  </a:lnTo>
                  <a:lnTo>
                    <a:pt x="233" y="571"/>
                  </a:lnTo>
                  <a:lnTo>
                    <a:pt x="241" y="566"/>
                  </a:lnTo>
                  <a:lnTo>
                    <a:pt x="246" y="560"/>
                  </a:lnTo>
                  <a:lnTo>
                    <a:pt x="247" y="550"/>
                  </a:lnTo>
                  <a:lnTo>
                    <a:pt x="247" y="550"/>
                  </a:lnTo>
                  <a:lnTo>
                    <a:pt x="246" y="499"/>
                  </a:lnTo>
                  <a:lnTo>
                    <a:pt x="239" y="407"/>
                  </a:lnTo>
                  <a:lnTo>
                    <a:pt x="233" y="351"/>
                  </a:lnTo>
                  <a:lnTo>
                    <a:pt x="226" y="293"/>
                  </a:lnTo>
                  <a:lnTo>
                    <a:pt x="216" y="234"/>
                  </a:lnTo>
                  <a:lnTo>
                    <a:pt x="203" y="179"/>
                  </a:lnTo>
                  <a:lnTo>
                    <a:pt x="203" y="179"/>
                  </a:lnTo>
                  <a:lnTo>
                    <a:pt x="226" y="177"/>
                  </a:lnTo>
                  <a:lnTo>
                    <a:pt x="249" y="172"/>
                  </a:lnTo>
                  <a:lnTo>
                    <a:pt x="270" y="167"/>
                  </a:lnTo>
                  <a:lnTo>
                    <a:pt x="291" y="162"/>
                  </a:lnTo>
                  <a:lnTo>
                    <a:pt x="291" y="162"/>
                  </a:lnTo>
                  <a:lnTo>
                    <a:pt x="311" y="154"/>
                  </a:lnTo>
                  <a:lnTo>
                    <a:pt x="311" y="154"/>
                  </a:lnTo>
                  <a:lnTo>
                    <a:pt x="332" y="162"/>
                  </a:lnTo>
                  <a:lnTo>
                    <a:pt x="332" y="162"/>
                  </a:lnTo>
                  <a:lnTo>
                    <a:pt x="352" y="167"/>
                  </a:lnTo>
                  <a:lnTo>
                    <a:pt x="373" y="172"/>
                  </a:lnTo>
                  <a:lnTo>
                    <a:pt x="395" y="177"/>
                  </a:lnTo>
                  <a:lnTo>
                    <a:pt x="418" y="179"/>
                  </a:lnTo>
                  <a:lnTo>
                    <a:pt x="418" y="179"/>
                  </a:lnTo>
                  <a:lnTo>
                    <a:pt x="407" y="234"/>
                  </a:lnTo>
                  <a:lnTo>
                    <a:pt x="397" y="293"/>
                  </a:lnTo>
                  <a:lnTo>
                    <a:pt x="389" y="351"/>
                  </a:lnTo>
                  <a:lnTo>
                    <a:pt x="384" y="407"/>
                  </a:lnTo>
                  <a:lnTo>
                    <a:pt x="378" y="499"/>
                  </a:lnTo>
                  <a:lnTo>
                    <a:pt x="376" y="550"/>
                  </a:lnTo>
                  <a:lnTo>
                    <a:pt x="376" y="550"/>
                  </a:lnTo>
                  <a:lnTo>
                    <a:pt x="378" y="560"/>
                  </a:lnTo>
                  <a:lnTo>
                    <a:pt x="382" y="566"/>
                  </a:lnTo>
                  <a:lnTo>
                    <a:pt x="389" y="571"/>
                  </a:lnTo>
                  <a:lnTo>
                    <a:pt x="399" y="574"/>
                  </a:lnTo>
                  <a:lnTo>
                    <a:pt x="399" y="574"/>
                  </a:lnTo>
                  <a:lnTo>
                    <a:pt x="404" y="574"/>
                  </a:lnTo>
                  <a:lnTo>
                    <a:pt x="409" y="573"/>
                  </a:lnTo>
                  <a:lnTo>
                    <a:pt x="415" y="568"/>
                  </a:lnTo>
                  <a:lnTo>
                    <a:pt x="422" y="560"/>
                  </a:lnTo>
                  <a:lnTo>
                    <a:pt x="423" y="551"/>
                  </a:lnTo>
                  <a:lnTo>
                    <a:pt x="423" y="551"/>
                  </a:lnTo>
                  <a:lnTo>
                    <a:pt x="426" y="477"/>
                  </a:lnTo>
                  <a:lnTo>
                    <a:pt x="430" y="429"/>
                  </a:lnTo>
                  <a:lnTo>
                    <a:pt x="435" y="379"/>
                  </a:lnTo>
                  <a:lnTo>
                    <a:pt x="441" y="328"/>
                  </a:lnTo>
                  <a:lnTo>
                    <a:pt x="448" y="276"/>
                  </a:lnTo>
                  <a:lnTo>
                    <a:pt x="457" y="226"/>
                  </a:lnTo>
                  <a:lnTo>
                    <a:pt x="467" y="180"/>
                  </a:lnTo>
                  <a:lnTo>
                    <a:pt x="467" y="180"/>
                  </a:lnTo>
                  <a:lnTo>
                    <a:pt x="493" y="177"/>
                  </a:lnTo>
                  <a:lnTo>
                    <a:pt x="519" y="172"/>
                  </a:lnTo>
                  <a:lnTo>
                    <a:pt x="542" y="166"/>
                  </a:lnTo>
                  <a:lnTo>
                    <a:pt x="565" y="156"/>
                  </a:lnTo>
                  <a:lnTo>
                    <a:pt x="565" y="156"/>
                  </a:lnTo>
                  <a:lnTo>
                    <a:pt x="575" y="149"/>
                  </a:lnTo>
                  <a:lnTo>
                    <a:pt x="584" y="141"/>
                  </a:lnTo>
                  <a:lnTo>
                    <a:pt x="592" y="135"/>
                  </a:lnTo>
                  <a:lnTo>
                    <a:pt x="601" y="125"/>
                  </a:lnTo>
                  <a:lnTo>
                    <a:pt x="607" y="117"/>
                  </a:lnTo>
                  <a:lnTo>
                    <a:pt x="614" y="107"/>
                  </a:lnTo>
                  <a:lnTo>
                    <a:pt x="618" y="97"/>
                  </a:lnTo>
                  <a:lnTo>
                    <a:pt x="622" y="86"/>
                  </a:lnTo>
                  <a:lnTo>
                    <a:pt x="622" y="86"/>
                  </a:lnTo>
                  <a:lnTo>
                    <a:pt x="623" y="76"/>
                  </a:lnTo>
                  <a:lnTo>
                    <a:pt x="623" y="66"/>
                  </a:lnTo>
                  <a:lnTo>
                    <a:pt x="622" y="58"/>
                  </a:lnTo>
                  <a:lnTo>
                    <a:pt x="618" y="48"/>
                  </a:lnTo>
                  <a:lnTo>
                    <a:pt x="614" y="40"/>
                  </a:lnTo>
                  <a:lnTo>
                    <a:pt x="607" y="32"/>
                  </a:lnTo>
                  <a:lnTo>
                    <a:pt x="599" y="26"/>
                  </a:lnTo>
                  <a:lnTo>
                    <a:pt x="591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7566026" y="1643063"/>
              <a:ext cx="147638" cy="115888"/>
            </a:xfrm>
            <a:custGeom>
              <a:avLst/>
              <a:gdLst>
                <a:gd name="T0" fmla="*/ 34 w 93"/>
                <a:gd name="T1" fmla="*/ 56 h 73"/>
                <a:gd name="T2" fmla="*/ 34 w 93"/>
                <a:gd name="T3" fmla="*/ 56 h 73"/>
                <a:gd name="T4" fmla="*/ 21 w 93"/>
                <a:gd name="T5" fmla="*/ 47 h 73"/>
                <a:gd name="T6" fmla="*/ 12 w 93"/>
                <a:gd name="T7" fmla="*/ 38 h 73"/>
                <a:gd name="T8" fmla="*/ 5 w 93"/>
                <a:gd name="T9" fmla="*/ 28 h 73"/>
                <a:gd name="T10" fmla="*/ 0 w 93"/>
                <a:gd name="T11" fmla="*/ 15 h 73"/>
                <a:gd name="T12" fmla="*/ 0 w 93"/>
                <a:gd name="T13" fmla="*/ 15 h 73"/>
                <a:gd name="T14" fmla="*/ 0 w 93"/>
                <a:gd name="T15" fmla="*/ 13 h 73"/>
                <a:gd name="T16" fmla="*/ 2 w 93"/>
                <a:gd name="T17" fmla="*/ 10 h 73"/>
                <a:gd name="T18" fmla="*/ 5 w 93"/>
                <a:gd name="T19" fmla="*/ 7 h 73"/>
                <a:gd name="T20" fmla="*/ 8 w 93"/>
                <a:gd name="T21" fmla="*/ 3 h 73"/>
                <a:gd name="T22" fmla="*/ 8 w 93"/>
                <a:gd name="T23" fmla="*/ 3 h 73"/>
                <a:gd name="T24" fmla="*/ 13 w 93"/>
                <a:gd name="T25" fmla="*/ 2 h 73"/>
                <a:gd name="T26" fmla="*/ 18 w 93"/>
                <a:gd name="T27" fmla="*/ 0 h 73"/>
                <a:gd name="T28" fmla="*/ 25 w 93"/>
                <a:gd name="T29" fmla="*/ 0 h 73"/>
                <a:gd name="T30" fmla="*/ 33 w 93"/>
                <a:gd name="T31" fmla="*/ 2 h 73"/>
                <a:gd name="T32" fmla="*/ 41 w 93"/>
                <a:gd name="T33" fmla="*/ 5 h 73"/>
                <a:gd name="T34" fmla="*/ 49 w 93"/>
                <a:gd name="T35" fmla="*/ 8 h 73"/>
                <a:gd name="T36" fmla="*/ 57 w 93"/>
                <a:gd name="T37" fmla="*/ 15 h 73"/>
                <a:gd name="T38" fmla="*/ 65 w 93"/>
                <a:gd name="T39" fmla="*/ 23 h 73"/>
                <a:gd name="T40" fmla="*/ 65 w 93"/>
                <a:gd name="T41" fmla="*/ 23 h 73"/>
                <a:gd name="T42" fmla="*/ 73 w 93"/>
                <a:gd name="T43" fmla="*/ 33 h 73"/>
                <a:gd name="T44" fmla="*/ 80 w 93"/>
                <a:gd name="T45" fmla="*/ 44 h 73"/>
                <a:gd name="T46" fmla="*/ 86 w 93"/>
                <a:gd name="T47" fmla="*/ 57 h 73"/>
                <a:gd name="T48" fmla="*/ 93 w 93"/>
                <a:gd name="T49" fmla="*/ 73 h 73"/>
                <a:gd name="T50" fmla="*/ 93 w 93"/>
                <a:gd name="T51" fmla="*/ 73 h 73"/>
                <a:gd name="T52" fmla="*/ 77 w 93"/>
                <a:gd name="T53" fmla="*/ 70 h 73"/>
                <a:gd name="T54" fmla="*/ 62 w 93"/>
                <a:gd name="T55" fmla="*/ 67 h 73"/>
                <a:gd name="T56" fmla="*/ 47 w 93"/>
                <a:gd name="T57" fmla="*/ 62 h 73"/>
                <a:gd name="T58" fmla="*/ 34 w 93"/>
                <a:gd name="T5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" h="73">
                  <a:moveTo>
                    <a:pt x="34" y="56"/>
                  </a:moveTo>
                  <a:lnTo>
                    <a:pt x="34" y="56"/>
                  </a:lnTo>
                  <a:lnTo>
                    <a:pt x="21" y="47"/>
                  </a:lnTo>
                  <a:lnTo>
                    <a:pt x="12" y="38"/>
                  </a:lnTo>
                  <a:lnTo>
                    <a:pt x="5" y="2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5" y="7"/>
                  </a:lnTo>
                  <a:lnTo>
                    <a:pt x="8" y="3"/>
                  </a:lnTo>
                  <a:lnTo>
                    <a:pt x="8" y="3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41" y="5"/>
                  </a:lnTo>
                  <a:lnTo>
                    <a:pt x="49" y="8"/>
                  </a:lnTo>
                  <a:lnTo>
                    <a:pt x="57" y="15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73" y="33"/>
                  </a:lnTo>
                  <a:lnTo>
                    <a:pt x="80" y="44"/>
                  </a:lnTo>
                  <a:lnTo>
                    <a:pt x="86" y="57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77" y="70"/>
                  </a:lnTo>
                  <a:lnTo>
                    <a:pt x="62" y="67"/>
                  </a:lnTo>
                  <a:lnTo>
                    <a:pt x="47" y="62"/>
                  </a:lnTo>
                  <a:lnTo>
                    <a:pt x="34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7915276" y="1625600"/>
              <a:ext cx="141288" cy="85725"/>
            </a:xfrm>
            <a:custGeom>
              <a:avLst/>
              <a:gdLst>
                <a:gd name="T0" fmla="*/ 44 w 89"/>
                <a:gd name="T1" fmla="*/ 54 h 54"/>
                <a:gd name="T2" fmla="*/ 44 w 89"/>
                <a:gd name="T3" fmla="*/ 54 h 54"/>
                <a:gd name="T4" fmla="*/ 23 w 89"/>
                <a:gd name="T5" fmla="*/ 45 h 54"/>
                <a:gd name="T6" fmla="*/ 10 w 89"/>
                <a:gd name="T7" fmla="*/ 37 h 54"/>
                <a:gd name="T8" fmla="*/ 2 w 89"/>
                <a:gd name="T9" fmla="*/ 29 h 54"/>
                <a:gd name="T10" fmla="*/ 0 w 89"/>
                <a:gd name="T11" fmla="*/ 26 h 54"/>
                <a:gd name="T12" fmla="*/ 0 w 89"/>
                <a:gd name="T13" fmla="*/ 23 h 54"/>
                <a:gd name="T14" fmla="*/ 0 w 89"/>
                <a:gd name="T15" fmla="*/ 23 h 54"/>
                <a:gd name="T16" fmla="*/ 2 w 89"/>
                <a:gd name="T17" fmla="*/ 21 h 54"/>
                <a:gd name="T18" fmla="*/ 3 w 89"/>
                <a:gd name="T19" fmla="*/ 16 h 54"/>
                <a:gd name="T20" fmla="*/ 15 w 89"/>
                <a:gd name="T21" fmla="*/ 8 h 54"/>
                <a:gd name="T22" fmla="*/ 29 w 89"/>
                <a:gd name="T23" fmla="*/ 3 h 54"/>
                <a:gd name="T24" fmla="*/ 37 w 89"/>
                <a:gd name="T25" fmla="*/ 0 h 54"/>
                <a:gd name="T26" fmla="*/ 44 w 89"/>
                <a:gd name="T27" fmla="*/ 0 h 54"/>
                <a:gd name="T28" fmla="*/ 44 w 89"/>
                <a:gd name="T29" fmla="*/ 0 h 54"/>
                <a:gd name="T30" fmla="*/ 52 w 89"/>
                <a:gd name="T31" fmla="*/ 0 h 54"/>
                <a:gd name="T32" fmla="*/ 60 w 89"/>
                <a:gd name="T33" fmla="*/ 3 h 54"/>
                <a:gd name="T34" fmla="*/ 73 w 89"/>
                <a:gd name="T35" fmla="*/ 8 h 54"/>
                <a:gd name="T36" fmla="*/ 85 w 89"/>
                <a:gd name="T37" fmla="*/ 16 h 54"/>
                <a:gd name="T38" fmla="*/ 88 w 89"/>
                <a:gd name="T39" fmla="*/ 21 h 54"/>
                <a:gd name="T40" fmla="*/ 89 w 89"/>
                <a:gd name="T41" fmla="*/ 23 h 54"/>
                <a:gd name="T42" fmla="*/ 89 w 89"/>
                <a:gd name="T43" fmla="*/ 23 h 54"/>
                <a:gd name="T44" fmla="*/ 89 w 89"/>
                <a:gd name="T45" fmla="*/ 26 h 54"/>
                <a:gd name="T46" fmla="*/ 88 w 89"/>
                <a:gd name="T47" fmla="*/ 29 h 54"/>
                <a:gd name="T48" fmla="*/ 80 w 89"/>
                <a:gd name="T49" fmla="*/ 37 h 54"/>
                <a:gd name="T50" fmla="*/ 65 w 89"/>
                <a:gd name="T51" fmla="*/ 45 h 54"/>
                <a:gd name="T52" fmla="*/ 44 w 89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54">
                  <a:moveTo>
                    <a:pt x="44" y="54"/>
                  </a:moveTo>
                  <a:lnTo>
                    <a:pt x="44" y="54"/>
                  </a:lnTo>
                  <a:lnTo>
                    <a:pt x="23" y="45"/>
                  </a:lnTo>
                  <a:lnTo>
                    <a:pt x="10" y="37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3" y="16"/>
                  </a:lnTo>
                  <a:lnTo>
                    <a:pt x="15" y="8"/>
                  </a:lnTo>
                  <a:lnTo>
                    <a:pt x="29" y="3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3"/>
                  </a:lnTo>
                  <a:lnTo>
                    <a:pt x="73" y="8"/>
                  </a:lnTo>
                  <a:lnTo>
                    <a:pt x="85" y="16"/>
                  </a:lnTo>
                  <a:lnTo>
                    <a:pt x="88" y="21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9" y="26"/>
                  </a:lnTo>
                  <a:lnTo>
                    <a:pt x="88" y="29"/>
                  </a:lnTo>
                  <a:lnTo>
                    <a:pt x="80" y="37"/>
                  </a:lnTo>
                  <a:lnTo>
                    <a:pt x="65" y="45"/>
                  </a:lnTo>
                  <a:lnTo>
                    <a:pt x="44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8256588" y="1643063"/>
              <a:ext cx="149225" cy="115888"/>
            </a:xfrm>
            <a:custGeom>
              <a:avLst/>
              <a:gdLst>
                <a:gd name="T0" fmla="*/ 60 w 94"/>
                <a:gd name="T1" fmla="*/ 56 h 73"/>
                <a:gd name="T2" fmla="*/ 60 w 94"/>
                <a:gd name="T3" fmla="*/ 56 h 73"/>
                <a:gd name="T4" fmla="*/ 47 w 94"/>
                <a:gd name="T5" fmla="*/ 62 h 73"/>
                <a:gd name="T6" fmla="*/ 32 w 94"/>
                <a:gd name="T7" fmla="*/ 67 h 73"/>
                <a:gd name="T8" fmla="*/ 16 w 94"/>
                <a:gd name="T9" fmla="*/ 70 h 73"/>
                <a:gd name="T10" fmla="*/ 0 w 94"/>
                <a:gd name="T11" fmla="*/ 73 h 73"/>
                <a:gd name="T12" fmla="*/ 0 w 94"/>
                <a:gd name="T13" fmla="*/ 73 h 73"/>
                <a:gd name="T14" fmla="*/ 6 w 94"/>
                <a:gd name="T15" fmla="*/ 57 h 73"/>
                <a:gd name="T16" fmla="*/ 13 w 94"/>
                <a:gd name="T17" fmla="*/ 44 h 73"/>
                <a:gd name="T18" fmla="*/ 21 w 94"/>
                <a:gd name="T19" fmla="*/ 33 h 73"/>
                <a:gd name="T20" fmla="*/ 27 w 94"/>
                <a:gd name="T21" fmla="*/ 23 h 73"/>
                <a:gd name="T22" fmla="*/ 27 w 94"/>
                <a:gd name="T23" fmla="*/ 23 h 73"/>
                <a:gd name="T24" fmla="*/ 37 w 94"/>
                <a:gd name="T25" fmla="*/ 15 h 73"/>
                <a:gd name="T26" fmla="*/ 45 w 94"/>
                <a:gd name="T27" fmla="*/ 8 h 73"/>
                <a:gd name="T28" fmla="*/ 53 w 94"/>
                <a:gd name="T29" fmla="*/ 5 h 73"/>
                <a:gd name="T30" fmla="*/ 62 w 94"/>
                <a:gd name="T31" fmla="*/ 2 h 73"/>
                <a:gd name="T32" fmla="*/ 68 w 94"/>
                <a:gd name="T33" fmla="*/ 0 h 73"/>
                <a:gd name="T34" fmla="*/ 75 w 94"/>
                <a:gd name="T35" fmla="*/ 0 h 73"/>
                <a:gd name="T36" fmla="*/ 81 w 94"/>
                <a:gd name="T37" fmla="*/ 2 h 73"/>
                <a:gd name="T38" fmla="*/ 86 w 94"/>
                <a:gd name="T39" fmla="*/ 3 h 73"/>
                <a:gd name="T40" fmla="*/ 86 w 94"/>
                <a:gd name="T41" fmla="*/ 3 h 73"/>
                <a:gd name="T42" fmla="*/ 89 w 94"/>
                <a:gd name="T43" fmla="*/ 7 h 73"/>
                <a:gd name="T44" fmla="*/ 93 w 94"/>
                <a:gd name="T45" fmla="*/ 10 h 73"/>
                <a:gd name="T46" fmla="*/ 94 w 94"/>
                <a:gd name="T47" fmla="*/ 13 h 73"/>
                <a:gd name="T48" fmla="*/ 94 w 94"/>
                <a:gd name="T49" fmla="*/ 15 h 73"/>
                <a:gd name="T50" fmla="*/ 94 w 94"/>
                <a:gd name="T51" fmla="*/ 15 h 73"/>
                <a:gd name="T52" fmla="*/ 89 w 94"/>
                <a:gd name="T53" fmla="*/ 28 h 73"/>
                <a:gd name="T54" fmla="*/ 81 w 94"/>
                <a:gd name="T55" fmla="*/ 38 h 73"/>
                <a:gd name="T56" fmla="*/ 71 w 94"/>
                <a:gd name="T57" fmla="*/ 47 h 73"/>
                <a:gd name="T58" fmla="*/ 60 w 94"/>
                <a:gd name="T5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73">
                  <a:moveTo>
                    <a:pt x="60" y="56"/>
                  </a:moveTo>
                  <a:lnTo>
                    <a:pt x="60" y="56"/>
                  </a:lnTo>
                  <a:lnTo>
                    <a:pt x="47" y="62"/>
                  </a:lnTo>
                  <a:lnTo>
                    <a:pt x="32" y="67"/>
                  </a:lnTo>
                  <a:lnTo>
                    <a:pt x="16" y="70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6" y="57"/>
                  </a:lnTo>
                  <a:lnTo>
                    <a:pt x="13" y="44"/>
                  </a:lnTo>
                  <a:lnTo>
                    <a:pt x="21" y="3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37" y="15"/>
                  </a:lnTo>
                  <a:lnTo>
                    <a:pt x="45" y="8"/>
                  </a:lnTo>
                  <a:lnTo>
                    <a:pt x="53" y="5"/>
                  </a:lnTo>
                  <a:lnTo>
                    <a:pt x="62" y="2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1" y="2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9" y="7"/>
                  </a:lnTo>
                  <a:lnTo>
                    <a:pt x="93" y="10"/>
                  </a:lnTo>
                  <a:lnTo>
                    <a:pt x="94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89" y="28"/>
                  </a:lnTo>
                  <a:lnTo>
                    <a:pt x="81" y="38"/>
                  </a:lnTo>
                  <a:lnTo>
                    <a:pt x="71" y="47"/>
                  </a:lnTo>
                  <a:lnTo>
                    <a:pt x="60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6940551" y="642938"/>
              <a:ext cx="2087563" cy="1831975"/>
            </a:xfrm>
            <a:custGeom>
              <a:avLst/>
              <a:gdLst>
                <a:gd name="T0" fmla="*/ 230 w 1315"/>
                <a:gd name="T1" fmla="*/ 1151 h 1154"/>
                <a:gd name="T2" fmla="*/ 187 w 1315"/>
                <a:gd name="T3" fmla="*/ 1115 h 1154"/>
                <a:gd name="T4" fmla="*/ 103 w 1315"/>
                <a:gd name="T5" fmla="*/ 1009 h 1154"/>
                <a:gd name="T6" fmla="*/ 43 w 1315"/>
                <a:gd name="T7" fmla="*/ 889 h 1154"/>
                <a:gd name="T8" fmla="*/ 8 w 1315"/>
                <a:gd name="T9" fmla="*/ 759 h 1154"/>
                <a:gd name="T10" fmla="*/ 0 w 1315"/>
                <a:gd name="T11" fmla="*/ 658 h 1154"/>
                <a:gd name="T12" fmla="*/ 15 w 1315"/>
                <a:gd name="T13" fmla="*/ 526 h 1154"/>
                <a:gd name="T14" fmla="*/ 52 w 1315"/>
                <a:gd name="T15" fmla="*/ 402 h 1154"/>
                <a:gd name="T16" fmla="*/ 114 w 1315"/>
                <a:gd name="T17" fmla="*/ 290 h 1154"/>
                <a:gd name="T18" fmla="*/ 194 w 1315"/>
                <a:gd name="T19" fmla="*/ 192 h 1154"/>
                <a:gd name="T20" fmla="*/ 292 w 1315"/>
                <a:gd name="T21" fmla="*/ 113 h 1154"/>
                <a:gd name="T22" fmla="*/ 402 w 1315"/>
                <a:gd name="T23" fmla="*/ 52 h 1154"/>
                <a:gd name="T24" fmla="*/ 526 w 1315"/>
                <a:gd name="T25" fmla="*/ 13 h 1154"/>
                <a:gd name="T26" fmla="*/ 658 w 1315"/>
                <a:gd name="T27" fmla="*/ 0 h 1154"/>
                <a:gd name="T28" fmla="*/ 759 w 1315"/>
                <a:gd name="T29" fmla="*/ 8 h 1154"/>
                <a:gd name="T30" fmla="*/ 884 w 1315"/>
                <a:gd name="T31" fmla="*/ 41 h 1154"/>
                <a:gd name="T32" fmla="*/ 1000 w 1315"/>
                <a:gd name="T33" fmla="*/ 96 h 1154"/>
                <a:gd name="T34" fmla="*/ 1101 w 1315"/>
                <a:gd name="T35" fmla="*/ 171 h 1154"/>
                <a:gd name="T36" fmla="*/ 1185 w 1315"/>
                <a:gd name="T37" fmla="*/ 264 h 1154"/>
                <a:gd name="T38" fmla="*/ 1250 w 1315"/>
                <a:gd name="T39" fmla="*/ 373 h 1154"/>
                <a:gd name="T40" fmla="*/ 1294 w 1315"/>
                <a:gd name="T41" fmla="*/ 494 h 1154"/>
                <a:gd name="T42" fmla="*/ 1315 w 1315"/>
                <a:gd name="T43" fmla="*/ 624 h 1154"/>
                <a:gd name="T44" fmla="*/ 1312 w 1315"/>
                <a:gd name="T45" fmla="*/ 725 h 1154"/>
                <a:gd name="T46" fmla="*/ 1286 w 1315"/>
                <a:gd name="T47" fmla="*/ 855 h 1154"/>
                <a:gd name="T48" fmla="*/ 1234 w 1315"/>
                <a:gd name="T49" fmla="*/ 977 h 1154"/>
                <a:gd name="T50" fmla="*/ 1158 w 1315"/>
                <a:gd name="T51" fmla="*/ 1086 h 1154"/>
                <a:gd name="T52" fmla="*/ 1102 w 1315"/>
                <a:gd name="T53" fmla="*/ 1141 h 1154"/>
                <a:gd name="T54" fmla="*/ 1060 w 1315"/>
                <a:gd name="T55" fmla="*/ 1148 h 1154"/>
                <a:gd name="T56" fmla="*/ 1032 w 1315"/>
                <a:gd name="T57" fmla="*/ 1133 h 1154"/>
                <a:gd name="T58" fmla="*/ 1016 w 1315"/>
                <a:gd name="T59" fmla="*/ 1093 h 1154"/>
                <a:gd name="T60" fmla="*/ 1034 w 1315"/>
                <a:gd name="T61" fmla="*/ 1053 h 1154"/>
                <a:gd name="T62" fmla="*/ 1091 w 1315"/>
                <a:gd name="T63" fmla="*/ 992 h 1154"/>
                <a:gd name="T64" fmla="*/ 1148 w 1315"/>
                <a:gd name="T65" fmla="*/ 897 h 1154"/>
                <a:gd name="T66" fmla="*/ 1187 w 1315"/>
                <a:gd name="T67" fmla="*/ 795 h 1154"/>
                <a:gd name="T68" fmla="*/ 1203 w 1315"/>
                <a:gd name="T69" fmla="*/ 686 h 1154"/>
                <a:gd name="T70" fmla="*/ 1201 w 1315"/>
                <a:gd name="T71" fmla="*/ 603 h 1154"/>
                <a:gd name="T72" fmla="*/ 1179 w 1315"/>
                <a:gd name="T73" fmla="*/ 495 h 1154"/>
                <a:gd name="T74" fmla="*/ 1138 w 1315"/>
                <a:gd name="T75" fmla="*/ 397 h 1154"/>
                <a:gd name="T76" fmla="*/ 1079 w 1315"/>
                <a:gd name="T77" fmla="*/ 311 h 1154"/>
                <a:gd name="T78" fmla="*/ 1005 w 1315"/>
                <a:gd name="T79" fmla="*/ 236 h 1154"/>
                <a:gd name="T80" fmla="*/ 918 w 1315"/>
                <a:gd name="T81" fmla="*/ 178 h 1154"/>
                <a:gd name="T82" fmla="*/ 821 w 1315"/>
                <a:gd name="T83" fmla="*/ 137 h 1154"/>
                <a:gd name="T84" fmla="*/ 713 w 1315"/>
                <a:gd name="T85" fmla="*/ 114 h 1154"/>
                <a:gd name="T86" fmla="*/ 630 w 1315"/>
                <a:gd name="T87" fmla="*/ 113 h 1154"/>
                <a:gd name="T88" fmla="*/ 523 w 1315"/>
                <a:gd name="T89" fmla="*/ 129 h 1154"/>
                <a:gd name="T90" fmla="*/ 422 w 1315"/>
                <a:gd name="T91" fmla="*/ 166 h 1154"/>
                <a:gd name="T92" fmla="*/ 332 w 1315"/>
                <a:gd name="T93" fmla="*/ 220 h 1154"/>
                <a:gd name="T94" fmla="*/ 254 w 1315"/>
                <a:gd name="T95" fmla="*/ 292 h 1154"/>
                <a:gd name="T96" fmla="*/ 192 w 1315"/>
                <a:gd name="T97" fmla="*/ 375 h 1154"/>
                <a:gd name="T98" fmla="*/ 147 w 1315"/>
                <a:gd name="T99" fmla="*/ 471 h 1154"/>
                <a:gd name="T100" fmla="*/ 119 w 1315"/>
                <a:gd name="T101" fmla="*/ 575 h 1154"/>
                <a:gd name="T102" fmla="*/ 113 w 1315"/>
                <a:gd name="T103" fmla="*/ 658 h 1154"/>
                <a:gd name="T104" fmla="*/ 124 w 1315"/>
                <a:gd name="T105" fmla="*/ 769 h 1154"/>
                <a:gd name="T106" fmla="*/ 158 w 1315"/>
                <a:gd name="T107" fmla="*/ 876 h 1154"/>
                <a:gd name="T108" fmla="*/ 213 w 1315"/>
                <a:gd name="T109" fmla="*/ 972 h 1154"/>
                <a:gd name="T110" fmla="*/ 287 w 1315"/>
                <a:gd name="T111" fmla="*/ 1057 h 1154"/>
                <a:gd name="T112" fmla="*/ 303 w 1315"/>
                <a:gd name="T113" fmla="*/ 1086 h 1154"/>
                <a:gd name="T114" fmla="*/ 296 w 1315"/>
                <a:gd name="T115" fmla="*/ 1127 h 1154"/>
                <a:gd name="T116" fmla="*/ 270 w 1315"/>
                <a:gd name="T117" fmla="*/ 114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15" h="1154">
                  <a:moveTo>
                    <a:pt x="249" y="1154"/>
                  </a:moveTo>
                  <a:lnTo>
                    <a:pt x="249" y="1154"/>
                  </a:lnTo>
                  <a:lnTo>
                    <a:pt x="240" y="1153"/>
                  </a:lnTo>
                  <a:lnTo>
                    <a:pt x="230" y="1151"/>
                  </a:lnTo>
                  <a:lnTo>
                    <a:pt x="220" y="1146"/>
                  </a:lnTo>
                  <a:lnTo>
                    <a:pt x="212" y="1140"/>
                  </a:lnTo>
                  <a:lnTo>
                    <a:pt x="212" y="1140"/>
                  </a:lnTo>
                  <a:lnTo>
                    <a:pt x="187" y="1115"/>
                  </a:lnTo>
                  <a:lnTo>
                    <a:pt x="163" y="1091"/>
                  </a:lnTo>
                  <a:lnTo>
                    <a:pt x="142" y="1065"/>
                  </a:lnTo>
                  <a:lnTo>
                    <a:pt x="122" y="1037"/>
                  </a:lnTo>
                  <a:lnTo>
                    <a:pt x="103" y="1009"/>
                  </a:lnTo>
                  <a:lnTo>
                    <a:pt x="87" y="980"/>
                  </a:lnTo>
                  <a:lnTo>
                    <a:pt x="70" y="951"/>
                  </a:lnTo>
                  <a:lnTo>
                    <a:pt x="56" y="920"/>
                  </a:lnTo>
                  <a:lnTo>
                    <a:pt x="43" y="889"/>
                  </a:lnTo>
                  <a:lnTo>
                    <a:pt x="33" y="858"/>
                  </a:lnTo>
                  <a:lnTo>
                    <a:pt x="23" y="826"/>
                  </a:lnTo>
                  <a:lnTo>
                    <a:pt x="15" y="793"/>
                  </a:lnTo>
                  <a:lnTo>
                    <a:pt x="8" y="759"/>
                  </a:lnTo>
                  <a:lnTo>
                    <a:pt x="5" y="726"/>
                  </a:lnTo>
                  <a:lnTo>
                    <a:pt x="2" y="692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2" y="624"/>
                  </a:lnTo>
                  <a:lnTo>
                    <a:pt x="5" y="591"/>
                  </a:lnTo>
                  <a:lnTo>
                    <a:pt x="8" y="557"/>
                  </a:lnTo>
                  <a:lnTo>
                    <a:pt x="15" y="526"/>
                  </a:lnTo>
                  <a:lnTo>
                    <a:pt x="21" y="494"/>
                  </a:lnTo>
                  <a:lnTo>
                    <a:pt x="31" y="463"/>
                  </a:lnTo>
                  <a:lnTo>
                    <a:pt x="41" y="432"/>
                  </a:lnTo>
                  <a:lnTo>
                    <a:pt x="52" y="402"/>
                  </a:lnTo>
                  <a:lnTo>
                    <a:pt x="65" y="373"/>
                  </a:lnTo>
                  <a:lnTo>
                    <a:pt x="80" y="345"/>
                  </a:lnTo>
                  <a:lnTo>
                    <a:pt x="96" y="318"/>
                  </a:lnTo>
                  <a:lnTo>
                    <a:pt x="114" y="290"/>
                  </a:lnTo>
                  <a:lnTo>
                    <a:pt x="132" y="264"/>
                  </a:lnTo>
                  <a:lnTo>
                    <a:pt x="152" y="240"/>
                  </a:lnTo>
                  <a:lnTo>
                    <a:pt x="171" y="215"/>
                  </a:lnTo>
                  <a:lnTo>
                    <a:pt x="194" y="192"/>
                  </a:lnTo>
                  <a:lnTo>
                    <a:pt x="217" y="171"/>
                  </a:lnTo>
                  <a:lnTo>
                    <a:pt x="241" y="150"/>
                  </a:lnTo>
                  <a:lnTo>
                    <a:pt x="266" y="131"/>
                  </a:lnTo>
                  <a:lnTo>
                    <a:pt x="292" y="113"/>
                  </a:lnTo>
                  <a:lnTo>
                    <a:pt x="318" y="96"/>
                  </a:lnTo>
                  <a:lnTo>
                    <a:pt x="345" y="80"/>
                  </a:lnTo>
                  <a:lnTo>
                    <a:pt x="373" y="65"/>
                  </a:lnTo>
                  <a:lnTo>
                    <a:pt x="402" y="52"/>
                  </a:lnTo>
                  <a:lnTo>
                    <a:pt x="433" y="41"/>
                  </a:lnTo>
                  <a:lnTo>
                    <a:pt x="463" y="30"/>
                  </a:lnTo>
                  <a:lnTo>
                    <a:pt x="493" y="21"/>
                  </a:lnTo>
                  <a:lnTo>
                    <a:pt x="526" y="13"/>
                  </a:lnTo>
                  <a:lnTo>
                    <a:pt x="559" y="8"/>
                  </a:lnTo>
                  <a:lnTo>
                    <a:pt x="591" y="4"/>
                  </a:lnTo>
                  <a:lnTo>
                    <a:pt x="625" y="2"/>
                  </a:lnTo>
                  <a:lnTo>
                    <a:pt x="658" y="0"/>
                  </a:lnTo>
                  <a:lnTo>
                    <a:pt x="658" y="0"/>
                  </a:lnTo>
                  <a:lnTo>
                    <a:pt x="692" y="2"/>
                  </a:lnTo>
                  <a:lnTo>
                    <a:pt x="726" y="4"/>
                  </a:lnTo>
                  <a:lnTo>
                    <a:pt x="759" y="8"/>
                  </a:lnTo>
                  <a:lnTo>
                    <a:pt x="791" y="13"/>
                  </a:lnTo>
                  <a:lnTo>
                    <a:pt x="822" y="21"/>
                  </a:lnTo>
                  <a:lnTo>
                    <a:pt x="853" y="30"/>
                  </a:lnTo>
                  <a:lnTo>
                    <a:pt x="884" y="41"/>
                  </a:lnTo>
                  <a:lnTo>
                    <a:pt x="913" y="52"/>
                  </a:lnTo>
                  <a:lnTo>
                    <a:pt x="943" y="65"/>
                  </a:lnTo>
                  <a:lnTo>
                    <a:pt x="972" y="80"/>
                  </a:lnTo>
                  <a:lnTo>
                    <a:pt x="1000" y="96"/>
                  </a:lnTo>
                  <a:lnTo>
                    <a:pt x="1026" y="113"/>
                  </a:lnTo>
                  <a:lnTo>
                    <a:pt x="1052" y="131"/>
                  </a:lnTo>
                  <a:lnTo>
                    <a:pt x="1076" y="150"/>
                  </a:lnTo>
                  <a:lnTo>
                    <a:pt x="1101" y="171"/>
                  </a:lnTo>
                  <a:lnTo>
                    <a:pt x="1123" y="192"/>
                  </a:lnTo>
                  <a:lnTo>
                    <a:pt x="1145" y="215"/>
                  </a:lnTo>
                  <a:lnTo>
                    <a:pt x="1166" y="240"/>
                  </a:lnTo>
                  <a:lnTo>
                    <a:pt x="1185" y="264"/>
                  </a:lnTo>
                  <a:lnTo>
                    <a:pt x="1203" y="290"/>
                  </a:lnTo>
                  <a:lnTo>
                    <a:pt x="1221" y="318"/>
                  </a:lnTo>
                  <a:lnTo>
                    <a:pt x="1236" y="345"/>
                  </a:lnTo>
                  <a:lnTo>
                    <a:pt x="1250" y="373"/>
                  </a:lnTo>
                  <a:lnTo>
                    <a:pt x="1263" y="402"/>
                  </a:lnTo>
                  <a:lnTo>
                    <a:pt x="1276" y="432"/>
                  </a:lnTo>
                  <a:lnTo>
                    <a:pt x="1286" y="463"/>
                  </a:lnTo>
                  <a:lnTo>
                    <a:pt x="1294" y="494"/>
                  </a:lnTo>
                  <a:lnTo>
                    <a:pt x="1302" y="526"/>
                  </a:lnTo>
                  <a:lnTo>
                    <a:pt x="1307" y="557"/>
                  </a:lnTo>
                  <a:lnTo>
                    <a:pt x="1312" y="591"/>
                  </a:lnTo>
                  <a:lnTo>
                    <a:pt x="1315" y="624"/>
                  </a:lnTo>
                  <a:lnTo>
                    <a:pt x="1315" y="658"/>
                  </a:lnTo>
                  <a:lnTo>
                    <a:pt x="1315" y="658"/>
                  </a:lnTo>
                  <a:lnTo>
                    <a:pt x="1315" y="692"/>
                  </a:lnTo>
                  <a:lnTo>
                    <a:pt x="1312" y="725"/>
                  </a:lnTo>
                  <a:lnTo>
                    <a:pt x="1307" y="759"/>
                  </a:lnTo>
                  <a:lnTo>
                    <a:pt x="1302" y="791"/>
                  </a:lnTo>
                  <a:lnTo>
                    <a:pt x="1294" y="824"/>
                  </a:lnTo>
                  <a:lnTo>
                    <a:pt x="1286" y="855"/>
                  </a:lnTo>
                  <a:lnTo>
                    <a:pt x="1275" y="887"/>
                  </a:lnTo>
                  <a:lnTo>
                    <a:pt x="1263" y="917"/>
                  </a:lnTo>
                  <a:lnTo>
                    <a:pt x="1249" y="948"/>
                  </a:lnTo>
                  <a:lnTo>
                    <a:pt x="1234" y="977"/>
                  </a:lnTo>
                  <a:lnTo>
                    <a:pt x="1216" y="1005"/>
                  </a:lnTo>
                  <a:lnTo>
                    <a:pt x="1198" y="1032"/>
                  </a:lnTo>
                  <a:lnTo>
                    <a:pt x="1179" y="1060"/>
                  </a:lnTo>
                  <a:lnTo>
                    <a:pt x="1158" y="1086"/>
                  </a:lnTo>
                  <a:lnTo>
                    <a:pt x="1135" y="1110"/>
                  </a:lnTo>
                  <a:lnTo>
                    <a:pt x="1110" y="1135"/>
                  </a:lnTo>
                  <a:lnTo>
                    <a:pt x="1110" y="1135"/>
                  </a:lnTo>
                  <a:lnTo>
                    <a:pt x="1102" y="1141"/>
                  </a:lnTo>
                  <a:lnTo>
                    <a:pt x="1092" y="1146"/>
                  </a:lnTo>
                  <a:lnTo>
                    <a:pt x="1081" y="1149"/>
                  </a:lnTo>
                  <a:lnTo>
                    <a:pt x="1071" y="1149"/>
                  </a:lnTo>
                  <a:lnTo>
                    <a:pt x="1060" y="1148"/>
                  </a:lnTo>
                  <a:lnTo>
                    <a:pt x="1050" y="1145"/>
                  </a:lnTo>
                  <a:lnTo>
                    <a:pt x="1040" y="1140"/>
                  </a:lnTo>
                  <a:lnTo>
                    <a:pt x="1032" y="1133"/>
                  </a:lnTo>
                  <a:lnTo>
                    <a:pt x="1032" y="1133"/>
                  </a:lnTo>
                  <a:lnTo>
                    <a:pt x="1024" y="1123"/>
                  </a:lnTo>
                  <a:lnTo>
                    <a:pt x="1019" y="1114"/>
                  </a:lnTo>
                  <a:lnTo>
                    <a:pt x="1018" y="1104"/>
                  </a:lnTo>
                  <a:lnTo>
                    <a:pt x="1016" y="1093"/>
                  </a:lnTo>
                  <a:lnTo>
                    <a:pt x="1018" y="1081"/>
                  </a:lnTo>
                  <a:lnTo>
                    <a:pt x="1021" y="1071"/>
                  </a:lnTo>
                  <a:lnTo>
                    <a:pt x="1026" y="1062"/>
                  </a:lnTo>
                  <a:lnTo>
                    <a:pt x="1034" y="1053"/>
                  </a:lnTo>
                  <a:lnTo>
                    <a:pt x="1034" y="1053"/>
                  </a:lnTo>
                  <a:lnTo>
                    <a:pt x="1053" y="1034"/>
                  </a:lnTo>
                  <a:lnTo>
                    <a:pt x="1073" y="1013"/>
                  </a:lnTo>
                  <a:lnTo>
                    <a:pt x="1091" y="992"/>
                  </a:lnTo>
                  <a:lnTo>
                    <a:pt x="1107" y="969"/>
                  </a:lnTo>
                  <a:lnTo>
                    <a:pt x="1122" y="946"/>
                  </a:lnTo>
                  <a:lnTo>
                    <a:pt x="1136" y="922"/>
                  </a:lnTo>
                  <a:lnTo>
                    <a:pt x="1148" y="897"/>
                  </a:lnTo>
                  <a:lnTo>
                    <a:pt x="1159" y="873"/>
                  </a:lnTo>
                  <a:lnTo>
                    <a:pt x="1171" y="848"/>
                  </a:lnTo>
                  <a:lnTo>
                    <a:pt x="1179" y="822"/>
                  </a:lnTo>
                  <a:lnTo>
                    <a:pt x="1187" y="795"/>
                  </a:lnTo>
                  <a:lnTo>
                    <a:pt x="1193" y="769"/>
                  </a:lnTo>
                  <a:lnTo>
                    <a:pt x="1198" y="741"/>
                  </a:lnTo>
                  <a:lnTo>
                    <a:pt x="1201" y="713"/>
                  </a:lnTo>
                  <a:lnTo>
                    <a:pt x="1203" y="686"/>
                  </a:lnTo>
                  <a:lnTo>
                    <a:pt x="1203" y="658"/>
                  </a:lnTo>
                  <a:lnTo>
                    <a:pt x="1203" y="658"/>
                  </a:lnTo>
                  <a:lnTo>
                    <a:pt x="1203" y="630"/>
                  </a:lnTo>
                  <a:lnTo>
                    <a:pt x="1201" y="603"/>
                  </a:lnTo>
                  <a:lnTo>
                    <a:pt x="1198" y="575"/>
                  </a:lnTo>
                  <a:lnTo>
                    <a:pt x="1193" y="547"/>
                  </a:lnTo>
                  <a:lnTo>
                    <a:pt x="1187" y="521"/>
                  </a:lnTo>
                  <a:lnTo>
                    <a:pt x="1179" y="495"/>
                  </a:lnTo>
                  <a:lnTo>
                    <a:pt x="1171" y="471"/>
                  </a:lnTo>
                  <a:lnTo>
                    <a:pt x="1161" y="446"/>
                  </a:lnTo>
                  <a:lnTo>
                    <a:pt x="1149" y="422"/>
                  </a:lnTo>
                  <a:lnTo>
                    <a:pt x="1138" y="397"/>
                  </a:lnTo>
                  <a:lnTo>
                    <a:pt x="1125" y="375"/>
                  </a:lnTo>
                  <a:lnTo>
                    <a:pt x="1110" y="354"/>
                  </a:lnTo>
                  <a:lnTo>
                    <a:pt x="1096" y="331"/>
                  </a:lnTo>
                  <a:lnTo>
                    <a:pt x="1079" y="311"/>
                  </a:lnTo>
                  <a:lnTo>
                    <a:pt x="1062" y="292"/>
                  </a:lnTo>
                  <a:lnTo>
                    <a:pt x="1044" y="272"/>
                  </a:lnTo>
                  <a:lnTo>
                    <a:pt x="1024" y="254"/>
                  </a:lnTo>
                  <a:lnTo>
                    <a:pt x="1005" y="236"/>
                  </a:lnTo>
                  <a:lnTo>
                    <a:pt x="985" y="220"/>
                  </a:lnTo>
                  <a:lnTo>
                    <a:pt x="964" y="205"/>
                  </a:lnTo>
                  <a:lnTo>
                    <a:pt x="941" y="191"/>
                  </a:lnTo>
                  <a:lnTo>
                    <a:pt x="918" y="178"/>
                  </a:lnTo>
                  <a:lnTo>
                    <a:pt x="894" y="166"/>
                  </a:lnTo>
                  <a:lnTo>
                    <a:pt x="871" y="155"/>
                  </a:lnTo>
                  <a:lnTo>
                    <a:pt x="845" y="145"/>
                  </a:lnTo>
                  <a:lnTo>
                    <a:pt x="821" y="137"/>
                  </a:lnTo>
                  <a:lnTo>
                    <a:pt x="795" y="129"/>
                  </a:lnTo>
                  <a:lnTo>
                    <a:pt x="769" y="124"/>
                  </a:lnTo>
                  <a:lnTo>
                    <a:pt x="741" y="119"/>
                  </a:lnTo>
                  <a:lnTo>
                    <a:pt x="713" y="114"/>
                  </a:lnTo>
                  <a:lnTo>
                    <a:pt x="687" y="113"/>
                  </a:lnTo>
                  <a:lnTo>
                    <a:pt x="658" y="113"/>
                  </a:lnTo>
                  <a:lnTo>
                    <a:pt x="658" y="113"/>
                  </a:lnTo>
                  <a:lnTo>
                    <a:pt x="630" y="113"/>
                  </a:lnTo>
                  <a:lnTo>
                    <a:pt x="603" y="114"/>
                  </a:lnTo>
                  <a:lnTo>
                    <a:pt x="575" y="119"/>
                  </a:lnTo>
                  <a:lnTo>
                    <a:pt x="549" y="124"/>
                  </a:lnTo>
                  <a:lnTo>
                    <a:pt x="523" y="129"/>
                  </a:lnTo>
                  <a:lnTo>
                    <a:pt x="497" y="137"/>
                  </a:lnTo>
                  <a:lnTo>
                    <a:pt x="471" y="145"/>
                  </a:lnTo>
                  <a:lnTo>
                    <a:pt x="446" y="155"/>
                  </a:lnTo>
                  <a:lnTo>
                    <a:pt x="422" y="166"/>
                  </a:lnTo>
                  <a:lnTo>
                    <a:pt x="399" y="178"/>
                  </a:lnTo>
                  <a:lnTo>
                    <a:pt x="376" y="191"/>
                  </a:lnTo>
                  <a:lnTo>
                    <a:pt x="353" y="205"/>
                  </a:lnTo>
                  <a:lnTo>
                    <a:pt x="332" y="220"/>
                  </a:lnTo>
                  <a:lnTo>
                    <a:pt x="311" y="236"/>
                  </a:lnTo>
                  <a:lnTo>
                    <a:pt x="292" y="254"/>
                  </a:lnTo>
                  <a:lnTo>
                    <a:pt x="272" y="272"/>
                  </a:lnTo>
                  <a:lnTo>
                    <a:pt x="254" y="292"/>
                  </a:lnTo>
                  <a:lnTo>
                    <a:pt x="238" y="311"/>
                  </a:lnTo>
                  <a:lnTo>
                    <a:pt x="222" y="331"/>
                  </a:lnTo>
                  <a:lnTo>
                    <a:pt x="207" y="354"/>
                  </a:lnTo>
                  <a:lnTo>
                    <a:pt x="192" y="375"/>
                  </a:lnTo>
                  <a:lnTo>
                    <a:pt x="179" y="397"/>
                  </a:lnTo>
                  <a:lnTo>
                    <a:pt x="166" y="422"/>
                  </a:lnTo>
                  <a:lnTo>
                    <a:pt x="157" y="446"/>
                  </a:lnTo>
                  <a:lnTo>
                    <a:pt x="147" y="471"/>
                  </a:lnTo>
                  <a:lnTo>
                    <a:pt x="137" y="495"/>
                  </a:lnTo>
                  <a:lnTo>
                    <a:pt x="130" y="521"/>
                  </a:lnTo>
                  <a:lnTo>
                    <a:pt x="124" y="547"/>
                  </a:lnTo>
                  <a:lnTo>
                    <a:pt x="119" y="575"/>
                  </a:lnTo>
                  <a:lnTo>
                    <a:pt x="116" y="603"/>
                  </a:lnTo>
                  <a:lnTo>
                    <a:pt x="114" y="630"/>
                  </a:lnTo>
                  <a:lnTo>
                    <a:pt x="113" y="658"/>
                  </a:lnTo>
                  <a:lnTo>
                    <a:pt x="113" y="658"/>
                  </a:lnTo>
                  <a:lnTo>
                    <a:pt x="114" y="686"/>
                  </a:lnTo>
                  <a:lnTo>
                    <a:pt x="116" y="713"/>
                  </a:lnTo>
                  <a:lnTo>
                    <a:pt x="119" y="743"/>
                  </a:lnTo>
                  <a:lnTo>
                    <a:pt x="124" y="769"/>
                  </a:lnTo>
                  <a:lnTo>
                    <a:pt x="130" y="796"/>
                  </a:lnTo>
                  <a:lnTo>
                    <a:pt x="139" y="824"/>
                  </a:lnTo>
                  <a:lnTo>
                    <a:pt x="148" y="850"/>
                  </a:lnTo>
                  <a:lnTo>
                    <a:pt x="158" y="876"/>
                  </a:lnTo>
                  <a:lnTo>
                    <a:pt x="170" y="900"/>
                  </a:lnTo>
                  <a:lnTo>
                    <a:pt x="184" y="925"/>
                  </a:lnTo>
                  <a:lnTo>
                    <a:pt x="197" y="949"/>
                  </a:lnTo>
                  <a:lnTo>
                    <a:pt x="213" y="972"/>
                  </a:lnTo>
                  <a:lnTo>
                    <a:pt x="230" y="995"/>
                  </a:lnTo>
                  <a:lnTo>
                    <a:pt x="248" y="1018"/>
                  </a:lnTo>
                  <a:lnTo>
                    <a:pt x="267" y="1037"/>
                  </a:lnTo>
                  <a:lnTo>
                    <a:pt x="287" y="1057"/>
                  </a:lnTo>
                  <a:lnTo>
                    <a:pt x="287" y="1057"/>
                  </a:lnTo>
                  <a:lnTo>
                    <a:pt x="295" y="1066"/>
                  </a:lnTo>
                  <a:lnTo>
                    <a:pt x="300" y="1076"/>
                  </a:lnTo>
                  <a:lnTo>
                    <a:pt x="303" y="1086"/>
                  </a:lnTo>
                  <a:lnTo>
                    <a:pt x="305" y="1096"/>
                  </a:lnTo>
                  <a:lnTo>
                    <a:pt x="305" y="1107"/>
                  </a:lnTo>
                  <a:lnTo>
                    <a:pt x="301" y="1117"/>
                  </a:lnTo>
                  <a:lnTo>
                    <a:pt x="296" y="1127"/>
                  </a:lnTo>
                  <a:lnTo>
                    <a:pt x="290" y="1136"/>
                  </a:lnTo>
                  <a:lnTo>
                    <a:pt x="290" y="1136"/>
                  </a:lnTo>
                  <a:lnTo>
                    <a:pt x="282" y="1145"/>
                  </a:lnTo>
                  <a:lnTo>
                    <a:pt x="270" y="1149"/>
                  </a:lnTo>
                  <a:lnTo>
                    <a:pt x="261" y="1153"/>
                  </a:lnTo>
                  <a:lnTo>
                    <a:pt x="249" y="1154"/>
                  </a:lnTo>
                  <a:close/>
                </a:path>
              </a:pathLst>
            </a:custGeom>
            <a:solidFill>
              <a:srgbClr val="C7C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7478713" y="2501900"/>
              <a:ext cx="1014413" cy="174625"/>
            </a:xfrm>
            <a:custGeom>
              <a:avLst/>
              <a:gdLst>
                <a:gd name="T0" fmla="*/ 639 w 639"/>
                <a:gd name="T1" fmla="*/ 55 h 110"/>
                <a:gd name="T2" fmla="*/ 639 w 639"/>
                <a:gd name="T3" fmla="*/ 55 h 110"/>
                <a:gd name="T4" fmla="*/ 638 w 639"/>
                <a:gd name="T5" fmla="*/ 66 h 110"/>
                <a:gd name="T6" fmla="*/ 635 w 639"/>
                <a:gd name="T7" fmla="*/ 76 h 110"/>
                <a:gd name="T8" fmla="*/ 630 w 639"/>
                <a:gd name="T9" fmla="*/ 86 h 110"/>
                <a:gd name="T10" fmla="*/ 623 w 639"/>
                <a:gd name="T11" fmla="*/ 94 h 110"/>
                <a:gd name="T12" fmla="*/ 615 w 639"/>
                <a:gd name="T13" fmla="*/ 101 h 110"/>
                <a:gd name="T14" fmla="*/ 605 w 639"/>
                <a:gd name="T15" fmla="*/ 105 h 110"/>
                <a:gd name="T16" fmla="*/ 596 w 639"/>
                <a:gd name="T17" fmla="*/ 109 h 110"/>
                <a:gd name="T18" fmla="*/ 584 w 639"/>
                <a:gd name="T19" fmla="*/ 110 h 110"/>
                <a:gd name="T20" fmla="*/ 55 w 639"/>
                <a:gd name="T21" fmla="*/ 110 h 110"/>
                <a:gd name="T22" fmla="*/ 55 w 639"/>
                <a:gd name="T23" fmla="*/ 110 h 110"/>
                <a:gd name="T24" fmla="*/ 44 w 639"/>
                <a:gd name="T25" fmla="*/ 109 h 110"/>
                <a:gd name="T26" fmla="*/ 32 w 639"/>
                <a:gd name="T27" fmla="*/ 105 h 110"/>
                <a:gd name="T28" fmla="*/ 24 w 639"/>
                <a:gd name="T29" fmla="*/ 101 h 110"/>
                <a:gd name="T30" fmla="*/ 16 w 639"/>
                <a:gd name="T31" fmla="*/ 94 h 110"/>
                <a:gd name="T32" fmla="*/ 10 w 639"/>
                <a:gd name="T33" fmla="*/ 86 h 110"/>
                <a:gd name="T34" fmla="*/ 3 w 639"/>
                <a:gd name="T35" fmla="*/ 76 h 110"/>
                <a:gd name="T36" fmla="*/ 0 w 639"/>
                <a:gd name="T37" fmla="*/ 66 h 110"/>
                <a:gd name="T38" fmla="*/ 0 w 639"/>
                <a:gd name="T39" fmla="*/ 55 h 110"/>
                <a:gd name="T40" fmla="*/ 0 w 639"/>
                <a:gd name="T41" fmla="*/ 55 h 110"/>
                <a:gd name="T42" fmla="*/ 0 w 639"/>
                <a:gd name="T43" fmla="*/ 44 h 110"/>
                <a:gd name="T44" fmla="*/ 3 w 639"/>
                <a:gd name="T45" fmla="*/ 34 h 110"/>
                <a:gd name="T46" fmla="*/ 10 w 639"/>
                <a:gd name="T47" fmla="*/ 24 h 110"/>
                <a:gd name="T48" fmla="*/ 16 w 639"/>
                <a:gd name="T49" fmla="*/ 16 h 110"/>
                <a:gd name="T50" fmla="*/ 24 w 639"/>
                <a:gd name="T51" fmla="*/ 9 h 110"/>
                <a:gd name="T52" fmla="*/ 32 w 639"/>
                <a:gd name="T53" fmla="*/ 5 h 110"/>
                <a:gd name="T54" fmla="*/ 44 w 639"/>
                <a:gd name="T55" fmla="*/ 1 h 110"/>
                <a:gd name="T56" fmla="*/ 55 w 639"/>
                <a:gd name="T57" fmla="*/ 0 h 110"/>
                <a:gd name="T58" fmla="*/ 584 w 639"/>
                <a:gd name="T59" fmla="*/ 0 h 110"/>
                <a:gd name="T60" fmla="*/ 584 w 639"/>
                <a:gd name="T61" fmla="*/ 0 h 110"/>
                <a:gd name="T62" fmla="*/ 596 w 639"/>
                <a:gd name="T63" fmla="*/ 1 h 110"/>
                <a:gd name="T64" fmla="*/ 605 w 639"/>
                <a:gd name="T65" fmla="*/ 5 h 110"/>
                <a:gd name="T66" fmla="*/ 615 w 639"/>
                <a:gd name="T67" fmla="*/ 9 h 110"/>
                <a:gd name="T68" fmla="*/ 623 w 639"/>
                <a:gd name="T69" fmla="*/ 16 h 110"/>
                <a:gd name="T70" fmla="*/ 630 w 639"/>
                <a:gd name="T71" fmla="*/ 24 h 110"/>
                <a:gd name="T72" fmla="*/ 635 w 639"/>
                <a:gd name="T73" fmla="*/ 34 h 110"/>
                <a:gd name="T74" fmla="*/ 638 w 639"/>
                <a:gd name="T75" fmla="*/ 44 h 110"/>
                <a:gd name="T76" fmla="*/ 639 w 639"/>
                <a:gd name="T7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9" h="110">
                  <a:moveTo>
                    <a:pt x="639" y="55"/>
                  </a:moveTo>
                  <a:lnTo>
                    <a:pt x="639" y="55"/>
                  </a:lnTo>
                  <a:lnTo>
                    <a:pt x="638" y="66"/>
                  </a:lnTo>
                  <a:lnTo>
                    <a:pt x="635" y="76"/>
                  </a:lnTo>
                  <a:lnTo>
                    <a:pt x="630" y="86"/>
                  </a:lnTo>
                  <a:lnTo>
                    <a:pt x="623" y="94"/>
                  </a:lnTo>
                  <a:lnTo>
                    <a:pt x="615" y="101"/>
                  </a:lnTo>
                  <a:lnTo>
                    <a:pt x="605" y="105"/>
                  </a:lnTo>
                  <a:lnTo>
                    <a:pt x="596" y="109"/>
                  </a:lnTo>
                  <a:lnTo>
                    <a:pt x="584" y="110"/>
                  </a:lnTo>
                  <a:lnTo>
                    <a:pt x="55" y="110"/>
                  </a:lnTo>
                  <a:lnTo>
                    <a:pt x="55" y="110"/>
                  </a:lnTo>
                  <a:lnTo>
                    <a:pt x="44" y="109"/>
                  </a:lnTo>
                  <a:lnTo>
                    <a:pt x="32" y="105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10" y="86"/>
                  </a:lnTo>
                  <a:lnTo>
                    <a:pt x="3" y="76"/>
                  </a:lnTo>
                  <a:lnTo>
                    <a:pt x="0" y="6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3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5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96" y="1"/>
                  </a:lnTo>
                  <a:lnTo>
                    <a:pt x="605" y="5"/>
                  </a:lnTo>
                  <a:lnTo>
                    <a:pt x="615" y="9"/>
                  </a:lnTo>
                  <a:lnTo>
                    <a:pt x="623" y="16"/>
                  </a:lnTo>
                  <a:lnTo>
                    <a:pt x="630" y="24"/>
                  </a:lnTo>
                  <a:lnTo>
                    <a:pt x="635" y="34"/>
                  </a:lnTo>
                  <a:lnTo>
                    <a:pt x="638" y="44"/>
                  </a:lnTo>
                  <a:lnTo>
                    <a:pt x="639" y="55"/>
                  </a:lnTo>
                  <a:close/>
                </a:path>
              </a:pathLst>
            </a:custGeom>
            <a:solidFill>
              <a:srgbClr val="00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478713" y="2501900"/>
              <a:ext cx="1014413" cy="174625"/>
            </a:xfrm>
            <a:custGeom>
              <a:avLst/>
              <a:gdLst>
                <a:gd name="T0" fmla="*/ 639 w 639"/>
                <a:gd name="T1" fmla="*/ 55 h 110"/>
                <a:gd name="T2" fmla="*/ 639 w 639"/>
                <a:gd name="T3" fmla="*/ 55 h 110"/>
                <a:gd name="T4" fmla="*/ 638 w 639"/>
                <a:gd name="T5" fmla="*/ 66 h 110"/>
                <a:gd name="T6" fmla="*/ 635 w 639"/>
                <a:gd name="T7" fmla="*/ 76 h 110"/>
                <a:gd name="T8" fmla="*/ 630 w 639"/>
                <a:gd name="T9" fmla="*/ 86 h 110"/>
                <a:gd name="T10" fmla="*/ 623 w 639"/>
                <a:gd name="T11" fmla="*/ 94 h 110"/>
                <a:gd name="T12" fmla="*/ 615 w 639"/>
                <a:gd name="T13" fmla="*/ 101 h 110"/>
                <a:gd name="T14" fmla="*/ 605 w 639"/>
                <a:gd name="T15" fmla="*/ 105 h 110"/>
                <a:gd name="T16" fmla="*/ 596 w 639"/>
                <a:gd name="T17" fmla="*/ 109 h 110"/>
                <a:gd name="T18" fmla="*/ 584 w 639"/>
                <a:gd name="T19" fmla="*/ 110 h 110"/>
                <a:gd name="T20" fmla="*/ 55 w 639"/>
                <a:gd name="T21" fmla="*/ 110 h 110"/>
                <a:gd name="T22" fmla="*/ 55 w 639"/>
                <a:gd name="T23" fmla="*/ 110 h 110"/>
                <a:gd name="T24" fmla="*/ 44 w 639"/>
                <a:gd name="T25" fmla="*/ 109 h 110"/>
                <a:gd name="T26" fmla="*/ 32 w 639"/>
                <a:gd name="T27" fmla="*/ 105 h 110"/>
                <a:gd name="T28" fmla="*/ 24 w 639"/>
                <a:gd name="T29" fmla="*/ 101 h 110"/>
                <a:gd name="T30" fmla="*/ 16 w 639"/>
                <a:gd name="T31" fmla="*/ 94 h 110"/>
                <a:gd name="T32" fmla="*/ 10 w 639"/>
                <a:gd name="T33" fmla="*/ 86 h 110"/>
                <a:gd name="T34" fmla="*/ 3 w 639"/>
                <a:gd name="T35" fmla="*/ 76 h 110"/>
                <a:gd name="T36" fmla="*/ 0 w 639"/>
                <a:gd name="T37" fmla="*/ 66 h 110"/>
                <a:gd name="T38" fmla="*/ 0 w 639"/>
                <a:gd name="T39" fmla="*/ 55 h 110"/>
                <a:gd name="T40" fmla="*/ 0 w 639"/>
                <a:gd name="T41" fmla="*/ 55 h 110"/>
                <a:gd name="T42" fmla="*/ 0 w 639"/>
                <a:gd name="T43" fmla="*/ 44 h 110"/>
                <a:gd name="T44" fmla="*/ 3 w 639"/>
                <a:gd name="T45" fmla="*/ 34 h 110"/>
                <a:gd name="T46" fmla="*/ 10 w 639"/>
                <a:gd name="T47" fmla="*/ 24 h 110"/>
                <a:gd name="T48" fmla="*/ 16 w 639"/>
                <a:gd name="T49" fmla="*/ 16 h 110"/>
                <a:gd name="T50" fmla="*/ 24 w 639"/>
                <a:gd name="T51" fmla="*/ 9 h 110"/>
                <a:gd name="T52" fmla="*/ 32 w 639"/>
                <a:gd name="T53" fmla="*/ 5 h 110"/>
                <a:gd name="T54" fmla="*/ 44 w 639"/>
                <a:gd name="T55" fmla="*/ 1 h 110"/>
                <a:gd name="T56" fmla="*/ 55 w 639"/>
                <a:gd name="T57" fmla="*/ 0 h 110"/>
                <a:gd name="T58" fmla="*/ 584 w 639"/>
                <a:gd name="T59" fmla="*/ 0 h 110"/>
                <a:gd name="T60" fmla="*/ 584 w 639"/>
                <a:gd name="T61" fmla="*/ 0 h 110"/>
                <a:gd name="T62" fmla="*/ 596 w 639"/>
                <a:gd name="T63" fmla="*/ 1 h 110"/>
                <a:gd name="T64" fmla="*/ 605 w 639"/>
                <a:gd name="T65" fmla="*/ 5 h 110"/>
                <a:gd name="T66" fmla="*/ 615 w 639"/>
                <a:gd name="T67" fmla="*/ 9 h 110"/>
                <a:gd name="T68" fmla="*/ 623 w 639"/>
                <a:gd name="T69" fmla="*/ 16 h 110"/>
                <a:gd name="T70" fmla="*/ 630 w 639"/>
                <a:gd name="T71" fmla="*/ 24 h 110"/>
                <a:gd name="T72" fmla="*/ 635 w 639"/>
                <a:gd name="T73" fmla="*/ 34 h 110"/>
                <a:gd name="T74" fmla="*/ 638 w 639"/>
                <a:gd name="T75" fmla="*/ 44 h 110"/>
                <a:gd name="T76" fmla="*/ 639 w 639"/>
                <a:gd name="T7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9" h="110">
                  <a:moveTo>
                    <a:pt x="639" y="55"/>
                  </a:moveTo>
                  <a:lnTo>
                    <a:pt x="639" y="55"/>
                  </a:lnTo>
                  <a:lnTo>
                    <a:pt x="638" y="66"/>
                  </a:lnTo>
                  <a:lnTo>
                    <a:pt x="635" y="76"/>
                  </a:lnTo>
                  <a:lnTo>
                    <a:pt x="630" y="86"/>
                  </a:lnTo>
                  <a:lnTo>
                    <a:pt x="623" y="94"/>
                  </a:lnTo>
                  <a:lnTo>
                    <a:pt x="615" y="101"/>
                  </a:lnTo>
                  <a:lnTo>
                    <a:pt x="605" y="105"/>
                  </a:lnTo>
                  <a:lnTo>
                    <a:pt x="596" y="109"/>
                  </a:lnTo>
                  <a:lnTo>
                    <a:pt x="584" y="110"/>
                  </a:lnTo>
                  <a:lnTo>
                    <a:pt x="55" y="110"/>
                  </a:lnTo>
                  <a:lnTo>
                    <a:pt x="55" y="110"/>
                  </a:lnTo>
                  <a:lnTo>
                    <a:pt x="44" y="109"/>
                  </a:lnTo>
                  <a:lnTo>
                    <a:pt x="32" y="105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10" y="86"/>
                  </a:lnTo>
                  <a:lnTo>
                    <a:pt x="3" y="76"/>
                  </a:lnTo>
                  <a:lnTo>
                    <a:pt x="0" y="6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3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5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96" y="1"/>
                  </a:lnTo>
                  <a:lnTo>
                    <a:pt x="605" y="5"/>
                  </a:lnTo>
                  <a:lnTo>
                    <a:pt x="615" y="9"/>
                  </a:lnTo>
                  <a:lnTo>
                    <a:pt x="623" y="16"/>
                  </a:lnTo>
                  <a:lnTo>
                    <a:pt x="630" y="24"/>
                  </a:lnTo>
                  <a:lnTo>
                    <a:pt x="635" y="34"/>
                  </a:lnTo>
                  <a:lnTo>
                    <a:pt x="638" y="44"/>
                  </a:lnTo>
                  <a:lnTo>
                    <a:pt x="639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478713" y="2728913"/>
              <a:ext cx="1014413" cy="173038"/>
            </a:xfrm>
            <a:custGeom>
              <a:avLst/>
              <a:gdLst>
                <a:gd name="T0" fmla="*/ 639 w 639"/>
                <a:gd name="T1" fmla="*/ 54 h 109"/>
                <a:gd name="T2" fmla="*/ 639 w 639"/>
                <a:gd name="T3" fmla="*/ 54 h 109"/>
                <a:gd name="T4" fmla="*/ 638 w 639"/>
                <a:gd name="T5" fmla="*/ 65 h 109"/>
                <a:gd name="T6" fmla="*/ 635 w 639"/>
                <a:gd name="T7" fmla="*/ 76 h 109"/>
                <a:gd name="T8" fmla="*/ 630 w 639"/>
                <a:gd name="T9" fmla="*/ 85 h 109"/>
                <a:gd name="T10" fmla="*/ 623 w 639"/>
                <a:gd name="T11" fmla="*/ 93 h 109"/>
                <a:gd name="T12" fmla="*/ 615 w 639"/>
                <a:gd name="T13" fmla="*/ 99 h 109"/>
                <a:gd name="T14" fmla="*/ 605 w 639"/>
                <a:gd name="T15" fmla="*/ 106 h 109"/>
                <a:gd name="T16" fmla="*/ 596 w 639"/>
                <a:gd name="T17" fmla="*/ 107 h 109"/>
                <a:gd name="T18" fmla="*/ 584 w 639"/>
                <a:gd name="T19" fmla="*/ 109 h 109"/>
                <a:gd name="T20" fmla="*/ 55 w 639"/>
                <a:gd name="T21" fmla="*/ 109 h 109"/>
                <a:gd name="T22" fmla="*/ 55 w 639"/>
                <a:gd name="T23" fmla="*/ 109 h 109"/>
                <a:gd name="T24" fmla="*/ 44 w 639"/>
                <a:gd name="T25" fmla="*/ 107 h 109"/>
                <a:gd name="T26" fmla="*/ 32 w 639"/>
                <a:gd name="T27" fmla="*/ 106 h 109"/>
                <a:gd name="T28" fmla="*/ 24 w 639"/>
                <a:gd name="T29" fmla="*/ 99 h 109"/>
                <a:gd name="T30" fmla="*/ 16 w 639"/>
                <a:gd name="T31" fmla="*/ 93 h 109"/>
                <a:gd name="T32" fmla="*/ 10 w 639"/>
                <a:gd name="T33" fmla="*/ 85 h 109"/>
                <a:gd name="T34" fmla="*/ 3 w 639"/>
                <a:gd name="T35" fmla="*/ 76 h 109"/>
                <a:gd name="T36" fmla="*/ 0 w 639"/>
                <a:gd name="T37" fmla="*/ 65 h 109"/>
                <a:gd name="T38" fmla="*/ 0 w 639"/>
                <a:gd name="T39" fmla="*/ 54 h 109"/>
                <a:gd name="T40" fmla="*/ 0 w 639"/>
                <a:gd name="T41" fmla="*/ 54 h 109"/>
                <a:gd name="T42" fmla="*/ 0 w 639"/>
                <a:gd name="T43" fmla="*/ 44 h 109"/>
                <a:gd name="T44" fmla="*/ 3 w 639"/>
                <a:gd name="T45" fmla="*/ 32 h 109"/>
                <a:gd name="T46" fmla="*/ 10 w 639"/>
                <a:gd name="T47" fmla="*/ 23 h 109"/>
                <a:gd name="T48" fmla="*/ 16 w 639"/>
                <a:gd name="T49" fmla="*/ 15 h 109"/>
                <a:gd name="T50" fmla="*/ 24 w 639"/>
                <a:gd name="T51" fmla="*/ 8 h 109"/>
                <a:gd name="T52" fmla="*/ 32 w 639"/>
                <a:gd name="T53" fmla="*/ 3 h 109"/>
                <a:gd name="T54" fmla="*/ 44 w 639"/>
                <a:gd name="T55" fmla="*/ 0 h 109"/>
                <a:gd name="T56" fmla="*/ 55 w 639"/>
                <a:gd name="T57" fmla="*/ 0 h 109"/>
                <a:gd name="T58" fmla="*/ 584 w 639"/>
                <a:gd name="T59" fmla="*/ 0 h 109"/>
                <a:gd name="T60" fmla="*/ 584 w 639"/>
                <a:gd name="T61" fmla="*/ 0 h 109"/>
                <a:gd name="T62" fmla="*/ 596 w 639"/>
                <a:gd name="T63" fmla="*/ 0 h 109"/>
                <a:gd name="T64" fmla="*/ 605 w 639"/>
                <a:gd name="T65" fmla="*/ 3 h 109"/>
                <a:gd name="T66" fmla="*/ 615 w 639"/>
                <a:gd name="T67" fmla="*/ 8 h 109"/>
                <a:gd name="T68" fmla="*/ 623 w 639"/>
                <a:gd name="T69" fmla="*/ 15 h 109"/>
                <a:gd name="T70" fmla="*/ 630 w 639"/>
                <a:gd name="T71" fmla="*/ 23 h 109"/>
                <a:gd name="T72" fmla="*/ 635 w 639"/>
                <a:gd name="T73" fmla="*/ 32 h 109"/>
                <a:gd name="T74" fmla="*/ 638 w 639"/>
                <a:gd name="T75" fmla="*/ 44 h 109"/>
                <a:gd name="T76" fmla="*/ 639 w 639"/>
                <a:gd name="T77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9" h="109">
                  <a:moveTo>
                    <a:pt x="639" y="54"/>
                  </a:moveTo>
                  <a:lnTo>
                    <a:pt x="639" y="54"/>
                  </a:lnTo>
                  <a:lnTo>
                    <a:pt x="638" y="65"/>
                  </a:lnTo>
                  <a:lnTo>
                    <a:pt x="635" y="76"/>
                  </a:lnTo>
                  <a:lnTo>
                    <a:pt x="630" y="85"/>
                  </a:lnTo>
                  <a:lnTo>
                    <a:pt x="623" y="93"/>
                  </a:lnTo>
                  <a:lnTo>
                    <a:pt x="615" y="99"/>
                  </a:lnTo>
                  <a:lnTo>
                    <a:pt x="605" y="106"/>
                  </a:lnTo>
                  <a:lnTo>
                    <a:pt x="596" y="107"/>
                  </a:lnTo>
                  <a:lnTo>
                    <a:pt x="584" y="109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4" y="99"/>
                  </a:lnTo>
                  <a:lnTo>
                    <a:pt x="16" y="93"/>
                  </a:lnTo>
                  <a:lnTo>
                    <a:pt x="10" y="85"/>
                  </a:lnTo>
                  <a:lnTo>
                    <a:pt x="3" y="76"/>
                  </a:lnTo>
                  <a:lnTo>
                    <a:pt x="0" y="6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3" y="32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4" y="8"/>
                  </a:lnTo>
                  <a:lnTo>
                    <a:pt x="32" y="3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96" y="0"/>
                  </a:lnTo>
                  <a:lnTo>
                    <a:pt x="605" y="3"/>
                  </a:lnTo>
                  <a:lnTo>
                    <a:pt x="615" y="8"/>
                  </a:lnTo>
                  <a:lnTo>
                    <a:pt x="623" y="15"/>
                  </a:lnTo>
                  <a:lnTo>
                    <a:pt x="630" y="23"/>
                  </a:lnTo>
                  <a:lnTo>
                    <a:pt x="635" y="32"/>
                  </a:lnTo>
                  <a:lnTo>
                    <a:pt x="638" y="44"/>
                  </a:lnTo>
                  <a:lnTo>
                    <a:pt x="639" y="54"/>
                  </a:lnTo>
                  <a:close/>
                </a:path>
              </a:pathLst>
            </a:custGeom>
            <a:solidFill>
              <a:srgbClr val="00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7478713" y="2728913"/>
              <a:ext cx="1014413" cy="173038"/>
            </a:xfrm>
            <a:custGeom>
              <a:avLst/>
              <a:gdLst>
                <a:gd name="T0" fmla="*/ 639 w 639"/>
                <a:gd name="T1" fmla="*/ 54 h 109"/>
                <a:gd name="T2" fmla="*/ 639 w 639"/>
                <a:gd name="T3" fmla="*/ 54 h 109"/>
                <a:gd name="T4" fmla="*/ 638 w 639"/>
                <a:gd name="T5" fmla="*/ 65 h 109"/>
                <a:gd name="T6" fmla="*/ 635 w 639"/>
                <a:gd name="T7" fmla="*/ 76 h 109"/>
                <a:gd name="T8" fmla="*/ 630 w 639"/>
                <a:gd name="T9" fmla="*/ 85 h 109"/>
                <a:gd name="T10" fmla="*/ 623 w 639"/>
                <a:gd name="T11" fmla="*/ 93 h 109"/>
                <a:gd name="T12" fmla="*/ 615 w 639"/>
                <a:gd name="T13" fmla="*/ 99 h 109"/>
                <a:gd name="T14" fmla="*/ 605 w 639"/>
                <a:gd name="T15" fmla="*/ 106 h 109"/>
                <a:gd name="T16" fmla="*/ 596 w 639"/>
                <a:gd name="T17" fmla="*/ 107 h 109"/>
                <a:gd name="T18" fmla="*/ 584 w 639"/>
                <a:gd name="T19" fmla="*/ 109 h 109"/>
                <a:gd name="T20" fmla="*/ 55 w 639"/>
                <a:gd name="T21" fmla="*/ 109 h 109"/>
                <a:gd name="T22" fmla="*/ 55 w 639"/>
                <a:gd name="T23" fmla="*/ 109 h 109"/>
                <a:gd name="T24" fmla="*/ 44 w 639"/>
                <a:gd name="T25" fmla="*/ 107 h 109"/>
                <a:gd name="T26" fmla="*/ 32 w 639"/>
                <a:gd name="T27" fmla="*/ 106 h 109"/>
                <a:gd name="T28" fmla="*/ 24 w 639"/>
                <a:gd name="T29" fmla="*/ 99 h 109"/>
                <a:gd name="T30" fmla="*/ 16 w 639"/>
                <a:gd name="T31" fmla="*/ 93 h 109"/>
                <a:gd name="T32" fmla="*/ 10 w 639"/>
                <a:gd name="T33" fmla="*/ 85 h 109"/>
                <a:gd name="T34" fmla="*/ 3 w 639"/>
                <a:gd name="T35" fmla="*/ 76 h 109"/>
                <a:gd name="T36" fmla="*/ 0 w 639"/>
                <a:gd name="T37" fmla="*/ 65 h 109"/>
                <a:gd name="T38" fmla="*/ 0 w 639"/>
                <a:gd name="T39" fmla="*/ 54 h 109"/>
                <a:gd name="T40" fmla="*/ 0 w 639"/>
                <a:gd name="T41" fmla="*/ 54 h 109"/>
                <a:gd name="T42" fmla="*/ 0 w 639"/>
                <a:gd name="T43" fmla="*/ 44 h 109"/>
                <a:gd name="T44" fmla="*/ 3 w 639"/>
                <a:gd name="T45" fmla="*/ 32 h 109"/>
                <a:gd name="T46" fmla="*/ 10 w 639"/>
                <a:gd name="T47" fmla="*/ 23 h 109"/>
                <a:gd name="T48" fmla="*/ 16 w 639"/>
                <a:gd name="T49" fmla="*/ 15 h 109"/>
                <a:gd name="T50" fmla="*/ 24 w 639"/>
                <a:gd name="T51" fmla="*/ 8 h 109"/>
                <a:gd name="T52" fmla="*/ 32 w 639"/>
                <a:gd name="T53" fmla="*/ 3 h 109"/>
                <a:gd name="T54" fmla="*/ 44 w 639"/>
                <a:gd name="T55" fmla="*/ 0 h 109"/>
                <a:gd name="T56" fmla="*/ 55 w 639"/>
                <a:gd name="T57" fmla="*/ 0 h 109"/>
                <a:gd name="T58" fmla="*/ 584 w 639"/>
                <a:gd name="T59" fmla="*/ 0 h 109"/>
                <a:gd name="T60" fmla="*/ 584 w 639"/>
                <a:gd name="T61" fmla="*/ 0 h 109"/>
                <a:gd name="T62" fmla="*/ 596 w 639"/>
                <a:gd name="T63" fmla="*/ 0 h 109"/>
                <a:gd name="T64" fmla="*/ 605 w 639"/>
                <a:gd name="T65" fmla="*/ 3 h 109"/>
                <a:gd name="T66" fmla="*/ 615 w 639"/>
                <a:gd name="T67" fmla="*/ 8 h 109"/>
                <a:gd name="T68" fmla="*/ 623 w 639"/>
                <a:gd name="T69" fmla="*/ 15 h 109"/>
                <a:gd name="T70" fmla="*/ 630 w 639"/>
                <a:gd name="T71" fmla="*/ 23 h 109"/>
                <a:gd name="T72" fmla="*/ 635 w 639"/>
                <a:gd name="T73" fmla="*/ 32 h 109"/>
                <a:gd name="T74" fmla="*/ 638 w 639"/>
                <a:gd name="T75" fmla="*/ 44 h 109"/>
                <a:gd name="T76" fmla="*/ 639 w 639"/>
                <a:gd name="T77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9" h="109">
                  <a:moveTo>
                    <a:pt x="639" y="54"/>
                  </a:moveTo>
                  <a:lnTo>
                    <a:pt x="639" y="54"/>
                  </a:lnTo>
                  <a:lnTo>
                    <a:pt x="638" y="65"/>
                  </a:lnTo>
                  <a:lnTo>
                    <a:pt x="635" y="76"/>
                  </a:lnTo>
                  <a:lnTo>
                    <a:pt x="630" y="85"/>
                  </a:lnTo>
                  <a:lnTo>
                    <a:pt x="623" y="93"/>
                  </a:lnTo>
                  <a:lnTo>
                    <a:pt x="615" y="99"/>
                  </a:lnTo>
                  <a:lnTo>
                    <a:pt x="605" y="106"/>
                  </a:lnTo>
                  <a:lnTo>
                    <a:pt x="596" y="107"/>
                  </a:lnTo>
                  <a:lnTo>
                    <a:pt x="584" y="109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4" y="99"/>
                  </a:lnTo>
                  <a:lnTo>
                    <a:pt x="16" y="93"/>
                  </a:lnTo>
                  <a:lnTo>
                    <a:pt x="10" y="85"/>
                  </a:lnTo>
                  <a:lnTo>
                    <a:pt x="3" y="76"/>
                  </a:lnTo>
                  <a:lnTo>
                    <a:pt x="0" y="6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3" y="32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4" y="8"/>
                  </a:lnTo>
                  <a:lnTo>
                    <a:pt x="32" y="3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96" y="0"/>
                  </a:lnTo>
                  <a:lnTo>
                    <a:pt x="605" y="3"/>
                  </a:lnTo>
                  <a:lnTo>
                    <a:pt x="615" y="8"/>
                  </a:lnTo>
                  <a:lnTo>
                    <a:pt x="623" y="15"/>
                  </a:lnTo>
                  <a:lnTo>
                    <a:pt x="630" y="23"/>
                  </a:lnTo>
                  <a:lnTo>
                    <a:pt x="635" y="32"/>
                  </a:lnTo>
                  <a:lnTo>
                    <a:pt x="638" y="44"/>
                  </a:lnTo>
                  <a:lnTo>
                    <a:pt x="639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7478713" y="2952750"/>
              <a:ext cx="1014413" cy="174625"/>
            </a:xfrm>
            <a:custGeom>
              <a:avLst/>
              <a:gdLst>
                <a:gd name="T0" fmla="*/ 639 w 639"/>
                <a:gd name="T1" fmla="*/ 54 h 110"/>
                <a:gd name="T2" fmla="*/ 639 w 639"/>
                <a:gd name="T3" fmla="*/ 54 h 110"/>
                <a:gd name="T4" fmla="*/ 638 w 639"/>
                <a:gd name="T5" fmla="*/ 66 h 110"/>
                <a:gd name="T6" fmla="*/ 635 w 639"/>
                <a:gd name="T7" fmla="*/ 77 h 110"/>
                <a:gd name="T8" fmla="*/ 630 w 639"/>
                <a:gd name="T9" fmla="*/ 85 h 110"/>
                <a:gd name="T10" fmla="*/ 623 w 639"/>
                <a:gd name="T11" fmla="*/ 93 h 110"/>
                <a:gd name="T12" fmla="*/ 615 w 639"/>
                <a:gd name="T13" fmla="*/ 101 h 110"/>
                <a:gd name="T14" fmla="*/ 605 w 639"/>
                <a:gd name="T15" fmla="*/ 106 h 110"/>
                <a:gd name="T16" fmla="*/ 596 w 639"/>
                <a:gd name="T17" fmla="*/ 110 h 110"/>
                <a:gd name="T18" fmla="*/ 584 w 639"/>
                <a:gd name="T19" fmla="*/ 110 h 110"/>
                <a:gd name="T20" fmla="*/ 55 w 639"/>
                <a:gd name="T21" fmla="*/ 110 h 110"/>
                <a:gd name="T22" fmla="*/ 55 w 639"/>
                <a:gd name="T23" fmla="*/ 110 h 110"/>
                <a:gd name="T24" fmla="*/ 44 w 639"/>
                <a:gd name="T25" fmla="*/ 110 h 110"/>
                <a:gd name="T26" fmla="*/ 32 w 639"/>
                <a:gd name="T27" fmla="*/ 106 h 110"/>
                <a:gd name="T28" fmla="*/ 24 w 639"/>
                <a:gd name="T29" fmla="*/ 101 h 110"/>
                <a:gd name="T30" fmla="*/ 16 w 639"/>
                <a:gd name="T31" fmla="*/ 93 h 110"/>
                <a:gd name="T32" fmla="*/ 10 w 639"/>
                <a:gd name="T33" fmla="*/ 85 h 110"/>
                <a:gd name="T34" fmla="*/ 3 w 639"/>
                <a:gd name="T35" fmla="*/ 77 h 110"/>
                <a:gd name="T36" fmla="*/ 0 w 639"/>
                <a:gd name="T37" fmla="*/ 66 h 110"/>
                <a:gd name="T38" fmla="*/ 0 w 639"/>
                <a:gd name="T39" fmla="*/ 54 h 110"/>
                <a:gd name="T40" fmla="*/ 0 w 639"/>
                <a:gd name="T41" fmla="*/ 54 h 110"/>
                <a:gd name="T42" fmla="*/ 0 w 639"/>
                <a:gd name="T43" fmla="*/ 44 h 110"/>
                <a:gd name="T44" fmla="*/ 3 w 639"/>
                <a:gd name="T45" fmla="*/ 33 h 110"/>
                <a:gd name="T46" fmla="*/ 10 w 639"/>
                <a:gd name="T47" fmla="*/ 25 h 110"/>
                <a:gd name="T48" fmla="*/ 16 w 639"/>
                <a:gd name="T49" fmla="*/ 17 h 110"/>
                <a:gd name="T50" fmla="*/ 24 w 639"/>
                <a:gd name="T51" fmla="*/ 9 h 110"/>
                <a:gd name="T52" fmla="*/ 32 w 639"/>
                <a:gd name="T53" fmla="*/ 4 h 110"/>
                <a:gd name="T54" fmla="*/ 44 w 639"/>
                <a:gd name="T55" fmla="*/ 0 h 110"/>
                <a:gd name="T56" fmla="*/ 55 w 639"/>
                <a:gd name="T57" fmla="*/ 0 h 110"/>
                <a:gd name="T58" fmla="*/ 584 w 639"/>
                <a:gd name="T59" fmla="*/ 0 h 110"/>
                <a:gd name="T60" fmla="*/ 584 w 639"/>
                <a:gd name="T61" fmla="*/ 0 h 110"/>
                <a:gd name="T62" fmla="*/ 596 w 639"/>
                <a:gd name="T63" fmla="*/ 0 h 110"/>
                <a:gd name="T64" fmla="*/ 605 w 639"/>
                <a:gd name="T65" fmla="*/ 4 h 110"/>
                <a:gd name="T66" fmla="*/ 615 w 639"/>
                <a:gd name="T67" fmla="*/ 9 h 110"/>
                <a:gd name="T68" fmla="*/ 623 w 639"/>
                <a:gd name="T69" fmla="*/ 17 h 110"/>
                <a:gd name="T70" fmla="*/ 630 w 639"/>
                <a:gd name="T71" fmla="*/ 25 h 110"/>
                <a:gd name="T72" fmla="*/ 635 w 639"/>
                <a:gd name="T73" fmla="*/ 33 h 110"/>
                <a:gd name="T74" fmla="*/ 638 w 639"/>
                <a:gd name="T75" fmla="*/ 44 h 110"/>
                <a:gd name="T76" fmla="*/ 639 w 639"/>
                <a:gd name="T77" fmla="*/ 5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9" h="110">
                  <a:moveTo>
                    <a:pt x="639" y="54"/>
                  </a:moveTo>
                  <a:lnTo>
                    <a:pt x="639" y="54"/>
                  </a:lnTo>
                  <a:lnTo>
                    <a:pt x="638" y="66"/>
                  </a:lnTo>
                  <a:lnTo>
                    <a:pt x="635" y="77"/>
                  </a:lnTo>
                  <a:lnTo>
                    <a:pt x="630" y="85"/>
                  </a:lnTo>
                  <a:lnTo>
                    <a:pt x="623" y="93"/>
                  </a:lnTo>
                  <a:lnTo>
                    <a:pt x="615" y="101"/>
                  </a:lnTo>
                  <a:lnTo>
                    <a:pt x="605" y="106"/>
                  </a:lnTo>
                  <a:lnTo>
                    <a:pt x="596" y="110"/>
                  </a:lnTo>
                  <a:lnTo>
                    <a:pt x="584" y="110"/>
                  </a:lnTo>
                  <a:lnTo>
                    <a:pt x="55" y="110"/>
                  </a:lnTo>
                  <a:lnTo>
                    <a:pt x="55" y="110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24" y="101"/>
                  </a:lnTo>
                  <a:lnTo>
                    <a:pt x="16" y="93"/>
                  </a:lnTo>
                  <a:lnTo>
                    <a:pt x="10" y="85"/>
                  </a:lnTo>
                  <a:lnTo>
                    <a:pt x="3" y="77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0" y="25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96" y="0"/>
                  </a:lnTo>
                  <a:lnTo>
                    <a:pt x="605" y="4"/>
                  </a:lnTo>
                  <a:lnTo>
                    <a:pt x="615" y="9"/>
                  </a:lnTo>
                  <a:lnTo>
                    <a:pt x="623" y="17"/>
                  </a:lnTo>
                  <a:lnTo>
                    <a:pt x="630" y="25"/>
                  </a:lnTo>
                  <a:lnTo>
                    <a:pt x="635" y="33"/>
                  </a:lnTo>
                  <a:lnTo>
                    <a:pt x="638" y="44"/>
                  </a:lnTo>
                  <a:lnTo>
                    <a:pt x="639" y="54"/>
                  </a:lnTo>
                  <a:close/>
                </a:path>
              </a:pathLst>
            </a:custGeom>
            <a:solidFill>
              <a:srgbClr val="00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7478713" y="2952750"/>
              <a:ext cx="1014413" cy="174625"/>
            </a:xfrm>
            <a:custGeom>
              <a:avLst/>
              <a:gdLst>
                <a:gd name="T0" fmla="*/ 639 w 639"/>
                <a:gd name="T1" fmla="*/ 54 h 110"/>
                <a:gd name="T2" fmla="*/ 639 w 639"/>
                <a:gd name="T3" fmla="*/ 54 h 110"/>
                <a:gd name="T4" fmla="*/ 638 w 639"/>
                <a:gd name="T5" fmla="*/ 66 h 110"/>
                <a:gd name="T6" fmla="*/ 635 w 639"/>
                <a:gd name="T7" fmla="*/ 77 h 110"/>
                <a:gd name="T8" fmla="*/ 630 w 639"/>
                <a:gd name="T9" fmla="*/ 85 h 110"/>
                <a:gd name="T10" fmla="*/ 623 w 639"/>
                <a:gd name="T11" fmla="*/ 93 h 110"/>
                <a:gd name="T12" fmla="*/ 615 w 639"/>
                <a:gd name="T13" fmla="*/ 101 h 110"/>
                <a:gd name="T14" fmla="*/ 605 w 639"/>
                <a:gd name="T15" fmla="*/ 106 h 110"/>
                <a:gd name="T16" fmla="*/ 596 w 639"/>
                <a:gd name="T17" fmla="*/ 110 h 110"/>
                <a:gd name="T18" fmla="*/ 584 w 639"/>
                <a:gd name="T19" fmla="*/ 110 h 110"/>
                <a:gd name="T20" fmla="*/ 55 w 639"/>
                <a:gd name="T21" fmla="*/ 110 h 110"/>
                <a:gd name="T22" fmla="*/ 55 w 639"/>
                <a:gd name="T23" fmla="*/ 110 h 110"/>
                <a:gd name="T24" fmla="*/ 44 w 639"/>
                <a:gd name="T25" fmla="*/ 110 h 110"/>
                <a:gd name="T26" fmla="*/ 32 w 639"/>
                <a:gd name="T27" fmla="*/ 106 h 110"/>
                <a:gd name="T28" fmla="*/ 24 w 639"/>
                <a:gd name="T29" fmla="*/ 101 h 110"/>
                <a:gd name="T30" fmla="*/ 16 w 639"/>
                <a:gd name="T31" fmla="*/ 93 h 110"/>
                <a:gd name="T32" fmla="*/ 10 w 639"/>
                <a:gd name="T33" fmla="*/ 85 h 110"/>
                <a:gd name="T34" fmla="*/ 3 w 639"/>
                <a:gd name="T35" fmla="*/ 77 h 110"/>
                <a:gd name="T36" fmla="*/ 0 w 639"/>
                <a:gd name="T37" fmla="*/ 66 h 110"/>
                <a:gd name="T38" fmla="*/ 0 w 639"/>
                <a:gd name="T39" fmla="*/ 54 h 110"/>
                <a:gd name="T40" fmla="*/ 0 w 639"/>
                <a:gd name="T41" fmla="*/ 54 h 110"/>
                <a:gd name="T42" fmla="*/ 0 w 639"/>
                <a:gd name="T43" fmla="*/ 44 h 110"/>
                <a:gd name="T44" fmla="*/ 3 w 639"/>
                <a:gd name="T45" fmla="*/ 33 h 110"/>
                <a:gd name="T46" fmla="*/ 10 w 639"/>
                <a:gd name="T47" fmla="*/ 25 h 110"/>
                <a:gd name="T48" fmla="*/ 16 w 639"/>
                <a:gd name="T49" fmla="*/ 17 h 110"/>
                <a:gd name="T50" fmla="*/ 24 w 639"/>
                <a:gd name="T51" fmla="*/ 9 h 110"/>
                <a:gd name="T52" fmla="*/ 32 w 639"/>
                <a:gd name="T53" fmla="*/ 4 h 110"/>
                <a:gd name="T54" fmla="*/ 44 w 639"/>
                <a:gd name="T55" fmla="*/ 0 h 110"/>
                <a:gd name="T56" fmla="*/ 55 w 639"/>
                <a:gd name="T57" fmla="*/ 0 h 110"/>
                <a:gd name="T58" fmla="*/ 584 w 639"/>
                <a:gd name="T59" fmla="*/ 0 h 110"/>
                <a:gd name="T60" fmla="*/ 584 w 639"/>
                <a:gd name="T61" fmla="*/ 0 h 110"/>
                <a:gd name="T62" fmla="*/ 596 w 639"/>
                <a:gd name="T63" fmla="*/ 0 h 110"/>
                <a:gd name="T64" fmla="*/ 605 w 639"/>
                <a:gd name="T65" fmla="*/ 4 h 110"/>
                <a:gd name="T66" fmla="*/ 615 w 639"/>
                <a:gd name="T67" fmla="*/ 9 h 110"/>
                <a:gd name="T68" fmla="*/ 623 w 639"/>
                <a:gd name="T69" fmla="*/ 17 h 110"/>
                <a:gd name="T70" fmla="*/ 630 w 639"/>
                <a:gd name="T71" fmla="*/ 25 h 110"/>
                <a:gd name="T72" fmla="*/ 635 w 639"/>
                <a:gd name="T73" fmla="*/ 33 h 110"/>
                <a:gd name="T74" fmla="*/ 638 w 639"/>
                <a:gd name="T75" fmla="*/ 44 h 110"/>
                <a:gd name="T76" fmla="*/ 639 w 639"/>
                <a:gd name="T77" fmla="*/ 5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9" h="110">
                  <a:moveTo>
                    <a:pt x="639" y="54"/>
                  </a:moveTo>
                  <a:lnTo>
                    <a:pt x="639" y="54"/>
                  </a:lnTo>
                  <a:lnTo>
                    <a:pt x="638" y="66"/>
                  </a:lnTo>
                  <a:lnTo>
                    <a:pt x="635" y="77"/>
                  </a:lnTo>
                  <a:lnTo>
                    <a:pt x="630" y="85"/>
                  </a:lnTo>
                  <a:lnTo>
                    <a:pt x="623" y="93"/>
                  </a:lnTo>
                  <a:lnTo>
                    <a:pt x="615" y="101"/>
                  </a:lnTo>
                  <a:lnTo>
                    <a:pt x="605" y="106"/>
                  </a:lnTo>
                  <a:lnTo>
                    <a:pt x="596" y="110"/>
                  </a:lnTo>
                  <a:lnTo>
                    <a:pt x="584" y="110"/>
                  </a:lnTo>
                  <a:lnTo>
                    <a:pt x="55" y="110"/>
                  </a:lnTo>
                  <a:lnTo>
                    <a:pt x="55" y="110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24" y="101"/>
                  </a:lnTo>
                  <a:lnTo>
                    <a:pt x="16" y="93"/>
                  </a:lnTo>
                  <a:lnTo>
                    <a:pt x="10" y="85"/>
                  </a:lnTo>
                  <a:lnTo>
                    <a:pt x="3" y="77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0" y="25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96" y="0"/>
                  </a:lnTo>
                  <a:lnTo>
                    <a:pt x="605" y="4"/>
                  </a:lnTo>
                  <a:lnTo>
                    <a:pt x="615" y="9"/>
                  </a:lnTo>
                  <a:lnTo>
                    <a:pt x="623" y="17"/>
                  </a:lnTo>
                  <a:lnTo>
                    <a:pt x="630" y="25"/>
                  </a:lnTo>
                  <a:lnTo>
                    <a:pt x="635" y="33"/>
                  </a:lnTo>
                  <a:lnTo>
                    <a:pt x="638" y="44"/>
                  </a:lnTo>
                  <a:lnTo>
                    <a:pt x="639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7667626" y="3181350"/>
              <a:ext cx="635000" cy="276225"/>
            </a:xfrm>
            <a:custGeom>
              <a:avLst/>
              <a:gdLst>
                <a:gd name="T0" fmla="*/ 0 w 400"/>
                <a:gd name="T1" fmla="*/ 0 h 174"/>
                <a:gd name="T2" fmla="*/ 0 w 400"/>
                <a:gd name="T3" fmla="*/ 31 h 174"/>
                <a:gd name="T4" fmla="*/ 0 w 400"/>
                <a:gd name="T5" fmla="*/ 31 h 174"/>
                <a:gd name="T6" fmla="*/ 1 w 400"/>
                <a:gd name="T7" fmla="*/ 45 h 174"/>
                <a:gd name="T8" fmla="*/ 3 w 400"/>
                <a:gd name="T9" fmla="*/ 60 h 174"/>
                <a:gd name="T10" fmla="*/ 6 w 400"/>
                <a:gd name="T11" fmla="*/ 73 h 174"/>
                <a:gd name="T12" fmla="*/ 11 w 400"/>
                <a:gd name="T13" fmla="*/ 86 h 174"/>
                <a:gd name="T14" fmla="*/ 18 w 400"/>
                <a:gd name="T15" fmla="*/ 99 h 174"/>
                <a:gd name="T16" fmla="*/ 24 w 400"/>
                <a:gd name="T17" fmla="*/ 110 h 174"/>
                <a:gd name="T18" fmla="*/ 32 w 400"/>
                <a:gd name="T19" fmla="*/ 122 h 174"/>
                <a:gd name="T20" fmla="*/ 42 w 400"/>
                <a:gd name="T21" fmla="*/ 132 h 174"/>
                <a:gd name="T22" fmla="*/ 52 w 400"/>
                <a:gd name="T23" fmla="*/ 141 h 174"/>
                <a:gd name="T24" fmla="*/ 63 w 400"/>
                <a:gd name="T25" fmla="*/ 149 h 174"/>
                <a:gd name="T26" fmla="*/ 75 w 400"/>
                <a:gd name="T27" fmla="*/ 156 h 174"/>
                <a:gd name="T28" fmla="*/ 88 w 400"/>
                <a:gd name="T29" fmla="*/ 163 h 174"/>
                <a:gd name="T30" fmla="*/ 101 w 400"/>
                <a:gd name="T31" fmla="*/ 167 h 174"/>
                <a:gd name="T32" fmla="*/ 114 w 400"/>
                <a:gd name="T33" fmla="*/ 171 h 174"/>
                <a:gd name="T34" fmla="*/ 128 w 400"/>
                <a:gd name="T35" fmla="*/ 172 h 174"/>
                <a:gd name="T36" fmla="*/ 143 w 400"/>
                <a:gd name="T37" fmla="*/ 174 h 174"/>
                <a:gd name="T38" fmla="*/ 258 w 400"/>
                <a:gd name="T39" fmla="*/ 174 h 174"/>
                <a:gd name="T40" fmla="*/ 258 w 400"/>
                <a:gd name="T41" fmla="*/ 174 h 174"/>
                <a:gd name="T42" fmla="*/ 273 w 400"/>
                <a:gd name="T43" fmla="*/ 172 h 174"/>
                <a:gd name="T44" fmla="*/ 288 w 400"/>
                <a:gd name="T45" fmla="*/ 171 h 174"/>
                <a:gd name="T46" fmla="*/ 301 w 400"/>
                <a:gd name="T47" fmla="*/ 167 h 174"/>
                <a:gd name="T48" fmla="*/ 314 w 400"/>
                <a:gd name="T49" fmla="*/ 163 h 174"/>
                <a:gd name="T50" fmla="*/ 327 w 400"/>
                <a:gd name="T51" fmla="*/ 156 h 174"/>
                <a:gd name="T52" fmla="*/ 338 w 400"/>
                <a:gd name="T53" fmla="*/ 149 h 174"/>
                <a:gd name="T54" fmla="*/ 350 w 400"/>
                <a:gd name="T55" fmla="*/ 141 h 174"/>
                <a:gd name="T56" fmla="*/ 359 w 400"/>
                <a:gd name="T57" fmla="*/ 132 h 174"/>
                <a:gd name="T58" fmla="*/ 367 w 400"/>
                <a:gd name="T59" fmla="*/ 122 h 174"/>
                <a:gd name="T60" fmla="*/ 376 w 400"/>
                <a:gd name="T61" fmla="*/ 110 h 174"/>
                <a:gd name="T62" fmla="*/ 384 w 400"/>
                <a:gd name="T63" fmla="*/ 99 h 174"/>
                <a:gd name="T64" fmla="*/ 390 w 400"/>
                <a:gd name="T65" fmla="*/ 86 h 174"/>
                <a:gd name="T66" fmla="*/ 394 w 400"/>
                <a:gd name="T67" fmla="*/ 73 h 174"/>
                <a:gd name="T68" fmla="*/ 398 w 400"/>
                <a:gd name="T69" fmla="*/ 60 h 174"/>
                <a:gd name="T70" fmla="*/ 400 w 400"/>
                <a:gd name="T71" fmla="*/ 45 h 174"/>
                <a:gd name="T72" fmla="*/ 400 w 400"/>
                <a:gd name="T73" fmla="*/ 31 h 174"/>
                <a:gd name="T74" fmla="*/ 400 w 400"/>
                <a:gd name="T75" fmla="*/ 0 h 174"/>
                <a:gd name="T76" fmla="*/ 0 w 400"/>
                <a:gd name="T7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0" h="174">
                  <a:moveTo>
                    <a:pt x="0" y="0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60"/>
                  </a:lnTo>
                  <a:lnTo>
                    <a:pt x="6" y="73"/>
                  </a:lnTo>
                  <a:lnTo>
                    <a:pt x="11" y="86"/>
                  </a:lnTo>
                  <a:lnTo>
                    <a:pt x="18" y="99"/>
                  </a:lnTo>
                  <a:lnTo>
                    <a:pt x="24" y="110"/>
                  </a:lnTo>
                  <a:lnTo>
                    <a:pt x="32" y="122"/>
                  </a:lnTo>
                  <a:lnTo>
                    <a:pt x="42" y="132"/>
                  </a:lnTo>
                  <a:lnTo>
                    <a:pt x="52" y="141"/>
                  </a:lnTo>
                  <a:lnTo>
                    <a:pt x="63" y="149"/>
                  </a:lnTo>
                  <a:lnTo>
                    <a:pt x="75" y="156"/>
                  </a:lnTo>
                  <a:lnTo>
                    <a:pt x="88" y="163"/>
                  </a:lnTo>
                  <a:lnTo>
                    <a:pt x="101" y="167"/>
                  </a:lnTo>
                  <a:lnTo>
                    <a:pt x="114" y="171"/>
                  </a:lnTo>
                  <a:lnTo>
                    <a:pt x="128" y="172"/>
                  </a:lnTo>
                  <a:lnTo>
                    <a:pt x="143" y="174"/>
                  </a:lnTo>
                  <a:lnTo>
                    <a:pt x="258" y="174"/>
                  </a:lnTo>
                  <a:lnTo>
                    <a:pt x="258" y="174"/>
                  </a:lnTo>
                  <a:lnTo>
                    <a:pt x="273" y="172"/>
                  </a:lnTo>
                  <a:lnTo>
                    <a:pt x="288" y="171"/>
                  </a:lnTo>
                  <a:lnTo>
                    <a:pt x="301" y="167"/>
                  </a:lnTo>
                  <a:lnTo>
                    <a:pt x="314" y="163"/>
                  </a:lnTo>
                  <a:lnTo>
                    <a:pt x="327" y="156"/>
                  </a:lnTo>
                  <a:lnTo>
                    <a:pt x="338" y="149"/>
                  </a:lnTo>
                  <a:lnTo>
                    <a:pt x="350" y="141"/>
                  </a:lnTo>
                  <a:lnTo>
                    <a:pt x="359" y="132"/>
                  </a:lnTo>
                  <a:lnTo>
                    <a:pt x="367" y="122"/>
                  </a:lnTo>
                  <a:lnTo>
                    <a:pt x="376" y="110"/>
                  </a:lnTo>
                  <a:lnTo>
                    <a:pt x="384" y="99"/>
                  </a:lnTo>
                  <a:lnTo>
                    <a:pt x="390" y="86"/>
                  </a:lnTo>
                  <a:lnTo>
                    <a:pt x="394" y="73"/>
                  </a:lnTo>
                  <a:lnTo>
                    <a:pt x="398" y="60"/>
                  </a:lnTo>
                  <a:lnTo>
                    <a:pt x="400" y="45"/>
                  </a:lnTo>
                  <a:lnTo>
                    <a:pt x="400" y="31"/>
                  </a:lnTo>
                  <a:lnTo>
                    <a:pt x="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9191626" y="1717675"/>
              <a:ext cx="506413" cy="155575"/>
            </a:xfrm>
            <a:custGeom>
              <a:avLst/>
              <a:gdLst>
                <a:gd name="T0" fmla="*/ 270 w 319"/>
                <a:gd name="T1" fmla="*/ 98 h 98"/>
                <a:gd name="T2" fmla="*/ 270 w 319"/>
                <a:gd name="T3" fmla="*/ 98 h 98"/>
                <a:gd name="T4" fmla="*/ 49 w 319"/>
                <a:gd name="T5" fmla="*/ 98 h 98"/>
                <a:gd name="T6" fmla="*/ 49 w 319"/>
                <a:gd name="T7" fmla="*/ 98 h 98"/>
                <a:gd name="T8" fmla="*/ 39 w 319"/>
                <a:gd name="T9" fmla="*/ 96 h 98"/>
                <a:gd name="T10" fmla="*/ 29 w 319"/>
                <a:gd name="T11" fmla="*/ 95 h 98"/>
                <a:gd name="T12" fmla="*/ 21 w 319"/>
                <a:gd name="T13" fmla="*/ 90 h 98"/>
                <a:gd name="T14" fmla="*/ 15 w 319"/>
                <a:gd name="T15" fmla="*/ 83 h 98"/>
                <a:gd name="T16" fmla="*/ 8 w 319"/>
                <a:gd name="T17" fmla="*/ 77 h 98"/>
                <a:gd name="T18" fmla="*/ 5 w 319"/>
                <a:gd name="T19" fmla="*/ 69 h 98"/>
                <a:gd name="T20" fmla="*/ 2 w 319"/>
                <a:gd name="T21" fmla="*/ 59 h 98"/>
                <a:gd name="T22" fmla="*/ 0 w 319"/>
                <a:gd name="T23" fmla="*/ 49 h 98"/>
                <a:gd name="T24" fmla="*/ 0 w 319"/>
                <a:gd name="T25" fmla="*/ 49 h 98"/>
                <a:gd name="T26" fmla="*/ 2 w 319"/>
                <a:gd name="T27" fmla="*/ 40 h 98"/>
                <a:gd name="T28" fmla="*/ 5 w 319"/>
                <a:gd name="T29" fmla="*/ 30 h 98"/>
                <a:gd name="T30" fmla="*/ 8 w 319"/>
                <a:gd name="T31" fmla="*/ 22 h 98"/>
                <a:gd name="T32" fmla="*/ 15 w 319"/>
                <a:gd name="T33" fmla="*/ 15 h 98"/>
                <a:gd name="T34" fmla="*/ 21 w 319"/>
                <a:gd name="T35" fmla="*/ 9 h 98"/>
                <a:gd name="T36" fmla="*/ 31 w 319"/>
                <a:gd name="T37" fmla="*/ 4 h 98"/>
                <a:gd name="T38" fmla="*/ 39 w 319"/>
                <a:gd name="T39" fmla="*/ 2 h 98"/>
                <a:gd name="T40" fmla="*/ 49 w 319"/>
                <a:gd name="T41" fmla="*/ 0 h 98"/>
                <a:gd name="T42" fmla="*/ 49 w 319"/>
                <a:gd name="T43" fmla="*/ 0 h 98"/>
                <a:gd name="T44" fmla="*/ 270 w 319"/>
                <a:gd name="T45" fmla="*/ 0 h 98"/>
                <a:gd name="T46" fmla="*/ 270 w 319"/>
                <a:gd name="T47" fmla="*/ 0 h 98"/>
                <a:gd name="T48" fmla="*/ 280 w 319"/>
                <a:gd name="T49" fmla="*/ 2 h 98"/>
                <a:gd name="T50" fmla="*/ 290 w 319"/>
                <a:gd name="T51" fmla="*/ 5 h 98"/>
                <a:gd name="T52" fmla="*/ 298 w 319"/>
                <a:gd name="T53" fmla="*/ 9 h 98"/>
                <a:gd name="T54" fmla="*/ 304 w 319"/>
                <a:gd name="T55" fmla="*/ 15 h 98"/>
                <a:gd name="T56" fmla="*/ 311 w 319"/>
                <a:gd name="T57" fmla="*/ 23 h 98"/>
                <a:gd name="T58" fmla="*/ 316 w 319"/>
                <a:gd name="T59" fmla="*/ 31 h 98"/>
                <a:gd name="T60" fmla="*/ 317 w 319"/>
                <a:gd name="T61" fmla="*/ 40 h 98"/>
                <a:gd name="T62" fmla="*/ 319 w 319"/>
                <a:gd name="T63" fmla="*/ 49 h 98"/>
                <a:gd name="T64" fmla="*/ 319 w 319"/>
                <a:gd name="T65" fmla="*/ 49 h 98"/>
                <a:gd name="T66" fmla="*/ 317 w 319"/>
                <a:gd name="T67" fmla="*/ 59 h 98"/>
                <a:gd name="T68" fmla="*/ 316 w 319"/>
                <a:gd name="T69" fmla="*/ 69 h 98"/>
                <a:gd name="T70" fmla="*/ 311 w 319"/>
                <a:gd name="T71" fmla="*/ 77 h 98"/>
                <a:gd name="T72" fmla="*/ 304 w 319"/>
                <a:gd name="T73" fmla="*/ 83 h 98"/>
                <a:gd name="T74" fmla="*/ 298 w 319"/>
                <a:gd name="T75" fmla="*/ 90 h 98"/>
                <a:gd name="T76" fmla="*/ 290 w 319"/>
                <a:gd name="T77" fmla="*/ 95 h 98"/>
                <a:gd name="T78" fmla="*/ 280 w 319"/>
                <a:gd name="T79" fmla="*/ 98 h 98"/>
                <a:gd name="T80" fmla="*/ 270 w 319"/>
                <a:gd name="T8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9" h="98">
                  <a:moveTo>
                    <a:pt x="270" y="98"/>
                  </a:moveTo>
                  <a:lnTo>
                    <a:pt x="270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39" y="96"/>
                  </a:lnTo>
                  <a:lnTo>
                    <a:pt x="29" y="95"/>
                  </a:lnTo>
                  <a:lnTo>
                    <a:pt x="21" y="90"/>
                  </a:lnTo>
                  <a:lnTo>
                    <a:pt x="15" y="83"/>
                  </a:lnTo>
                  <a:lnTo>
                    <a:pt x="8" y="77"/>
                  </a:lnTo>
                  <a:lnTo>
                    <a:pt x="5" y="69"/>
                  </a:lnTo>
                  <a:lnTo>
                    <a:pt x="2" y="5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40"/>
                  </a:lnTo>
                  <a:lnTo>
                    <a:pt x="5" y="30"/>
                  </a:lnTo>
                  <a:lnTo>
                    <a:pt x="8" y="22"/>
                  </a:lnTo>
                  <a:lnTo>
                    <a:pt x="15" y="15"/>
                  </a:lnTo>
                  <a:lnTo>
                    <a:pt x="21" y="9"/>
                  </a:lnTo>
                  <a:lnTo>
                    <a:pt x="31" y="4"/>
                  </a:lnTo>
                  <a:lnTo>
                    <a:pt x="3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80" y="2"/>
                  </a:lnTo>
                  <a:lnTo>
                    <a:pt x="290" y="5"/>
                  </a:lnTo>
                  <a:lnTo>
                    <a:pt x="298" y="9"/>
                  </a:lnTo>
                  <a:lnTo>
                    <a:pt x="304" y="15"/>
                  </a:lnTo>
                  <a:lnTo>
                    <a:pt x="311" y="23"/>
                  </a:lnTo>
                  <a:lnTo>
                    <a:pt x="316" y="31"/>
                  </a:lnTo>
                  <a:lnTo>
                    <a:pt x="317" y="40"/>
                  </a:lnTo>
                  <a:lnTo>
                    <a:pt x="319" y="49"/>
                  </a:lnTo>
                  <a:lnTo>
                    <a:pt x="319" y="49"/>
                  </a:lnTo>
                  <a:lnTo>
                    <a:pt x="317" y="59"/>
                  </a:lnTo>
                  <a:lnTo>
                    <a:pt x="316" y="69"/>
                  </a:lnTo>
                  <a:lnTo>
                    <a:pt x="311" y="77"/>
                  </a:lnTo>
                  <a:lnTo>
                    <a:pt x="304" y="83"/>
                  </a:lnTo>
                  <a:lnTo>
                    <a:pt x="298" y="90"/>
                  </a:lnTo>
                  <a:lnTo>
                    <a:pt x="290" y="95"/>
                  </a:lnTo>
                  <a:lnTo>
                    <a:pt x="280" y="98"/>
                  </a:lnTo>
                  <a:lnTo>
                    <a:pt x="270" y="98"/>
                  </a:lnTo>
                  <a:close/>
                </a:path>
              </a:pathLst>
            </a:custGeom>
            <a:solidFill>
              <a:srgbClr val="C7C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9191626" y="1717675"/>
              <a:ext cx="506413" cy="155575"/>
            </a:xfrm>
            <a:custGeom>
              <a:avLst/>
              <a:gdLst>
                <a:gd name="T0" fmla="*/ 270 w 319"/>
                <a:gd name="T1" fmla="*/ 98 h 98"/>
                <a:gd name="T2" fmla="*/ 270 w 319"/>
                <a:gd name="T3" fmla="*/ 98 h 98"/>
                <a:gd name="T4" fmla="*/ 49 w 319"/>
                <a:gd name="T5" fmla="*/ 98 h 98"/>
                <a:gd name="T6" fmla="*/ 49 w 319"/>
                <a:gd name="T7" fmla="*/ 98 h 98"/>
                <a:gd name="T8" fmla="*/ 39 w 319"/>
                <a:gd name="T9" fmla="*/ 96 h 98"/>
                <a:gd name="T10" fmla="*/ 29 w 319"/>
                <a:gd name="T11" fmla="*/ 95 h 98"/>
                <a:gd name="T12" fmla="*/ 21 w 319"/>
                <a:gd name="T13" fmla="*/ 90 h 98"/>
                <a:gd name="T14" fmla="*/ 15 w 319"/>
                <a:gd name="T15" fmla="*/ 83 h 98"/>
                <a:gd name="T16" fmla="*/ 8 w 319"/>
                <a:gd name="T17" fmla="*/ 77 h 98"/>
                <a:gd name="T18" fmla="*/ 5 w 319"/>
                <a:gd name="T19" fmla="*/ 69 h 98"/>
                <a:gd name="T20" fmla="*/ 2 w 319"/>
                <a:gd name="T21" fmla="*/ 59 h 98"/>
                <a:gd name="T22" fmla="*/ 0 w 319"/>
                <a:gd name="T23" fmla="*/ 49 h 98"/>
                <a:gd name="T24" fmla="*/ 0 w 319"/>
                <a:gd name="T25" fmla="*/ 49 h 98"/>
                <a:gd name="T26" fmla="*/ 2 w 319"/>
                <a:gd name="T27" fmla="*/ 40 h 98"/>
                <a:gd name="T28" fmla="*/ 5 w 319"/>
                <a:gd name="T29" fmla="*/ 30 h 98"/>
                <a:gd name="T30" fmla="*/ 8 w 319"/>
                <a:gd name="T31" fmla="*/ 22 h 98"/>
                <a:gd name="T32" fmla="*/ 15 w 319"/>
                <a:gd name="T33" fmla="*/ 15 h 98"/>
                <a:gd name="T34" fmla="*/ 21 w 319"/>
                <a:gd name="T35" fmla="*/ 9 h 98"/>
                <a:gd name="T36" fmla="*/ 31 w 319"/>
                <a:gd name="T37" fmla="*/ 4 h 98"/>
                <a:gd name="T38" fmla="*/ 39 w 319"/>
                <a:gd name="T39" fmla="*/ 2 h 98"/>
                <a:gd name="T40" fmla="*/ 49 w 319"/>
                <a:gd name="T41" fmla="*/ 0 h 98"/>
                <a:gd name="T42" fmla="*/ 49 w 319"/>
                <a:gd name="T43" fmla="*/ 0 h 98"/>
                <a:gd name="T44" fmla="*/ 270 w 319"/>
                <a:gd name="T45" fmla="*/ 0 h 98"/>
                <a:gd name="T46" fmla="*/ 270 w 319"/>
                <a:gd name="T47" fmla="*/ 0 h 98"/>
                <a:gd name="T48" fmla="*/ 280 w 319"/>
                <a:gd name="T49" fmla="*/ 2 h 98"/>
                <a:gd name="T50" fmla="*/ 290 w 319"/>
                <a:gd name="T51" fmla="*/ 5 h 98"/>
                <a:gd name="T52" fmla="*/ 298 w 319"/>
                <a:gd name="T53" fmla="*/ 9 h 98"/>
                <a:gd name="T54" fmla="*/ 304 w 319"/>
                <a:gd name="T55" fmla="*/ 15 h 98"/>
                <a:gd name="T56" fmla="*/ 311 w 319"/>
                <a:gd name="T57" fmla="*/ 23 h 98"/>
                <a:gd name="T58" fmla="*/ 316 w 319"/>
                <a:gd name="T59" fmla="*/ 31 h 98"/>
                <a:gd name="T60" fmla="*/ 317 w 319"/>
                <a:gd name="T61" fmla="*/ 40 h 98"/>
                <a:gd name="T62" fmla="*/ 319 w 319"/>
                <a:gd name="T63" fmla="*/ 49 h 98"/>
                <a:gd name="T64" fmla="*/ 319 w 319"/>
                <a:gd name="T65" fmla="*/ 49 h 98"/>
                <a:gd name="T66" fmla="*/ 317 w 319"/>
                <a:gd name="T67" fmla="*/ 59 h 98"/>
                <a:gd name="T68" fmla="*/ 316 w 319"/>
                <a:gd name="T69" fmla="*/ 69 h 98"/>
                <a:gd name="T70" fmla="*/ 311 w 319"/>
                <a:gd name="T71" fmla="*/ 77 h 98"/>
                <a:gd name="T72" fmla="*/ 304 w 319"/>
                <a:gd name="T73" fmla="*/ 83 h 98"/>
                <a:gd name="T74" fmla="*/ 298 w 319"/>
                <a:gd name="T75" fmla="*/ 90 h 98"/>
                <a:gd name="T76" fmla="*/ 290 w 319"/>
                <a:gd name="T77" fmla="*/ 95 h 98"/>
                <a:gd name="T78" fmla="*/ 280 w 319"/>
                <a:gd name="T79" fmla="*/ 98 h 98"/>
                <a:gd name="T80" fmla="*/ 270 w 319"/>
                <a:gd name="T8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9" h="98">
                  <a:moveTo>
                    <a:pt x="270" y="98"/>
                  </a:moveTo>
                  <a:lnTo>
                    <a:pt x="270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39" y="96"/>
                  </a:lnTo>
                  <a:lnTo>
                    <a:pt x="29" y="95"/>
                  </a:lnTo>
                  <a:lnTo>
                    <a:pt x="21" y="90"/>
                  </a:lnTo>
                  <a:lnTo>
                    <a:pt x="15" y="83"/>
                  </a:lnTo>
                  <a:lnTo>
                    <a:pt x="8" y="77"/>
                  </a:lnTo>
                  <a:lnTo>
                    <a:pt x="5" y="69"/>
                  </a:lnTo>
                  <a:lnTo>
                    <a:pt x="2" y="5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40"/>
                  </a:lnTo>
                  <a:lnTo>
                    <a:pt x="5" y="30"/>
                  </a:lnTo>
                  <a:lnTo>
                    <a:pt x="8" y="22"/>
                  </a:lnTo>
                  <a:lnTo>
                    <a:pt x="15" y="15"/>
                  </a:lnTo>
                  <a:lnTo>
                    <a:pt x="21" y="9"/>
                  </a:lnTo>
                  <a:lnTo>
                    <a:pt x="31" y="4"/>
                  </a:lnTo>
                  <a:lnTo>
                    <a:pt x="3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80" y="2"/>
                  </a:lnTo>
                  <a:lnTo>
                    <a:pt x="290" y="5"/>
                  </a:lnTo>
                  <a:lnTo>
                    <a:pt x="298" y="9"/>
                  </a:lnTo>
                  <a:lnTo>
                    <a:pt x="304" y="15"/>
                  </a:lnTo>
                  <a:lnTo>
                    <a:pt x="311" y="23"/>
                  </a:lnTo>
                  <a:lnTo>
                    <a:pt x="316" y="31"/>
                  </a:lnTo>
                  <a:lnTo>
                    <a:pt x="317" y="40"/>
                  </a:lnTo>
                  <a:lnTo>
                    <a:pt x="319" y="49"/>
                  </a:lnTo>
                  <a:lnTo>
                    <a:pt x="319" y="49"/>
                  </a:lnTo>
                  <a:lnTo>
                    <a:pt x="317" y="59"/>
                  </a:lnTo>
                  <a:lnTo>
                    <a:pt x="316" y="69"/>
                  </a:lnTo>
                  <a:lnTo>
                    <a:pt x="311" y="77"/>
                  </a:lnTo>
                  <a:lnTo>
                    <a:pt x="304" y="83"/>
                  </a:lnTo>
                  <a:lnTo>
                    <a:pt x="298" y="90"/>
                  </a:lnTo>
                  <a:lnTo>
                    <a:pt x="290" y="95"/>
                  </a:lnTo>
                  <a:lnTo>
                    <a:pt x="280" y="98"/>
                  </a:lnTo>
                  <a:lnTo>
                    <a:pt x="270" y="9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256338" y="1717675"/>
              <a:ext cx="515938" cy="155575"/>
            </a:xfrm>
            <a:custGeom>
              <a:avLst/>
              <a:gdLst>
                <a:gd name="T0" fmla="*/ 277 w 325"/>
                <a:gd name="T1" fmla="*/ 98 h 98"/>
                <a:gd name="T2" fmla="*/ 277 w 325"/>
                <a:gd name="T3" fmla="*/ 98 h 98"/>
                <a:gd name="T4" fmla="*/ 49 w 325"/>
                <a:gd name="T5" fmla="*/ 98 h 98"/>
                <a:gd name="T6" fmla="*/ 49 w 325"/>
                <a:gd name="T7" fmla="*/ 98 h 98"/>
                <a:gd name="T8" fmla="*/ 39 w 325"/>
                <a:gd name="T9" fmla="*/ 98 h 98"/>
                <a:gd name="T10" fmla="*/ 31 w 325"/>
                <a:gd name="T11" fmla="*/ 95 h 98"/>
                <a:gd name="T12" fmla="*/ 23 w 325"/>
                <a:gd name="T13" fmla="*/ 90 h 98"/>
                <a:gd name="T14" fmla="*/ 15 w 325"/>
                <a:gd name="T15" fmla="*/ 83 h 98"/>
                <a:gd name="T16" fmla="*/ 8 w 325"/>
                <a:gd name="T17" fmla="*/ 77 h 98"/>
                <a:gd name="T18" fmla="*/ 5 w 325"/>
                <a:gd name="T19" fmla="*/ 69 h 98"/>
                <a:gd name="T20" fmla="*/ 2 w 325"/>
                <a:gd name="T21" fmla="*/ 59 h 98"/>
                <a:gd name="T22" fmla="*/ 0 w 325"/>
                <a:gd name="T23" fmla="*/ 49 h 98"/>
                <a:gd name="T24" fmla="*/ 0 w 325"/>
                <a:gd name="T25" fmla="*/ 49 h 98"/>
                <a:gd name="T26" fmla="*/ 2 w 325"/>
                <a:gd name="T27" fmla="*/ 40 h 98"/>
                <a:gd name="T28" fmla="*/ 5 w 325"/>
                <a:gd name="T29" fmla="*/ 30 h 98"/>
                <a:gd name="T30" fmla="*/ 8 w 325"/>
                <a:gd name="T31" fmla="*/ 22 h 98"/>
                <a:gd name="T32" fmla="*/ 15 w 325"/>
                <a:gd name="T33" fmla="*/ 15 h 98"/>
                <a:gd name="T34" fmla="*/ 23 w 325"/>
                <a:gd name="T35" fmla="*/ 9 h 98"/>
                <a:gd name="T36" fmla="*/ 31 w 325"/>
                <a:gd name="T37" fmla="*/ 5 h 98"/>
                <a:gd name="T38" fmla="*/ 39 w 325"/>
                <a:gd name="T39" fmla="*/ 2 h 98"/>
                <a:gd name="T40" fmla="*/ 49 w 325"/>
                <a:gd name="T41" fmla="*/ 0 h 98"/>
                <a:gd name="T42" fmla="*/ 49 w 325"/>
                <a:gd name="T43" fmla="*/ 0 h 98"/>
                <a:gd name="T44" fmla="*/ 277 w 325"/>
                <a:gd name="T45" fmla="*/ 0 h 98"/>
                <a:gd name="T46" fmla="*/ 277 w 325"/>
                <a:gd name="T47" fmla="*/ 0 h 98"/>
                <a:gd name="T48" fmla="*/ 286 w 325"/>
                <a:gd name="T49" fmla="*/ 2 h 98"/>
                <a:gd name="T50" fmla="*/ 296 w 325"/>
                <a:gd name="T51" fmla="*/ 5 h 98"/>
                <a:gd name="T52" fmla="*/ 304 w 325"/>
                <a:gd name="T53" fmla="*/ 10 h 98"/>
                <a:gd name="T54" fmla="*/ 311 w 325"/>
                <a:gd name="T55" fmla="*/ 15 h 98"/>
                <a:gd name="T56" fmla="*/ 317 w 325"/>
                <a:gd name="T57" fmla="*/ 23 h 98"/>
                <a:gd name="T58" fmla="*/ 322 w 325"/>
                <a:gd name="T59" fmla="*/ 31 h 98"/>
                <a:gd name="T60" fmla="*/ 324 w 325"/>
                <a:gd name="T61" fmla="*/ 40 h 98"/>
                <a:gd name="T62" fmla="*/ 325 w 325"/>
                <a:gd name="T63" fmla="*/ 49 h 98"/>
                <a:gd name="T64" fmla="*/ 325 w 325"/>
                <a:gd name="T65" fmla="*/ 49 h 98"/>
                <a:gd name="T66" fmla="*/ 324 w 325"/>
                <a:gd name="T67" fmla="*/ 59 h 98"/>
                <a:gd name="T68" fmla="*/ 322 w 325"/>
                <a:gd name="T69" fmla="*/ 69 h 98"/>
                <a:gd name="T70" fmla="*/ 317 w 325"/>
                <a:gd name="T71" fmla="*/ 77 h 98"/>
                <a:gd name="T72" fmla="*/ 311 w 325"/>
                <a:gd name="T73" fmla="*/ 85 h 98"/>
                <a:gd name="T74" fmla="*/ 304 w 325"/>
                <a:gd name="T75" fmla="*/ 90 h 98"/>
                <a:gd name="T76" fmla="*/ 296 w 325"/>
                <a:gd name="T77" fmla="*/ 95 h 98"/>
                <a:gd name="T78" fmla="*/ 286 w 325"/>
                <a:gd name="T79" fmla="*/ 98 h 98"/>
                <a:gd name="T80" fmla="*/ 277 w 325"/>
                <a:gd name="T8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5" h="98">
                  <a:moveTo>
                    <a:pt x="277" y="98"/>
                  </a:moveTo>
                  <a:lnTo>
                    <a:pt x="277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39" y="98"/>
                  </a:lnTo>
                  <a:lnTo>
                    <a:pt x="31" y="95"/>
                  </a:lnTo>
                  <a:lnTo>
                    <a:pt x="23" y="90"/>
                  </a:lnTo>
                  <a:lnTo>
                    <a:pt x="15" y="83"/>
                  </a:lnTo>
                  <a:lnTo>
                    <a:pt x="8" y="77"/>
                  </a:lnTo>
                  <a:lnTo>
                    <a:pt x="5" y="69"/>
                  </a:lnTo>
                  <a:lnTo>
                    <a:pt x="2" y="5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40"/>
                  </a:lnTo>
                  <a:lnTo>
                    <a:pt x="5" y="30"/>
                  </a:lnTo>
                  <a:lnTo>
                    <a:pt x="8" y="22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3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6" y="2"/>
                  </a:lnTo>
                  <a:lnTo>
                    <a:pt x="296" y="5"/>
                  </a:lnTo>
                  <a:lnTo>
                    <a:pt x="304" y="10"/>
                  </a:lnTo>
                  <a:lnTo>
                    <a:pt x="311" y="15"/>
                  </a:lnTo>
                  <a:lnTo>
                    <a:pt x="317" y="23"/>
                  </a:lnTo>
                  <a:lnTo>
                    <a:pt x="322" y="31"/>
                  </a:lnTo>
                  <a:lnTo>
                    <a:pt x="324" y="40"/>
                  </a:lnTo>
                  <a:lnTo>
                    <a:pt x="325" y="49"/>
                  </a:lnTo>
                  <a:lnTo>
                    <a:pt x="325" y="49"/>
                  </a:lnTo>
                  <a:lnTo>
                    <a:pt x="324" y="59"/>
                  </a:lnTo>
                  <a:lnTo>
                    <a:pt x="322" y="69"/>
                  </a:lnTo>
                  <a:lnTo>
                    <a:pt x="317" y="77"/>
                  </a:lnTo>
                  <a:lnTo>
                    <a:pt x="311" y="85"/>
                  </a:lnTo>
                  <a:lnTo>
                    <a:pt x="304" y="90"/>
                  </a:lnTo>
                  <a:lnTo>
                    <a:pt x="296" y="95"/>
                  </a:lnTo>
                  <a:lnTo>
                    <a:pt x="286" y="98"/>
                  </a:lnTo>
                  <a:lnTo>
                    <a:pt x="277" y="98"/>
                  </a:lnTo>
                  <a:close/>
                </a:path>
              </a:pathLst>
            </a:custGeom>
            <a:solidFill>
              <a:srgbClr val="C7C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7907338" y="0"/>
              <a:ext cx="155575" cy="485775"/>
            </a:xfrm>
            <a:custGeom>
              <a:avLst/>
              <a:gdLst>
                <a:gd name="T0" fmla="*/ 49 w 98"/>
                <a:gd name="T1" fmla="*/ 306 h 306"/>
                <a:gd name="T2" fmla="*/ 49 w 98"/>
                <a:gd name="T3" fmla="*/ 306 h 306"/>
                <a:gd name="T4" fmla="*/ 49 w 98"/>
                <a:gd name="T5" fmla="*/ 306 h 306"/>
                <a:gd name="T6" fmla="*/ 39 w 98"/>
                <a:gd name="T7" fmla="*/ 304 h 306"/>
                <a:gd name="T8" fmla="*/ 29 w 98"/>
                <a:gd name="T9" fmla="*/ 303 h 306"/>
                <a:gd name="T10" fmla="*/ 21 w 98"/>
                <a:gd name="T11" fmla="*/ 298 h 306"/>
                <a:gd name="T12" fmla="*/ 15 w 98"/>
                <a:gd name="T13" fmla="*/ 291 h 306"/>
                <a:gd name="T14" fmla="*/ 8 w 98"/>
                <a:gd name="T15" fmla="*/ 285 h 306"/>
                <a:gd name="T16" fmla="*/ 5 w 98"/>
                <a:gd name="T17" fmla="*/ 277 h 306"/>
                <a:gd name="T18" fmla="*/ 2 w 98"/>
                <a:gd name="T19" fmla="*/ 267 h 306"/>
                <a:gd name="T20" fmla="*/ 0 w 98"/>
                <a:gd name="T21" fmla="*/ 257 h 306"/>
                <a:gd name="T22" fmla="*/ 0 w 98"/>
                <a:gd name="T23" fmla="*/ 49 h 306"/>
                <a:gd name="T24" fmla="*/ 0 w 98"/>
                <a:gd name="T25" fmla="*/ 49 h 306"/>
                <a:gd name="T26" fmla="*/ 2 w 98"/>
                <a:gd name="T27" fmla="*/ 39 h 306"/>
                <a:gd name="T28" fmla="*/ 5 w 98"/>
                <a:gd name="T29" fmla="*/ 29 h 306"/>
                <a:gd name="T30" fmla="*/ 10 w 98"/>
                <a:gd name="T31" fmla="*/ 21 h 306"/>
                <a:gd name="T32" fmla="*/ 15 w 98"/>
                <a:gd name="T33" fmla="*/ 15 h 306"/>
                <a:gd name="T34" fmla="*/ 23 w 98"/>
                <a:gd name="T35" fmla="*/ 8 h 306"/>
                <a:gd name="T36" fmla="*/ 31 w 98"/>
                <a:gd name="T37" fmla="*/ 3 h 306"/>
                <a:gd name="T38" fmla="*/ 39 w 98"/>
                <a:gd name="T39" fmla="*/ 2 h 306"/>
                <a:gd name="T40" fmla="*/ 49 w 98"/>
                <a:gd name="T41" fmla="*/ 0 h 306"/>
                <a:gd name="T42" fmla="*/ 49 w 98"/>
                <a:gd name="T43" fmla="*/ 0 h 306"/>
                <a:gd name="T44" fmla="*/ 49 w 98"/>
                <a:gd name="T45" fmla="*/ 0 h 306"/>
                <a:gd name="T46" fmla="*/ 59 w 98"/>
                <a:gd name="T47" fmla="*/ 2 h 306"/>
                <a:gd name="T48" fmla="*/ 68 w 98"/>
                <a:gd name="T49" fmla="*/ 3 h 306"/>
                <a:gd name="T50" fmla="*/ 77 w 98"/>
                <a:gd name="T51" fmla="*/ 8 h 306"/>
                <a:gd name="T52" fmla="*/ 85 w 98"/>
                <a:gd name="T53" fmla="*/ 15 h 306"/>
                <a:gd name="T54" fmla="*/ 90 w 98"/>
                <a:gd name="T55" fmla="*/ 21 h 306"/>
                <a:gd name="T56" fmla="*/ 94 w 98"/>
                <a:gd name="T57" fmla="*/ 29 h 306"/>
                <a:gd name="T58" fmla="*/ 98 w 98"/>
                <a:gd name="T59" fmla="*/ 39 h 306"/>
                <a:gd name="T60" fmla="*/ 98 w 98"/>
                <a:gd name="T61" fmla="*/ 49 h 306"/>
                <a:gd name="T62" fmla="*/ 98 w 98"/>
                <a:gd name="T63" fmla="*/ 257 h 306"/>
                <a:gd name="T64" fmla="*/ 98 w 98"/>
                <a:gd name="T65" fmla="*/ 257 h 306"/>
                <a:gd name="T66" fmla="*/ 98 w 98"/>
                <a:gd name="T67" fmla="*/ 267 h 306"/>
                <a:gd name="T68" fmla="*/ 94 w 98"/>
                <a:gd name="T69" fmla="*/ 277 h 306"/>
                <a:gd name="T70" fmla="*/ 90 w 98"/>
                <a:gd name="T71" fmla="*/ 285 h 306"/>
                <a:gd name="T72" fmla="*/ 83 w 98"/>
                <a:gd name="T73" fmla="*/ 291 h 306"/>
                <a:gd name="T74" fmla="*/ 77 w 98"/>
                <a:gd name="T75" fmla="*/ 298 h 306"/>
                <a:gd name="T76" fmla="*/ 68 w 98"/>
                <a:gd name="T77" fmla="*/ 303 h 306"/>
                <a:gd name="T78" fmla="*/ 59 w 98"/>
                <a:gd name="T79" fmla="*/ 304 h 306"/>
                <a:gd name="T80" fmla="*/ 49 w 98"/>
                <a:gd name="T81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306">
                  <a:moveTo>
                    <a:pt x="49" y="306"/>
                  </a:moveTo>
                  <a:lnTo>
                    <a:pt x="49" y="306"/>
                  </a:lnTo>
                  <a:lnTo>
                    <a:pt x="49" y="306"/>
                  </a:lnTo>
                  <a:lnTo>
                    <a:pt x="39" y="304"/>
                  </a:lnTo>
                  <a:lnTo>
                    <a:pt x="29" y="303"/>
                  </a:lnTo>
                  <a:lnTo>
                    <a:pt x="21" y="298"/>
                  </a:lnTo>
                  <a:lnTo>
                    <a:pt x="15" y="291"/>
                  </a:lnTo>
                  <a:lnTo>
                    <a:pt x="8" y="285"/>
                  </a:lnTo>
                  <a:lnTo>
                    <a:pt x="5" y="277"/>
                  </a:lnTo>
                  <a:lnTo>
                    <a:pt x="2" y="267"/>
                  </a:lnTo>
                  <a:lnTo>
                    <a:pt x="0" y="25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39"/>
                  </a:lnTo>
                  <a:lnTo>
                    <a:pt x="5" y="29"/>
                  </a:lnTo>
                  <a:lnTo>
                    <a:pt x="10" y="21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3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9" y="2"/>
                  </a:lnTo>
                  <a:lnTo>
                    <a:pt x="68" y="3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0" y="21"/>
                  </a:lnTo>
                  <a:lnTo>
                    <a:pt x="94" y="29"/>
                  </a:lnTo>
                  <a:lnTo>
                    <a:pt x="98" y="39"/>
                  </a:lnTo>
                  <a:lnTo>
                    <a:pt x="98" y="49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8" y="267"/>
                  </a:lnTo>
                  <a:lnTo>
                    <a:pt x="94" y="277"/>
                  </a:lnTo>
                  <a:lnTo>
                    <a:pt x="90" y="285"/>
                  </a:lnTo>
                  <a:lnTo>
                    <a:pt x="83" y="291"/>
                  </a:lnTo>
                  <a:lnTo>
                    <a:pt x="77" y="298"/>
                  </a:lnTo>
                  <a:lnTo>
                    <a:pt x="68" y="303"/>
                  </a:lnTo>
                  <a:lnTo>
                    <a:pt x="59" y="304"/>
                  </a:lnTo>
                  <a:lnTo>
                    <a:pt x="49" y="306"/>
                  </a:lnTo>
                  <a:close/>
                </a:path>
              </a:pathLst>
            </a:custGeom>
            <a:solidFill>
              <a:srgbClr val="C7C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7907338" y="0"/>
              <a:ext cx="155575" cy="485775"/>
            </a:xfrm>
            <a:custGeom>
              <a:avLst/>
              <a:gdLst>
                <a:gd name="T0" fmla="*/ 49 w 98"/>
                <a:gd name="T1" fmla="*/ 306 h 306"/>
                <a:gd name="T2" fmla="*/ 49 w 98"/>
                <a:gd name="T3" fmla="*/ 306 h 306"/>
                <a:gd name="T4" fmla="*/ 49 w 98"/>
                <a:gd name="T5" fmla="*/ 306 h 306"/>
                <a:gd name="T6" fmla="*/ 39 w 98"/>
                <a:gd name="T7" fmla="*/ 304 h 306"/>
                <a:gd name="T8" fmla="*/ 29 w 98"/>
                <a:gd name="T9" fmla="*/ 303 h 306"/>
                <a:gd name="T10" fmla="*/ 21 w 98"/>
                <a:gd name="T11" fmla="*/ 298 h 306"/>
                <a:gd name="T12" fmla="*/ 15 w 98"/>
                <a:gd name="T13" fmla="*/ 291 h 306"/>
                <a:gd name="T14" fmla="*/ 8 w 98"/>
                <a:gd name="T15" fmla="*/ 285 h 306"/>
                <a:gd name="T16" fmla="*/ 5 w 98"/>
                <a:gd name="T17" fmla="*/ 277 h 306"/>
                <a:gd name="T18" fmla="*/ 2 w 98"/>
                <a:gd name="T19" fmla="*/ 267 h 306"/>
                <a:gd name="T20" fmla="*/ 0 w 98"/>
                <a:gd name="T21" fmla="*/ 257 h 306"/>
                <a:gd name="T22" fmla="*/ 0 w 98"/>
                <a:gd name="T23" fmla="*/ 49 h 306"/>
                <a:gd name="T24" fmla="*/ 0 w 98"/>
                <a:gd name="T25" fmla="*/ 49 h 306"/>
                <a:gd name="T26" fmla="*/ 2 w 98"/>
                <a:gd name="T27" fmla="*/ 39 h 306"/>
                <a:gd name="T28" fmla="*/ 5 w 98"/>
                <a:gd name="T29" fmla="*/ 29 h 306"/>
                <a:gd name="T30" fmla="*/ 10 w 98"/>
                <a:gd name="T31" fmla="*/ 21 h 306"/>
                <a:gd name="T32" fmla="*/ 15 w 98"/>
                <a:gd name="T33" fmla="*/ 15 h 306"/>
                <a:gd name="T34" fmla="*/ 23 w 98"/>
                <a:gd name="T35" fmla="*/ 8 h 306"/>
                <a:gd name="T36" fmla="*/ 31 w 98"/>
                <a:gd name="T37" fmla="*/ 3 h 306"/>
                <a:gd name="T38" fmla="*/ 39 w 98"/>
                <a:gd name="T39" fmla="*/ 2 h 306"/>
                <a:gd name="T40" fmla="*/ 49 w 98"/>
                <a:gd name="T41" fmla="*/ 0 h 306"/>
                <a:gd name="T42" fmla="*/ 49 w 98"/>
                <a:gd name="T43" fmla="*/ 0 h 306"/>
                <a:gd name="T44" fmla="*/ 49 w 98"/>
                <a:gd name="T45" fmla="*/ 0 h 306"/>
                <a:gd name="T46" fmla="*/ 59 w 98"/>
                <a:gd name="T47" fmla="*/ 2 h 306"/>
                <a:gd name="T48" fmla="*/ 68 w 98"/>
                <a:gd name="T49" fmla="*/ 3 h 306"/>
                <a:gd name="T50" fmla="*/ 77 w 98"/>
                <a:gd name="T51" fmla="*/ 8 h 306"/>
                <a:gd name="T52" fmla="*/ 85 w 98"/>
                <a:gd name="T53" fmla="*/ 15 h 306"/>
                <a:gd name="T54" fmla="*/ 90 w 98"/>
                <a:gd name="T55" fmla="*/ 21 h 306"/>
                <a:gd name="T56" fmla="*/ 94 w 98"/>
                <a:gd name="T57" fmla="*/ 29 h 306"/>
                <a:gd name="T58" fmla="*/ 98 w 98"/>
                <a:gd name="T59" fmla="*/ 39 h 306"/>
                <a:gd name="T60" fmla="*/ 98 w 98"/>
                <a:gd name="T61" fmla="*/ 49 h 306"/>
                <a:gd name="T62" fmla="*/ 98 w 98"/>
                <a:gd name="T63" fmla="*/ 257 h 306"/>
                <a:gd name="T64" fmla="*/ 98 w 98"/>
                <a:gd name="T65" fmla="*/ 257 h 306"/>
                <a:gd name="T66" fmla="*/ 98 w 98"/>
                <a:gd name="T67" fmla="*/ 267 h 306"/>
                <a:gd name="T68" fmla="*/ 94 w 98"/>
                <a:gd name="T69" fmla="*/ 277 h 306"/>
                <a:gd name="T70" fmla="*/ 90 w 98"/>
                <a:gd name="T71" fmla="*/ 285 h 306"/>
                <a:gd name="T72" fmla="*/ 83 w 98"/>
                <a:gd name="T73" fmla="*/ 291 h 306"/>
                <a:gd name="T74" fmla="*/ 77 w 98"/>
                <a:gd name="T75" fmla="*/ 298 h 306"/>
                <a:gd name="T76" fmla="*/ 68 w 98"/>
                <a:gd name="T77" fmla="*/ 303 h 306"/>
                <a:gd name="T78" fmla="*/ 59 w 98"/>
                <a:gd name="T79" fmla="*/ 304 h 306"/>
                <a:gd name="T80" fmla="*/ 49 w 98"/>
                <a:gd name="T81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306">
                  <a:moveTo>
                    <a:pt x="49" y="306"/>
                  </a:moveTo>
                  <a:lnTo>
                    <a:pt x="49" y="306"/>
                  </a:lnTo>
                  <a:lnTo>
                    <a:pt x="49" y="306"/>
                  </a:lnTo>
                  <a:lnTo>
                    <a:pt x="39" y="304"/>
                  </a:lnTo>
                  <a:lnTo>
                    <a:pt x="29" y="303"/>
                  </a:lnTo>
                  <a:lnTo>
                    <a:pt x="21" y="298"/>
                  </a:lnTo>
                  <a:lnTo>
                    <a:pt x="15" y="291"/>
                  </a:lnTo>
                  <a:lnTo>
                    <a:pt x="8" y="285"/>
                  </a:lnTo>
                  <a:lnTo>
                    <a:pt x="5" y="277"/>
                  </a:lnTo>
                  <a:lnTo>
                    <a:pt x="2" y="267"/>
                  </a:lnTo>
                  <a:lnTo>
                    <a:pt x="0" y="25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39"/>
                  </a:lnTo>
                  <a:lnTo>
                    <a:pt x="5" y="29"/>
                  </a:lnTo>
                  <a:lnTo>
                    <a:pt x="10" y="21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3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9" y="2"/>
                  </a:lnTo>
                  <a:lnTo>
                    <a:pt x="68" y="3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0" y="21"/>
                  </a:lnTo>
                  <a:lnTo>
                    <a:pt x="94" y="29"/>
                  </a:lnTo>
                  <a:lnTo>
                    <a:pt x="98" y="39"/>
                  </a:lnTo>
                  <a:lnTo>
                    <a:pt x="98" y="49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8" y="267"/>
                  </a:lnTo>
                  <a:lnTo>
                    <a:pt x="94" y="277"/>
                  </a:lnTo>
                  <a:lnTo>
                    <a:pt x="90" y="285"/>
                  </a:lnTo>
                  <a:lnTo>
                    <a:pt x="83" y="291"/>
                  </a:lnTo>
                  <a:lnTo>
                    <a:pt x="77" y="298"/>
                  </a:lnTo>
                  <a:lnTo>
                    <a:pt x="68" y="303"/>
                  </a:lnTo>
                  <a:lnTo>
                    <a:pt x="59" y="304"/>
                  </a:lnTo>
                  <a:lnTo>
                    <a:pt x="49" y="3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8863013" y="519113"/>
              <a:ext cx="374650" cy="374650"/>
            </a:xfrm>
            <a:custGeom>
              <a:avLst/>
              <a:gdLst>
                <a:gd name="T0" fmla="*/ 49 w 236"/>
                <a:gd name="T1" fmla="*/ 236 h 236"/>
                <a:gd name="T2" fmla="*/ 49 w 236"/>
                <a:gd name="T3" fmla="*/ 236 h 236"/>
                <a:gd name="T4" fmla="*/ 39 w 236"/>
                <a:gd name="T5" fmla="*/ 235 h 236"/>
                <a:gd name="T6" fmla="*/ 30 w 236"/>
                <a:gd name="T7" fmla="*/ 233 h 236"/>
                <a:gd name="T8" fmla="*/ 21 w 236"/>
                <a:gd name="T9" fmla="*/ 228 h 236"/>
                <a:gd name="T10" fmla="*/ 13 w 236"/>
                <a:gd name="T11" fmla="*/ 222 h 236"/>
                <a:gd name="T12" fmla="*/ 13 w 236"/>
                <a:gd name="T13" fmla="*/ 222 h 236"/>
                <a:gd name="T14" fmla="*/ 7 w 236"/>
                <a:gd name="T15" fmla="*/ 213 h 236"/>
                <a:gd name="T16" fmla="*/ 4 w 236"/>
                <a:gd name="T17" fmla="*/ 205 h 236"/>
                <a:gd name="T18" fmla="*/ 0 w 236"/>
                <a:gd name="T19" fmla="*/ 197 h 236"/>
                <a:gd name="T20" fmla="*/ 0 w 236"/>
                <a:gd name="T21" fmla="*/ 187 h 236"/>
                <a:gd name="T22" fmla="*/ 0 w 236"/>
                <a:gd name="T23" fmla="*/ 178 h 236"/>
                <a:gd name="T24" fmla="*/ 4 w 236"/>
                <a:gd name="T25" fmla="*/ 169 h 236"/>
                <a:gd name="T26" fmla="*/ 7 w 236"/>
                <a:gd name="T27" fmla="*/ 160 h 236"/>
                <a:gd name="T28" fmla="*/ 13 w 236"/>
                <a:gd name="T29" fmla="*/ 153 h 236"/>
                <a:gd name="T30" fmla="*/ 152 w 236"/>
                <a:gd name="T31" fmla="*/ 15 h 236"/>
                <a:gd name="T32" fmla="*/ 152 w 236"/>
                <a:gd name="T33" fmla="*/ 15 h 236"/>
                <a:gd name="T34" fmla="*/ 160 w 236"/>
                <a:gd name="T35" fmla="*/ 8 h 236"/>
                <a:gd name="T36" fmla="*/ 168 w 236"/>
                <a:gd name="T37" fmla="*/ 3 h 236"/>
                <a:gd name="T38" fmla="*/ 178 w 236"/>
                <a:gd name="T39" fmla="*/ 2 h 236"/>
                <a:gd name="T40" fmla="*/ 187 w 236"/>
                <a:gd name="T41" fmla="*/ 0 h 236"/>
                <a:gd name="T42" fmla="*/ 196 w 236"/>
                <a:gd name="T43" fmla="*/ 2 h 236"/>
                <a:gd name="T44" fmla="*/ 205 w 236"/>
                <a:gd name="T45" fmla="*/ 3 h 236"/>
                <a:gd name="T46" fmla="*/ 213 w 236"/>
                <a:gd name="T47" fmla="*/ 8 h 236"/>
                <a:gd name="T48" fmla="*/ 222 w 236"/>
                <a:gd name="T49" fmla="*/ 15 h 236"/>
                <a:gd name="T50" fmla="*/ 222 w 236"/>
                <a:gd name="T51" fmla="*/ 15 h 236"/>
                <a:gd name="T52" fmla="*/ 228 w 236"/>
                <a:gd name="T53" fmla="*/ 23 h 236"/>
                <a:gd name="T54" fmla="*/ 231 w 236"/>
                <a:gd name="T55" fmla="*/ 31 h 236"/>
                <a:gd name="T56" fmla="*/ 235 w 236"/>
                <a:gd name="T57" fmla="*/ 39 h 236"/>
                <a:gd name="T58" fmla="*/ 236 w 236"/>
                <a:gd name="T59" fmla="*/ 49 h 236"/>
                <a:gd name="T60" fmla="*/ 235 w 236"/>
                <a:gd name="T61" fmla="*/ 59 h 236"/>
                <a:gd name="T62" fmla="*/ 231 w 236"/>
                <a:gd name="T63" fmla="*/ 67 h 236"/>
                <a:gd name="T64" fmla="*/ 228 w 236"/>
                <a:gd name="T65" fmla="*/ 77 h 236"/>
                <a:gd name="T66" fmla="*/ 222 w 236"/>
                <a:gd name="T67" fmla="*/ 83 h 236"/>
                <a:gd name="T68" fmla="*/ 83 w 236"/>
                <a:gd name="T69" fmla="*/ 222 h 236"/>
                <a:gd name="T70" fmla="*/ 83 w 236"/>
                <a:gd name="T71" fmla="*/ 222 h 236"/>
                <a:gd name="T72" fmla="*/ 75 w 236"/>
                <a:gd name="T73" fmla="*/ 228 h 236"/>
                <a:gd name="T74" fmla="*/ 67 w 236"/>
                <a:gd name="T75" fmla="*/ 233 h 236"/>
                <a:gd name="T76" fmla="*/ 57 w 236"/>
                <a:gd name="T77" fmla="*/ 235 h 236"/>
                <a:gd name="T78" fmla="*/ 49 w 236"/>
                <a:gd name="T7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49" y="236"/>
                  </a:moveTo>
                  <a:lnTo>
                    <a:pt x="49" y="236"/>
                  </a:lnTo>
                  <a:lnTo>
                    <a:pt x="39" y="235"/>
                  </a:lnTo>
                  <a:lnTo>
                    <a:pt x="30" y="233"/>
                  </a:lnTo>
                  <a:lnTo>
                    <a:pt x="21" y="228"/>
                  </a:lnTo>
                  <a:lnTo>
                    <a:pt x="13" y="222"/>
                  </a:lnTo>
                  <a:lnTo>
                    <a:pt x="13" y="222"/>
                  </a:lnTo>
                  <a:lnTo>
                    <a:pt x="7" y="213"/>
                  </a:lnTo>
                  <a:lnTo>
                    <a:pt x="4" y="205"/>
                  </a:lnTo>
                  <a:lnTo>
                    <a:pt x="0" y="197"/>
                  </a:lnTo>
                  <a:lnTo>
                    <a:pt x="0" y="187"/>
                  </a:lnTo>
                  <a:lnTo>
                    <a:pt x="0" y="178"/>
                  </a:lnTo>
                  <a:lnTo>
                    <a:pt x="4" y="169"/>
                  </a:lnTo>
                  <a:lnTo>
                    <a:pt x="7" y="160"/>
                  </a:lnTo>
                  <a:lnTo>
                    <a:pt x="13" y="153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60" y="8"/>
                  </a:lnTo>
                  <a:lnTo>
                    <a:pt x="168" y="3"/>
                  </a:lnTo>
                  <a:lnTo>
                    <a:pt x="178" y="2"/>
                  </a:lnTo>
                  <a:lnTo>
                    <a:pt x="187" y="0"/>
                  </a:lnTo>
                  <a:lnTo>
                    <a:pt x="196" y="2"/>
                  </a:lnTo>
                  <a:lnTo>
                    <a:pt x="205" y="3"/>
                  </a:lnTo>
                  <a:lnTo>
                    <a:pt x="213" y="8"/>
                  </a:lnTo>
                  <a:lnTo>
                    <a:pt x="222" y="15"/>
                  </a:lnTo>
                  <a:lnTo>
                    <a:pt x="222" y="15"/>
                  </a:lnTo>
                  <a:lnTo>
                    <a:pt x="228" y="23"/>
                  </a:lnTo>
                  <a:lnTo>
                    <a:pt x="231" y="31"/>
                  </a:lnTo>
                  <a:lnTo>
                    <a:pt x="235" y="39"/>
                  </a:lnTo>
                  <a:lnTo>
                    <a:pt x="236" y="49"/>
                  </a:lnTo>
                  <a:lnTo>
                    <a:pt x="235" y="59"/>
                  </a:lnTo>
                  <a:lnTo>
                    <a:pt x="231" y="67"/>
                  </a:lnTo>
                  <a:lnTo>
                    <a:pt x="228" y="77"/>
                  </a:lnTo>
                  <a:lnTo>
                    <a:pt x="222" y="83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75" y="228"/>
                  </a:lnTo>
                  <a:lnTo>
                    <a:pt x="67" y="233"/>
                  </a:lnTo>
                  <a:lnTo>
                    <a:pt x="57" y="235"/>
                  </a:lnTo>
                  <a:lnTo>
                    <a:pt x="49" y="236"/>
                  </a:lnTo>
                  <a:close/>
                </a:path>
              </a:pathLst>
            </a:custGeom>
            <a:solidFill>
              <a:srgbClr val="C7C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8863013" y="519113"/>
              <a:ext cx="374650" cy="374650"/>
            </a:xfrm>
            <a:custGeom>
              <a:avLst/>
              <a:gdLst>
                <a:gd name="T0" fmla="*/ 49 w 236"/>
                <a:gd name="T1" fmla="*/ 236 h 236"/>
                <a:gd name="T2" fmla="*/ 49 w 236"/>
                <a:gd name="T3" fmla="*/ 236 h 236"/>
                <a:gd name="T4" fmla="*/ 39 w 236"/>
                <a:gd name="T5" fmla="*/ 235 h 236"/>
                <a:gd name="T6" fmla="*/ 30 w 236"/>
                <a:gd name="T7" fmla="*/ 233 h 236"/>
                <a:gd name="T8" fmla="*/ 21 w 236"/>
                <a:gd name="T9" fmla="*/ 228 h 236"/>
                <a:gd name="T10" fmla="*/ 13 w 236"/>
                <a:gd name="T11" fmla="*/ 222 h 236"/>
                <a:gd name="T12" fmla="*/ 13 w 236"/>
                <a:gd name="T13" fmla="*/ 222 h 236"/>
                <a:gd name="T14" fmla="*/ 7 w 236"/>
                <a:gd name="T15" fmla="*/ 213 h 236"/>
                <a:gd name="T16" fmla="*/ 4 w 236"/>
                <a:gd name="T17" fmla="*/ 205 h 236"/>
                <a:gd name="T18" fmla="*/ 0 w 236"/>
                <a:gd name="T19" fmla="*/ 197 h 236"/>
                <a:gd name="T20" fmla="*/ 0 w 236"/>
                <a:gd name="T21" fmla="*/ 187 h 236"/>
                <a:gd name="T22" fmla="*/ 0 w 236"/>
                <a:gd name="T23" fmla="*/ 178 h 236"/>
                <a:gd name="T24" fmla="*/ 4 w 236"/>
                <a:gd name="T25" fmla="*/ 169 h 236"/>
                <a:gd name="T26" fmla="*/ 7 w 236"/>
                <a:gd name="T27" fmla="*/ 160 h 236"/>
                <a:gd name="T28" fmla="*/ 13 w 236"/>
                <a:gd name="T29" fmla="*/ 153 h 236"/>
                <a:gd name="T30" fmla="*/ 152 w 236"/>
                <a:gd name="T31" fmla="*/ 15 h 236"/>
                <a:gd name="T32" fmla="*/ 152 w 236"/>
                <a:gd name="T33" fmla="*/ 15 h 236"/>
                <a:gd name="T34" fmla="*/ 160 w 236"/>
                <a:gd name="T35" fmla="*/ 8 h 236"/>
                <a:gd name="T36" fmla="*/ 168 w 236"/>
                <a:gd name="T37" fmla="*/ 3 h 236"/>
                <a:gd name="T38" fmla="*/ 178 w 236"/>
                <a:gd name="T39" fmla="*/ 2 h 236"/>
                <a:gd name="T40" fmla="*/ 187 w 236"/>
                <a:gd name="T41" fmla="*/ 0 h 236"/>
                <a:gd name="T42" fmla="*/ 196 w 236"/>
                <a:gd name="T43" fmla="*/ 2 h 236"/>
                <a:gd name="T44" fmla="*/ 205 w 236"/>
                <a:gd name="T45" fmla="*/ 3 h 236"/>
                <a:gd name="T46" fmla="*/ 213 w 236"/>
                <a:gd name="T47" fmla="*/ 8 h 236"/>
                <a:gd name="T48" fmla="*/ 222 w 236"/>
                <a:gd name="T49" fmla="*/ 15 h 236"/>
                <a:gd name="T50" fmla="*/ 222 w 236"/>
                <a:gd name="T51" fmla="*/ 15 h 236"/>
                <a:gd name="T52" fmla="*/ 228 w 236"/>
                <a:gd name="T53" fmla="*/ 23 h 236"/>
                <a:gd name="T54" fmla="*/ 231 w 236"/>
                <a:gd name="T55" fmla="*/ 31 h 236"/>
                <a:gd name="T56" fmla="*/ 235 w 236"/>
                <a:gd name="T57" fmla="*/ 39 h 236"/>
                <a:gd name="T58" fmla="*/ 236 w 236"/>
                <a:gd name="T59" fmla="*/ 49 h 236"/>
                <a:gd name="T60" fmla="*/ 235 w 236"/>
                <a:gd name="T61" fmla="*/ 59 h 236"/>
                <a:gd name="T62" fmla="*/ 231 w 236"/>
                <a:gd name="T63" fmla="*/ 67 h 236"/>
                <a:gd name="T64" fmla="*/ 228 w 236"/>
                <a:gd name="T65" fmla="*/ 77 h 236"/>
                <a:gd name="T66" fmla="*/ 222 w 236"/>
                <a:gd name="T67" fmla="*/ 83 h 236"/>
                <a:gd name="T68" fmla="*/ 83 w 236"/>
                <a:gd name="T69" fmla="*/ 222 h 236"/>
                <a:gd name="T70" fmla="*/ 83 w 236"/>
                <a:gd name="T71" fmla="*/ 222 h 236"/>
                <a:gd name="T72" fmla="*/ 75 w 236"/>
                <a:gd name="T73" fmla="*/ 228 h 236"/>
                <a:gd name="T74" fmla="*/ 67 w 236"/>
                <a:gd name="T75" fmla="*/ 233 h 236"/>
                <a:gd name="T76" fmla="*/ 57 w 236"/>
                <a:gd name="T77" fmla="*/ 235 h 236"/>
                <a:gd name="T78" fmla="*/ 49 w 236"/>
                <a:gd name="T7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49" y="236"/>
                  </a:moveTo>
                  <a:lnTo>
                    <a:pt x="49" y="236"/>
                  </a:lnTo>
                  <a:lnTo>
                    <a:pt x="39" y="235"/>
                  </a:lnTo>
                  <a:lnTo>
                    <a:pt x="30" y="233"/>
                  </a:lnTo>
                  <a:lnTo>
                    <a:pt x="21" y="228"/>
                  </a:lnTo>
                  <a:lnTo>
                    <a:pt x="13" y="222"/>
                  </a:lnTo>
                  <a:lnTo>
                    <a:pt x="13" y="222"/>
                  </a:lnTo>
                  <a:lnTo>
                    <a:pt x="7" y="213"/>
                  </a:lnTo>
                  <a:lnTo>
                    <a:pt x="4" y="205"/>
                  </a:lnTo>
                  <a:lnTo>
                    <a:pt x="0" y="197"/>
                  </a:lnTo>
                  <a:lnTo>
                    <a:pt x="0" y="187"/>
                  </a:lnTo>
                  <a:lnTo>
                    <a:pt x="0" y="178"/>
                  </a:lnTo>
                  <a:lnTo>
                    <a:pt x="4" y="169"/>
                  </a:lnTo>
                  <a:lnTo>
                    <a:pt x="7" y="160"/>
                  </a:lnTo>
                  <a:lnTo>
                    <a:pt x="13" y="153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60" y="8"/>
                  </a:lnTo>
                  <a:lnTo>
                    <a:pt x="168" y="3"/>
                  </a:lnTo>
                  <a:lnTo>
                    <a:pt x="178" y="2"/>
                  </a:lnTo>
                  <a:lnTo>
                    <a:pt x="187" y="0"/>
                  </a:lnTo>
                  <a:lnTo>
                    <a:pt x="196" y="2"/>
                  </a:lnTo>
                  <a:lnTo>
                    <a:pt x="205" y="3"/>
                  </a:lnTo>
                  <a:lnTo>
                    <a:pt x="213" y="8"/>
                  </a:lnTo>
                  <a:lnTo>
                    <a:pt x="222" y="15"/>
                  </a:lnTo>
                  <a:lnTo>
                    <a:pt x="222" y="15"/>
                  </a:lnTo>
                  <a:lnTo>
                    <a:pt x="228" y="23"/>
                  </a:lnTo>
                  <a:lnTo>
                    <a:pt x="231" y="31"/>
                  </a:lnTo>
                  <a:lnTo>
                    <a:pt x="235" y="39"/>
                  </a:lnTo>
                  <a:lnTo>
                    <a:pt x="236" y="49"/>
                  </a:lnTo>
                  <a:lnTo>
                    <a:pt x="235" y="59"/>
                  </a:lnTo>
                  <a:lnTo>
                    <a:pt x="231" y="67"/>
                  </a:lnTo>
                  <a:lnTo>
                    <a:pt x="228" y="77"/>
                  </a:lnTo>
                  <a:lnTo>
                    <a:pt x="222" y="83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75" y="228"/>
                  </a:lnTo>
                  <a:lnTo>
                    <a:pt x="67" y="233"/>
                  </a:lnTo>
                  <a:lnTo>
                    <a:pt x="57" y="235"/>
                  </a:lnTo>
                  <a:lnTo>
                    <a:pt x="4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710363" y="620713"/>
              <a:ext cx="374650" cy="371475"/>
            </a:xfrm>
            <a:custGeom>
              <a:avLst/>
              <a:gdLst>
                <a:gd name="T0" fmla="*/ 188 w 236"/>
                <a:gd name="T1" fmla="*/ 234 h 234"/>
                <a:gd name="T2" fmla="*/ 188 w 236"/>
                <a:gd name="T3" fmla="*/ 234 h 234"/>
                <a:gd name="T4" fmla="*/ 178 w 236"/>
                <a:gd name="T5" fmla="*/ 234 h 234"/>
                <a:gd name="T6" fmla="*/ 170 w 236"/>
                <a:gd name="T7" fmla="*/ 231 h 234"/>
                <a:gd name="T8" fmla="*/ 160 w 236"/>
                <a:gd name="T9" fmla="*/ 226 h 234"/>
                <a:gd name="T10" fmla="*/ 153 w 236"/>
                <a:gd name="T11" fmla="*/ 219 h 234"/>
                <a:gd name="T12" fmla="*/ 15 w 236"/>
                <a:gd name="T13" fmla="*/ 83 h 234"/>
                <a:gd name="T14" fmla="*/ 15 w 236"/>
                <a:gd name="T15" fmla="*/ 83 h 234"/>
                <a:gd name="T16" fmla="*/ 9 w 236"/>
                <a:gd name="T17" fmla="*/ 75 h 234"/>
                <a:gd name="T18" fmla="*/ 4 w 236"/>
                <a:gd name="T19" fmla="*/ 66 h 234"/>
                <a:gd name="T20" fmla="*/ 2 w 236"/>
                <a:gd name="T21" fmla="*/ 57 h 234"/>
                <a:gd name="T22" fmla="*/ 0 w 236"/>
                <a:gd name="T23" fmla="*/ 48 h 234"/>
                <a:gd name="T24" fmla="*/ 2 w 236"/>
                <a:gd name="T25" fmla="*/ 39 h 234"/>
                <a:gd name="T26" fmla="*/ 4 w 236"/>
                <a:gd name="T27" fmla="*/ 29 h 234"/>
                <a:gd name="T28" fmla="*/ 9 w 236"/>
                <a:gd name="T29" fmla="*/ 21 h 234"/>
                <a:gd name="T30" fmla="*/ 15 w 236"/>
                <a:gd name="T31" fmla="*/ 14 h 234"/>
                <a:gd name="T32" fmla="*/ 15 w 236"/>
                <a:gd name="T33" fmla="*/ 14 h 234"/>
                <a:gd name="T34" fmla="*/ 23 w 236"/>
                <a:gd name="T35" fmla="*/ 8 h 234"/>
                <a:gd name="T36" fmla="*/ 31 w 236"/>
                <a:gd name="T37" fmla="*/ 3 h 234"/>
                <a:gd name="T38" fmla="*/ 39 w 236"/>
                <a:gd name="T39" fmla="*/ 0 h 234"/>
                <a:gd name="T40" fmla="*/ 49 w 236"/>
                <a:gd name="T41" fmla="*/ 0 h 234"/>
                <a:gd name="T42" fmla="*/ 59 w 236"/>
                <a:gd name="T43" fmla="*/ 0 h 234"/>
                <a:gd name="T44" fmla="*/ 67 w 236"/>
                <a:gd name="T45" fmla="*/ 3 h 234"/>
                <a:gd name="T46" fmla="*/ 77 w 236"/>
                <a:gd name="T47" fmla="*/ 8 h 234"/>
                <a:gd name="T48" fmla="*/ 83 w 236"/>
                <a:gd name="T49" fmla="*/ 13 h 234"/>
                <a:gd name="T50" fmla="*/ 222 w 236"/>
                <a:gd name="T51" fmla="*/ 151 h 234"/>
                <a:gd name="T52" fmla="*/ 222 w 236"/>
                <a:gd name="T53" fmla="*/ 151 h 234"/>
                <a:gd name="T54" fmla="*/ 228 w 236"/>
                <a:gd name="T55" fmla="*/ 159 h 234"/>
                <a:gd name="T56" fmla="*/ 233 w 236"/>
                <a:gd name="T57" fmla="*/ 167 h 234"/>
                <a:gd name="T58" fmla="*/ 235 w 236"/>
                <a:gd name="T59" fmla="*/ 175 h 234"/>
                <a:gd name="T60" fmla="*/ 236 w 236"/>
                <a:gd name="T61" fmla="*/ 185 h 234"/>
                <a:gd name="T62" fmla="*/ 235 w 236"/>
                <a:gd name="T63" fmla="*/ 195 h 234"/>
                <a:gd name="T64" fmla="*/ 233 w 236"/>
                <a:gd name="T65" fmla="*/ 203 h 234"/>
                <a:gd name="T66" fmla="*/ 228 w 236"/>
                <a:gd name="T67" fmla="*/ 213 h 234"/>
                <a:gd name="T68" fmla="*/ 222 w 236"/>
                <a:gd name="T69" fmla="*/ 219 h 234"/>
                <a:gd name="T70" fmla="*/ 222 w 236"/>
                <a:gd name="T71" fmla="*/ 219 h 234"/>
                <a:gd name="T72" fmla="*/ 214 w 236"/>
                <a:gd name="T73" fmla="*/ 226 h 234"/>
                <a:gd name="T74" fmla="*/ 205 w 236"/>
                <a:gd name="T75" fmla="*/ 231 h 234"/>
                <a:gd name="T76" fmla="*/ 197 w 236"/>
                <a:gd name="T77" fmla="*/ 234 h 234"/>
                <a:gd name="T78" fmla="*/ 188 w 236"/>
                <a:gd name="T7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4">
                  <a:moveTo>
                    <a:pt x="188" y="234"/>
                  </a:moveTo>
                  <a:lnTo>
                    <a:pt x="188" y="234"/>
                  </a:lnTo>
                  <a:lnTo>
                    <a:pt x="178" y="234"/>
                  </a:lnTo>
                  <a:lnTo>
                    <a:pt x="170" y="231"/>
                  </a:lnTo>
                  <a:lnTo>
                    <a:pt x="160" y="226"/>
                  </a:lnTo>
                  <a:lnTo>
                    <a:pt x="153" y="219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9" y="75"/>
                  </a:lnTo>
                  <a:lnTo>
                    <a:pt x="4" y="66"/>
                  </a:lnTo>
                  <a:lnTo>
                    <a:pt x="2" y="57"/>
                  </a:lnTo>
                  <a:lnTo>
                    <a:pt x="0" y="48"/>
                  </a:lnTo>
                  <a:lnTo>
                    <a:pt x="2" y="39"/>
                  </a:lnTo>
                  <a:lnTo>
                    <a:pt x="4" y="29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7" y="3"/>
                  </a:lnTo>
                  <a:lnTo>
                    <a:pt x="77" y="8"/>
                  </a:lnTo>
                  <a:lnTo>
                    <a:pt x="83" y="13"/>
                  </a:lnTo>
                  <a:lnTo>
                    <a:pt x="222" y="151"/>
                  </a:lnTo>
                  <a:lnTo>
                    <a:pt x="222" y="151"/>
                  </a:lnTo>
                  <a:lnTo>
                    <a:pt x="228" y="159"/>
                  </a:lnTo>
                  <a:lnTo>
                    <a:pt x="233" y="167"/>
                  </a:lnTo>
                  <a:lnTo>
                    <a:pt x="235" y="175"/>
                  </a:lnTo>
                  <a:lnTo>
                    <a:pt x="236" y="185"/>
                  </a:lnTo>
                  <a:lnTo>
                    <a:pt x="235" y="195"/>
                  </a:lnTo>
                  <a:lnTo>
                    <a:pt x="233" y="203"/>
                  </a:lnTo>
                  <a:lnTo>
                    <a:pt x="228" y="213"/>
                  </a:lnTo>
                  <a:lnTo>
                    <a:pt x="222" y="219"/>
                  </a:lnTo>
                  <a:lnTo>
                    <a:pt x="222" y="219"/>
                  </a:lnTo>
                  <a:lnTo>
                    <a:pt x="214" y="226"/>
                  </a:lnTo>
                  <a:lnTo>
                    <a:pt x="205" y="231"/>
                  </a:lnTo>
                  <a:lnTo>
                    <a:pt x="197" y="234"/>
                  </a:lnTo>
                  <a:lnTo>
                    <a:pt x="188" y="234"/>
                  </a:lnTo>
                  <a:close/>
                </a:path>
              </a:pathLst>
            </a:custGeom>
            <a:solidFill>
              <a:srgbClr val="C7C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8340246" y="2405763"/>
            <a:ext cx="2795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are placing great text in this text frames. Lorem ipsum is here mate check it out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340246" y="4310871"/>
            <a:ext cx="2795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are placing great text in this text frames. Lorem ipsum is here mate check it out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88730" y="2405763"/>
            <a:ext cx="2795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are placing great text in this text frames. Lorem ipsum is here mate check it out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988730" y="4310871"/>
            <a:ext cx="2795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are placing great text in this text frames. Lorem ipsum is here mate check it out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5"/>
          <p:cNvSpPr txBox="1"/>
          <p:nvPr/>
        </p:nvSpPr>
        <p:spPr>
          <a:xfrm rot="19229796">
            <a:off x="4601144" y="2378697"/>
            <a:ext cx="1095943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+mj-lt"/>
              </a:rPr>
              <a:t>S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Box 36"/>
          <p:cNvSpPr txBox="1"/>
          <p:nvPr/>
        </p:nvSpPr>
        <p:spPr>
          <a:xfrm rot="2794404" flipH="1">
            <a:off x="6603399" y="2476282"/>
            <a:ext cx="1095943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+mj-lt"/>
              </a:rPr>
              <a:t>W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7"/>
          <p:cNvSpPr txBox="1"/>
          <p:nvPr/>
        </p:nvSpPr>
        <p:spPr>
          <a:xfrm rot="19101871" flipH="1">
            <a:off x="6445162" y="4446287"/>
            <a:ext cx="1095943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+mj-lt"/>
              </a:rPr>
              <a:t>O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38"/>
          <p:cNvSpPr txBox="1"/>
          <p:nvPr/>
        </p:nvSpPr>
        <p:spPr>
          <a:xfrm rot="2644098" flipH="1">
            <a:off x="4577350" y="4399545"/>
            <a:ext cx="1095943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+mj-lt"/>
              </a:rPr>
              <a:t>T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9"/>
          <p:cNvSpPr txBox="1"/>
          <p:nvPr/>
        </p:nvSpPr>
        <p:spPr>
          <a:xfrm>
            <a:off x="988727" y="2067293"/>
            <a:ext cx="2795309" cy="3384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id-ID" sz="1600" b="1" dirty="0">
                <a:solidFill>
                  <a:schemeClr val="accent1"/>
                </a:solidFill>
                <a:latin typeface="+mj-lt"/>
              </a:rPr>
              <a:t>STRENGTHS</a:t>
            </a:r>
          </a:p>
        </p:txBody>
      </p:sp>
      <p:sp>
        <p:nvSpPr>
          <p:cNvPr id="39" name="TextBox 40"/>
          <p:cNvSpPr txBox="1"/>
          <p:nvPr/>
        </p:nvSpPr>
        <p:spPr>
          <a:xfrm>
            <a:off x="963649" y="3972401"/>
            <a:ext cx="2795309" cy="3384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id-ID" sz="1600" b="1" dirty="0">
                <a:solidFill>
                  <a:schemeClr val="accent4"/>
                </a:solidFill>
                <a:latin typeface="+mj-lt"/>
              </a:rPr>
              <a:t>THREATS</a:t>
            </a:r>
          </a:p>
        </p:txBody>
      </p:sp>
      <p:sp>
        <p:nvSpPr>
          <p:cNvPr id="40" name="TextBox 41"/>
          <p:cNvSpPr txBox="1"/>
          <p:nvPr/>
        </p:nvSpPr>
        <p:spPr>
          <a:xfrm>
            <a:off x="8340245" y="2063864"/>
            <a:ext cx="2795309" cy="3384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id-ID" sz="1600" b="1" dirty="0">
                <a:solidFill>
                  <a:schemeClr val="accent2"/>
                </a:solidFill>
                <a:latin typeface="+mj-lt"/>
              </a:rPr>
              <a:t>WEAKNESSES</a:t>
            </a:r>
          </a:p>
        </p:txBody>
      </p:sp>
      <p:sp>
        <p:nvSpPr>
          <p:cNvPr id="41" name="TextBox 42"/>
          <p:cNvSpPr txBox="1"/>
          <p:nvPr/>
        </p:nvSpPr>
        <p:spPr>
          <a:xfrm>
            <a:off x="8340836" y="3977735"/>
            <a:ext cx="2795309" cy="3384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id-ID" sz="1600" b="1" dirty="0">
                <a:solidFill>
                  <a:schemeClr val="accent3"/>
                </a:solidFill>
                <a:latin typeface="+mj-lt"/>
              </a:rPr>
              <a:t>OPPORTUNITY</a:t>
            </a:r>
          </a:p>
        </p:txBody>
      </p:sp>
      <p:sp>
        <p:nvSpPr>
          <p:cNvPr id="42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7551" y="-114633"/>
            <a:ext cx="3238498" cy="6858000"/>
          </a:xfrm>
          <a:prstGeom prst="rect">
            <a:avLst/>
          </a:prstGeom>
        </p:spPr>
      </p:pic>
      <p:sp>
        <p:nvSpPr>
          <p:cNvPr id="229" name="TextBox 76"/>
          <p:cNvSpPr txBox="1"/>
          <p:nvPr/>
        </p:nvSpPr>
        <p:spPr>
          <a:xfrm>
            <a:off x="5026840" y="2151699"/>
            <a:ext cx="201622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第三章节</a:t>
            </a:r>
          </a:p>
        </p:txBody>
      </p:sp>
      <p:sp>
        <p:nvSpPr>
          <p:cNvPr id="230" name="文本框 21"/>
          <p:cNvSpPr txBox="1"/>
          <p:nvPr/>
        </p:nvSpPr>
        <p:spPr>
          <a:xfrm>
            <a:off x="2974611" y="3663867"/>
            <a:ext cx="612068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dataa</a:t>
            </a:r>
            <a:endParaRPr lang="zh-CN" altLang="en-US" sz="10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1" name="TextBox 76"/>
          <p:cNvSpPr txBox="1"/>
          <p:nvPr/>
        </p:nvSpPr>
        <p:spPr>
          <a:xfrm>
            <a:off x="3309337" y="2846228"/>
            <a:ext cx="545122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单击修改您的标题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61" y="5061664"/>
            <a:ext cx="2633477" cy="5212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" y="669956"/>
            <a:ext cx="2708440" cy="2644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59"/>
          <p:cNvGrpSpPr/>
          <p:nvPr/>
        </p:nvGrpSpPr>
        <p:grpSpPr>
          <a:xfrm>
            <a:off x="7112892" y="5303790"/>
            <a:ext cx="2479190" cy="945679"/>
            <a:chOff x="7154104" y="3206176"/>
            <a:chExt cx="1859877" cy="709444"/>
          </a:xfrm>
        </p:grpSpPr>
        <p:sp>
          <p:nvSpPr>
            <p:cNvPr id="26" name="TextBox 25"/>
            <p:cNvSpPr txBox="1"/>
            <p:nvPr/>
          </p:nvSpPr>
          <p:spPr>
            <a:xfrm>
              <a:off x="7154105" y="3453979"/>
              <a:ext cx="185987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alteration.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54104" y="3206176"/>
              <a:ext cx="1143929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chemeClr val="accent3"/>
                  </a:solidFill>
                </a:rPr>
                <a:t>Get Your Target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33212" y="2839023"/>
            <a:ext cx="1941857" cy="2034783"/>
            <a:chOff x="5350111" y="2144684"/>
            <a:chExt cx="1456772" cy="1526485"/>
          </a:xfrm>
          <a:blipFill>
            <a:blip r:embed="rId3"/>
            <a:stretch>
              <a:fillRect/>
            </a:stretch>
          </a:blipFill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5355187" y="2219473"/>
              <a:ext cx="1451696" cy="14516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50111" y="2144684"/>
              <a:ext cx="1451696" cy="14516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989391" y="2839022"/>
            <a:ext cx="1935091" cy="2021240"/>
            <a:chOff x="2241436" y="2144684"/>
            <a:chExt cx="1451696" cy="1516325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2241436" y="2209313"/>
              <a:ext cx="1451696" cy="145169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241436" y="2144684"/>
              <a:ext cx="1451696" cy="1451696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87236" y="1679506"/>
            <a:ext cx="1935091" cy="2009219"/>
            <a:chOff x="3590171" y="1274819"/>
            <a:chExt cx="1451696" cy="1507307"/>
          </a:xfrm>
          <a:blipFill>
            <a:blip r:embed="rId5"/>
            <a:stretch>
              <a:fillRect/>
            </a:stretch>
          </a:blipFill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3590171" y="1330430"/>
              <a:ext cx="1451696" cy="14516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590171" y="1274819"/>
              <a:ext cx="1451696" cy="14516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252294" y="3676027"/>
            <a:ext cx="1935091" cy="2013152"/>
            <a:chOff x="3939055" y="2772601"/>
            <a:chExt cx="1451696" cy="1510257"/>
          </a:xfrm>
          <a:blipFill>
            <a:blip r:embed="rId6"/>
            <a:stretch>
              <a:fillRect/>
            </a:stretch>
          </a:blipFill>
        </p:grpSpPr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3939055" y="2831162"/>
              <a:ext cx="1451696" cy="14516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939055" y="2772601"/>
              <a:ext cx="1451696" cy="14516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2" name="Group 57"/>
          <p:cNvGrpSpPr/>
          <p:nvPr/>
        </p:nvGrpSpPr>
        <p:grpSpPr>
          <a:xfrm>
            <a:off x="2310694" y="1314650"/>
            <a:ext cx="2449457" cy="1150799"/>
            <a:chOff x="142114" y="3168889"/>
            <a:chExt cx="1837571" cy="863324"/>
          </a:xfrm>
        </p:grpSpPr>
        <p:sp>
          <p:nvSpPr>
            <p:cNvPr id="34" name="TextBox 33"/>
            <p:cNvSpPr txBox="1"/>
            <p:nvPr/>
          </p:nvSpPr>
          <p:spPr>
            <a:xfrm>
              <a:off x="142114" y="3416692"/>
              <a:ext cx="1837571" cy="6155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</a:t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majority have suffered</a:t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25665" y="3168889"/>
              <a:ext cx="954020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2"/>
                  </a:solidFill>
                </a:rPr>
                <a:t>Construction</a:t>
              </a:r>
            </a:p>
          </p:txBody>
        </p:sp>
      </p:grpSp>
      <p:grpSp>
        <p:nvGrpSpPr>
          <p:cNvPr id="36" name="Group 58"/>
          <p:cNvGrpSpPr/>
          <p:nvPr/>
        </p:nvGrpSpPr>
        <p:grpSpPr>
          <a:xfrm>
            <a:off x="9167575" y="3333712"/>
            <a:ext cx="2443783" cy="945679"/>
            <a:chOff x="7174424" y="1352592"/>
            <a:chExt cx="1833315" cy="709444"/>
          </a:xfrm>
        </p:grpSpPr>
        <p:sp>
          <p:nvSpPr>
            <p:cNvPr id="37" name="TextBox 36"/>
            <p:cNvSpPr txBox="1"/>
            <p:nvPr/>
          </p:nvSpPr>
          <p:spPr>
            <a:xfrm>
              <a:off x="7174424" y="1600395"/>
              <a:ext cx="1833315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alteration.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74424" y="1352592"/>
              <a:ext cx="1143929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chemeClr val="accent4"/>
                  </a:solidFill>
                </a:rPr>
                <a:t>Get Your Target</a:t>
              </a:r>
            </a:p>
          </p:txBody>
        </p:sp>
      </p:grpSp>
      <p:grpSp>
        <p:nvGrpSpPr>
          <p:cNvPr id="40" name="Group 56"/>
          <p:cNvGrpSpPr/>
          <p:nvPr/>
        </p:nvGrpSpPr>
        <p:grpSpPr>
          <a:xfrm>
            <a:off x="404518" y="3333713"/>
            <a:ext cx="2459139" cy="1150799"/>
            <a:chOff x="134850" y="1363501"/>
            <a:chExt cx="1844835" cy="863324"/>
          </a:xfrm>
        </p:grpSpPr>
        <p:sp>
          <p:nvSpPr>
            <p:cNvPr id="42" name="TextBox 41"/>
            <p:cNvSpPr txBox="1"/>
            <p:nvPr/>
          </p:nvSpPr>
          <p:spPr>
            <a:xfrm>
              <a:off x="134850" y="1611304"/>
              <a:ext cx="1844835" cy="6155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majority have suffered</a:t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04805" y="1363501"/>
              <a:ext cx="674880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1"/>
                  </a:solidFill>
                </a:rPr>
                <a:t>Just start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536433">
            <a:off x="2828022" y="2543040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48" name="Arc 47"/>
          <p:cNvSpPr/>
          <p:nvPr/>
        </p:nvSpPr>
        <p:spPr>
          <a:xfrm rot="2537090">
            <a:off x="4856069" y="1594678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49" name="Arc 48"/>
          <p:cNvSpPr/>
          <p:nvPr/>
        </p:nvSpPr>
        <p:spPr>
          <a:xfrm rot="16951463" flipH="1">
            <a:off x="4980641" y="3719970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50" name="Arc 49"/>
          <p:cNvSpPr/>
          <p:nvPr/>
        </p:nvSpPr>
        <p:spPr>
          <a:xfrm rot="12440065" flipH="1">
            <a:off x="7036369" y="2987351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33" name="Freeform 66"/>
          <p:cNvSpPr>
            <a:spLocks noEditPoints="1"/>
          </p:cNvSpPr>
          <p:nvPr/>
        </p:nvSpPr>
        <p:spPr bwMode="auto">
          <a:xfrm>
            <a:off x="3576786" y="3549464"/>
            <a:ext cx="760301" cy="589722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1" name="Freeform 52"/>
          <p:cNvSpPr>
            <a:spLocks noEditPoints="1"/>
          </p:cNvSpPr>
          <p:nvPr/>
        </p:nvSpPr>
        <p:spPr bwMode="auto">
          <a:xfrm>
            <a:off x="5450349" y="2283662"/>
            <a:ext cx="608865" cy="655053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4" name="Freeform 131"/>
          <p:cNvSpPr/>
          <p:nvPr/>
        </p:nvSpPr>
        <p:spPr bwMode="auto">
          <a:xfrm>
            <a:off x="5938138" y="4396633"/>
            <a:ext cx="563400" cy="571936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5" name="Freeform 57"/>
          <p:cNvSpPr>
            <a:spLocks noEditPoints="1"/>
          </p:cNvSpPr>
          <p:nvPr/>
        </p:nvSpPr>
        <p:spPr bwMode="auto">
          <a:xfrm>
            <a:off x="7798848" y="3485084"/>
            <a:ext cx="610585" cy="602046"/>
          </a:xfrm>
          <a:custGeom>
            <a:avLst/>
            <a:gdLst/>
            <a:ahLst/>
            <a:cxnLst>
              <a:cxn ang="0">
                <a:pos x="62" y="56"/>
              </a:cxn>
              <a:cxn ang="0">
                <a:pos x="56" y="62"/>
              </a:cxn>
              <a:cxn ang="0">
                <a:pos x="48" y="65"/>
              </a:cxn>
              <a:cxn ang="0">
                <a:pos x="40" y="62"/>
              </a:cxn>
              <a:cxn ang="0">
                <a:pos x="32" y="54"/>
              </a:cxn>
              <a:cxn ang="0">
                <a:pos x="28" y="46"/>
              </a:cxn>
              <a:cxn ang="0">
                <a:pos x="32" y="37"/>
              </a:cxn>
              <a:cxn ang="0">
                <a:pos x="28" y="34"/>
              </a:cxn>
              <a:cxn ang="0">
                <a:pos x="20" y="37"/>
              </a:cxn>
              <a:cxn ang="0">
                <a:pos x="12" y="34"/>
              </a:cxn>
              <a:cxn ang="0">
                <a:pos x="3" y="25"/>
              </a:cxn>
              <a:cxn ang="0">
                <a:pos x="0" y="17"/>
              </a:cxn>
              <a:cxn ang="0">
                <a:pos x="4" y="9"/>
              </a:cxn>
              <a:cxn ang="0">
                <a:pos x="9" y="3"/>
              </a:cxn>
              <a:cxn ang="0">
                <a:pos x="18" y="0"/>
              </a:cxn>
              <a:cxn ang="0">
                <a:pos x="26" y="3"/>
              </a:cxn>
              <a:cxn ang="0">
                <a:pos x="34" y="12"/>
              </a:cxn>
              <a:cxn ang="0">
                <a:pos x="37" y="20"/>
              </a:cxn>
              <a:cxn ang="0">
                <a:pos x="34" y="28"/>
              </a:cxn>
              <a:cxn ang="0">
                <a:pos x="37" y="32"/>
              </a:cxn>
              <a:cxn ang="0">
                <a:pos x="46" y="28"/>
              </a:cxn>
              <a:cxn ang="0">
                <a:pos x="54" y="32"/>
              </a:cxn>
              <a:cxn ang="0">
                <a:pos x="62" y="40"/>
              </a:cxn>
              <a:cxn ang="0">
                <a:pos x="66" y="48"/>
              </a:cxn>
              <a:cxn ang="0">
                <a:pos x="62" y="56"/>
              </a:cxn>
              <a:cxn ang="0">
                <a:pos x="29" y="17"/>
              </a:cxn>
              <a:cxn ang="0">
                <a:pos x="20" y="9"/>
              </a:cxn>
              <a:cxn ang="0">
                <a:pos x="18" y="8"/>
              </a:cxn>
              <a:cxn ang="0">
                <a:pos x="15" y="9"/>
              </a:cxn>
              <a:cxn ang="0">
                <a:pos x="9" y="15"/>
              </a:cxn>
              <a:cxn ang="0">
                <a:pos x="8" y="17"/>
              </a:cxn>
              <a:cxn ang="0">
                <a:pos x="9" y="20"/>
              </a:cxn>
              <a:cxn ang="0">
                <a:pos x="17" y="28"/>
              </a:cxn>
              <a:cxn ang="0">
                <a:pos x="20" y="29"/>
              </a:cxn>
              <a:cxn ang="0">
                <a:pos x="23" y="28"/>
              </a:cxn>
              <a:cxn ang="0">
                <a:pos x="20" y="24"/>
              </a:cxn>
              <a:cxn ang="0">
                <a:pos x="24" y="20"/>
              </a:cxn>
              <a:cxn ang="0">
                <a:pos x="28" y="23"/>
              </a:cxn>
              <a:cxn ang="0">
                <a:pos x="30" y="20"/>
              </a:cxn>
              <a:cxn ang="0">
                <a:pos x="29" y="17"/>
              </a:cxn>
              <a:cxn ang="0">
                <a:pos x="57" y="45"/>
              </a:cxn>
              <a:cxn ang="0">
                <a:pos x="48" y="37"/>
              </a:cxn>
              <a:cxn ang="0">
                <a:pos x="46" y="36"/>
              </a:cxn>
              <a:cxn ang="0">
                <a:pos x="43" y="37"/>
              </a:cxn>
              <a:cxn ang="0">
                <a:pos x="46" y="42"/>
              </a:cxn>
              <a:cxn ang="0">
                <a:pos x="42" y="46"/>
              </a:cxn>
              <a:cxn ang="0">
                <a:pos x="37" y="43"/>
              </a:cxn>
              <a:cxn ang="0">
                <a:pos x="36" y="46"/>
              </a:cxn>
              <a:cxn ang="0">
                <a:pos x="37" y="48"/>
              </a:cxn>
              <a:cxn ang="0">
                <a:pos x="45" y="57"/>
              </a:cxn>
              <a:cxn ang="0">
                <a:pos x="48" y="58"/>
              </a:cxn>
              <a:cxn ang="0">
                <a:pos x="51" y="57"/>
              </a:cxn>
              <a:cxn ang="0">
                <a:pos x="57" y="51"/>
              </a:cxn>
              <a:cxn ang="0">
                <a:pos x="58" y="48"/>
              </a:cxn>
              <a:cxn ang="0">
                <a:pos x="57" y="45"/>
              </a:cxn>
            </a:cxnLst>
            <a:rect l="0" t="0" r="r" b="b"/>
            <a:pathLst>
              <a:path w="66" h="65">
                <a:moveTo>
                  <a:pt x="62" y="56"/>
                </a:moveTo>
                <a:cubicBezTo>
                  <a:pt x="56" y="62"/>
                  <a:pt x="56" y="62"/>
                  <a:pt x="56" y="62"/>
                </a:cubicBezTo>
                <a:cubicBezTo>
                  <a:pt x="54" y="64"/>
                  <a:pt x="51" y="65"/>
                  <a:pt x="48" y="65"/>
                </a:cubicBezTo>
                <a:cubicBezTo>
                  <a:pt x="45" y="65"/>
                  <a:pt x="42" y="64"/>
                  <a:pt x="40" y="62"/>
                </a:cubicBez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28" y="49"/>
                  <a:pt x="28" y="46"/>
                </a:cubicBezTo>
                <a:cubicBezTo>
                  <a:pt x="28" y="42"/>
                  <a:pt x="30" y="39"/>
                  <a:pt x="32" y="37"/>
                </a:cubicBezTo>
                <a:cubicBezTo>
                  <a:pt x="28" y="34"/>
                  <a:pt x="28" y="34"/>
                  <a:pt x="28" y="34"/>
                </a:cubicBezTo>
                <a:cubicBezTo>
                  <a:pt x="26" y="36"/>
                  <a:pt x="23" y="37"/>
                  <a:pt x="20" y="37"/>
                </a:cubicBezTo>
                <a:cubicBezTo>
                  <a:pt x="17" y="37"/>
                  <a:pt x="14" y="36"/>
                  <a:pt x="12" y="34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3"/>
                  <a:pt x="0" y="20"/>
                  <a:pt x="0" y="17"/>
                </a:cubicBezTo>
                <a:cubicBezTo>
                  <a:pt x="0" y="14"/>
                  <a:pt x="1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2" y="1"/>
                  <a:pt x="15" y="0"/>
                  <a:pt x="18" y="0"/>
                </a:cubicBezTo>
                <a:cubicBezTo>
                  <a:pt x="21" y="0"/>
                  <a:pt x="24" y="1"/>
                  <a:pt x="26" y="3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14"/>
                  <a:pt x="37" y="17"/>
                  <a:pt x="37" y="20"/>
                </a:cubicBezTo>
                <a:cubicBezTo>
                  <a:pt x="37" y="23"/>
                  <a:pt x="36" y="26"/>
                  <a:pt x="34" y="28"/>
                </a:cubicBezTo>
                <a:cubicBezTo>
                  <a:pt x="37" y="32"/>
                  <a:pt x="37" y="32"/>
                  <a:pt x="37" y="32"/>
                </a:cubicBezTo>
                <a:cubicBezTo>
                  <a:pt x="40" y="30"/>
                  <a:pt x="43" y="28"/>
                  <a:pt x="46" y="28"/>
                </a:cubicBezTo>
                <a:cubicBezTo>
                  <a:pt x="49" y="28"/>
                  <a:pt x="52" y="29"/>
                  <a:pt x="54" y="32"/>
                </a:cubicBezTo>
                <a:cubicBezTo>
                  <a:pt x="62" y="40"/>
                  <a:pt x="62" y="40"/>
                  <a:pt x="62" y="40"/>
                </a:cubicBezTo>
                <a:cubicBezTo>
                  <a:pt x="64" y="42"/>
                  <a:pt x="66" y="45"/>
                  <a:pt x="66" y="48"/>
                </a:cubicBezTo>
                <a:cubicBezTo>
                  <a:pt x="66" y="51"/>
                  <a:pt x="64" y="54"/>
                  <a:pt x="62" y="56"/>
                </a:cubicBezTo>
                <a:close/>
                <a:moveTo>
                  <a:pt x="29" y="17"/>
                </a:move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7" y="8"/>
                  <a:pt x="16" y="8"/>
                  <a:pt x="15" y="9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20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9"/>
                  <a:pt x="19" y="29"/>
                  <a:pt x="20" y="29"/>
                </a:cubicBezTo>
                <a:cubicBezTo>
                  <a:pt x="21" y="29"/>
                  <a:pt x="22" y="29"/>
                  <a:pt x="23" y="28"/>
                </a:cubicBezTo>
                <a:cubicBezTo>
                  <a:pt x="22" y="27"/>
                  <a:pt x="20" y="26"/>
                  <a:pt x="20" y="24"/>
                </a:cubicBezTo>
                <a:cubicBezTo>
                  <a:pt x="20" y="22"/>
                  <a:pt x="22" y="20"/>
                  <a:pt x="24" y="20"/>
                </a:cubicBezTo>
                <a:cubicBezTo>
                  <a:pt x="26" y="20"/>
                  <a:pt x="27" y="21"/>
                  <a:pt x="28" y="23"/>
                </a:cubicBezTo>
                <a:cubicBezTo>
                  <a:pt x="29" y="22"/>
                  <a:pt x="30" y="21"/>
                  <a:pt x="30" y="20"/>
                </a:cubicBezTo>
                <a:cubicBezTo>
                  <a:pt x="30" y="19"/>
                  <a:pt x="29" y="18"/>
                  <a:pt x="29" y="17"/>
                </a:cubicBezTo>
                <a:close/>
                <a:moveTo>
                  <a:pt x="57" y="45"/>
                </a:moveTo>
                <a:cubicBezTo>
                  <a:pt x="48" y="37"/>
                  <a:pt x="48" y="37"/>
                  <a:pt x="48" y="37"/>
                </a:cubicBezTo>
                <a:cubicBezTo>
                  <a:pt x="48" y="36"/>
                  <a:pt x="47" y="36"/>
                  <a:pt x="46" y="36"/>
                </a:cubicBezTo>
                <a:cubicBezTo>
                  <a:pt x="45" y="36"/>
                  <a:pt x="44" y="36"/>
                  <a:pt x="43" y="37"/>
                </a:cubicBezTo>
                <a:cubicBezTo>
                  <a:pt x="44" y="39"/>
                  <a:pt x="46" y="40"/>
                  <a:pt x="46" y="42"/>
                </a:cubicBezTo>
                <a:cubicBezTo>
                  <a:pt x="46" y="44"/>
                  <a:pt x="44" y="46"/>
                  <a:pt x="42" y="46"/>
                </a:cubicBezTo>
                <a:cubicBezTo>
                  <a:pt x="40" y="46"/>
                  <a:pt x="39" y="44"/>
                  <a:pt x="37" y="43"/>
                </a:cubicBezTo>
                <a:cubicBezTo>
                  <a:pt x="37" y="43"/>
                  <a:pt x="36" y="44"/>
                  <a:pt x="36" y="46"/>
                </a:cubicBezTo>
                <a:cubicBezTo>
                  <a:pt x="36" y="47"/>
                  <a:pt x="36" y="48"/>
                  <a:pt x="37" y="48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7"/>
                  <a:pt x="47" y="58"/>
                  <a:pt x="48" y="58"/>
                </a:cubicBezTo>
                <a:cubicBezTo>
                  <a:pt x="49" y="58"/>
                  <a:pt x="50" y="57"/>
                  <a:pt x="51" y="57"/>
                </a:cubicBezTo>
                <a:cubicBezTo>
                  <a:pt x="57" y="51"/>
                  <a:pt x="57" y="51"/>
                  <a:pt x="57" y="51"/>
                </a:cubicBezTo>
                <a:cubicBezTo>
                  <a:pt x="58" y="50"/>
                  <a:pt x="58" y="49"/>
                  <a:pt x="58" y="48"/>
                </a:cubicBezTo>
                <a:cubicBezTo>
                  <a:pt x="58" y="47"/>
                  <a:pt x="58" y="46"/>
                  <a:pt x="5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33" grpId="0" animBg="1"/>
      <p:bldP spid="41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16007" y="1154922"/>
            <a:ext cx="4323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1.</a:t>
            </a:r>
            <a:r>
              <a:rPr lang="zh-CN" altLang="en-US" sz="28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单击这里修改您的标题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11819" y="3652982"/>
            <a:ext cx="3001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2E2E2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目 录</a:t>
            </a:r>
            <a:r>
              <a:rPr lang="en-US" altLang="zh-CN" sz="2400" b="1" dirty="0">
                <a:solidFill>
                  <a:srgbClr val="2E2E2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/</a:t>
            </a:r>
            <a:r>
              <a:rPr lang="en-US" altLang="zh-CN" b="1" dirty="0">
                <a:solidFill>
                  <a:srgbClr val="2E2E2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contents</a:t>
            </a:r>
            <a:endParaRPr lang="zh-CN" altLang="en-US" sz="9600" b="1" dirty="0">
              <a:solidFill>
                <a:srgbClr val="2E2E2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1" name="任意多边形 100"/>
          <p:cNvSpPr/>
          <p:nvPr/>
        </p:nvSpPr>
        <p:spPr>
          <a:xfrm>
            <a:off x="6007100" y="1678142"/>
            <a:ext cx="5259614" cy="381485"/>
          </a:xfrm>
          <a:custGeom>
            <a:avLst/>
            <a:gdLst>
              <a:gd name="connsiteX0" fmla="*/ 0 w 9405257"/>
              <a:gd name="connsiteY0" fmla="*/ 478972 h 682172"/>
              <a:gd name="connsiteX1" fmla="*/ 290286 w 9405257"/>
              <a:gd name="connsiteY1" fmla="*/ 464457 h 682172"/>
              <a:gd name="connsiteX2" fmla="*/ 783772 w 9405257"/>
              <a:gd name="connsiteY2" fmla="*/ 449943 h 682172"/>
              <a:gd name="connsiteX3" fmla="*/ 928914 w 9405257"/>
              <a:gd name="connsiteY3" fmla="*/ 435429 h 682172"/>
              <a:gd name="connsiteX4" fmla="*/ 1465943 w 9405257"/>
              <a:gd name="connsiteY4" fmla="*/ 406400 h 682172"/>
              <a:gd name="connsiteX5" fmla="*/ 1683657 w 9405257"/>
              <a:gd name="connsiteY5" fmla="*/ 391886 h 682172"/>
              <a:gd name="connsiteX6" fmla="*/ 3352800 w 9405257"/>
              <a:gd name="connsiteY6" fmla="*/ 406400 h 682172"/>
              <a:gd name="connsiteX7" fmla="*/ 3410857 w 9405257"/>
              <a:gd name="connsiteY7" fmla="*/ 420915 h 682172"/>
              <a:gd name="connsiteX8" fmla="*/ 3701143 w 9405257"/>
              <a:gd name="connsiteY8" fmla="*/ 435429 h 682172"/>
              <a:gd name="connsiteX9" fmla="*/ 5834743 w 9405257"/>
              <a:gd name="connsiteY9" fmla="*/ 449943 h 682172"/>
              <a:gd name="connsiteX10" fmla="*/ 5878286 w 9405257"/>
              <a:gd name="connsiteY10" fmla="*/ 464457 h 682172"/>
              <a:gd name="connsiteX11" fmla="*/ 6125029 w 9405257"/>
              <a:gd name="connsiteY11" fmla="*/ 522515 h 682172"/>
              <a:gd name="connsiteX12" fmla="*/ 6212114 w 9405257"/>
              <a:gd name="connsiteY12" fmla="*/ 537029 h 682172"/>
              <a:gd name="connsiteX13" fmla="*/ 6415314 w 9405257"/>
              <a:gd name="connsiteY13" fmla="*/ 624115 h 682172"/>
              <a:gd name="connsiteX14" fmla="*/ 6458857 w 9405257"/>
              <a:gd name="connsiteY14" fmla="*/ 653143 h 682172"/>
              <a:gd name="connsiteX15" fmla="*/ 6691086 w 9405257"/>
              <a:gd name="connsiteY15" fmla="*/ 682172 h 682172"/>
              <a:gd name="connsiteX16" fmla="*/ 6908800 w 9405257"/>
              <a:gd name="connsiteY16" fmla="*/ 667657 h 682172"/>
              <a:gd name="connsiteX17" fmla="*/ 6952343 w 9405257"/>
              <a:gd name="connsiteY17" fmla="*/ 653143 h 682172"/>
              <a:gd name="connsiteX18" fmla="*/ 7010400 w 9405257"/>
              <a:gd name="connsiteY18" fmla="*/ 638629 h 682172"/>
              <a:gd name="connsiteX19" fmla="*/ 7097486 w 9405257"/>
              <a:gd name="connsiteY19" fmla="*/ 609600 h 682172"/>
              <a:gd name="connsiteX20" fmla="*/ 7199086 w 9405257"/>
              <a:gd name="connsiteY20" fmla="*/ 580572 h 682172"/>
              <a:gd name="connsiteX21" fmla="*/ 7344229 w 9405257"/>
              <a:gd name="connsiteY21" fmla="*/ 537029 h 682172"/>
              <a:gd name="connsiteX22" fmla="*/ 7387772 w 9405257"/>
              <a:gd name="connsiteY22" fmla="*/ 522515 h 682172"/>
              <a:gd name="connsiteX23" fmla="*/ 7431314 w 9405257"/>
              <a:gd name="connsiteY23" fmla="*/ 508000 h 682172"/>
              <a:gd name="connsiteX24" fmla="*/ 7576457 w 9405257"/>
              <a:gd name="connsiteY24" fmla="*/ 493486 h 682172"/>
              <a:gd name="connsiteX25" fmla="*/ 8215086 w 9405257"/>
              <a:gd name="connsiteY25" fmla="*/ 508000 h 682172"/>
              <a:gd name="connsiteX26" fmla="*/ 8258629 w 9405257"/>
              <a:gd name="connsiteY26" fmla="*/ 522515 h 682172"/>
              <a:gd name="connsiteX27" fmla="*/ 8374743 w 9405257"/>
              <a:gd name="connsiteY27" fmla="*/ 537029 h 682172"/>
              <a:gd name="connsiteX28" fmla="*/ 8432800 w 9405257"/>
              <a:gd name="connsiteY28" fmla="*/ 551543 h 682172"/>
              <a:gd name="connsiteX29" fmla="*/ 8519886 w 9405257"/>
              <a:gd name="connsiteY29" fmla="*/ 566057 h 682172"/>
              <a:gd name="connsiteX30" fmla="*/ 8694057 w 9405257"/>
              <a:gd name="connsiteY30" fmla="*/ 551543 h 682172"/>
              <a:gd name="connsiteX31" fmla="*/ 8737600 w 9405257"/>
              <a:gd name="connsiteY31" fmla="*/ 537029 h 682172"/>
              <a:gd name="connsiteX32" fmla="*/ 8810172 w 9405257"/>
              <a:gd name="connsiteY32" fmla="*/ 522515 h 682172"/>
              <a:gd name="connsiteX33" fmla="*/ 8926286 w 9405257"/>
              <a:gd name="connsiteY33" fmla="*/ 508000 h 682172"/>
              <a:gd name="connsiteX34" fmla="*/ 9071429 w 9405257"/>
              <a:gd name="connsiteY34" fmla="*/ 478972 h 682172"/>
              <a:gd name="connsiteX35" fmla="*/ 9158514 w 9405257"/>
              <a:gd name="connsiteY35" fmla="*/ 420915 h 682172"/>
              <a:gd name="connsiteX36" fmla="*/ 9202057 w 9405257"/>
              <a:gd name="connsiteY36" fmla="*/ 391886 h 682172"/>
              <a:gd name="connsiteX37" fmla="*/ 9231086 w 9405257"/>
              <a:gd name="connsiteY37" fmla="*/ 348343 h 682172"/>
              <a:gd name="connsiteX38" fmla="*/ 9274629 w 9405257"/>
              <a:gd name="connsiteY38" fmla="*/ 333829 h 682172"/>
              <a:gd name="connsiteX39" fmla="*/ 9332686 w 9405257"/>
              <a:gd name="connsiteY39" fmla="*/ 275772 h 682172"/>
              <a:gd name="connsiteX40" fmla="*/ 9405257 w 9405257"/>
              <a:gd name="connsiteY40" fmla="*/ 145143 h 682172"/>
              <a:gd name="connsiteX41" fmla="*/ 9303657 w 9405257"/>
              <a:gd name="connsiteY41" fmla="*/ 43543 h 682172"/>
              <a:gd name="connsiteX42" fmla="*/ 9216572 w 9405257"/>
              <a:gd name="connsiteY42" fmla="*/ 14515 h 682172"/>
              <a:gd name="connsiteX43" fmla="*/ 9173029 w 9405257"/>
              <a:gd name="connsiteY43" fmla="*/ 0 h 682172"/>
              <a:gd name="connsiteX44" fmla="*/ 9071429 w 9405257"/>
              <a:gd name="connsiteY44" fmla="*/ 14515 h 682172"/>
              <a:gd name="connsiteX45" fmla="*/ 9027886 w 9405257"/>
              <a:gd name="connsiteY45" fmla="*/ 43543 h 682172"/>
              <a:gd name="connsiteX46" fmla="*/ 9085943 w 9405257"/>
              <a:gd name="connsiteY46" fmla="*/ 174172 h 682172"/>
              <a:gd name="connsiteX47" fmla="*/ 9173029 w 9405257"/>
              <a:gd name="connsiteY47" fmla="*/ 217715 h 682172"/>
              <a:gd name="connsiteX48" fmla="*/ 9231086 w 9405257"/>
              <a:gd name="connsiteY48" fmla="*/ 145143 h 682172"/>
              <a:gd name="connsiteX49" fmla="*/ 9202057 w 9405257"/>
              <a:gd name="connsiteY49" fmla="*/ 1451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405257" h="682172">
                <a:moveTo>
                  <a:pt x="0" y="478972"/>
                </a:moveTo>
                <a:lnTo>
                  <a:pt x="290286" y="464457"/>
                </a:lnTo>
                <a:lnTo>
                  <a:pt x="783772" y="449943"/>
                </a:lnTo>
                <a:cubicBezTo>
                  <a:pt x="832344" y="447735"/>
                  <a:pt x="880391" y="438526"/>
                  <a:pt x="928914" y="435429"/>
                </a:cubicBezTo>
                <a:lnTo>
                  <a:pt x="1465943" y="406400"/>
                </a:lnTo>
                <a:lnTo>
                  <a:pt x="1683657" y="391886"/>
                </a:lnTo>
                <a:lnTo>
                  <a:pt x="3352800" y="406400"/>
                </a:lnTo>
                <a:cubicBezTo>
                  <a:pt x="3372745" y="406735"/>
                  <a:pt x="3390978" y="419258"/>
                  <a:pt x="3410857" y="420915"/>
                </a:cubicBezTo>
                <a:cubicBezTo>
                  <a:pt x="3507405" y="428961"/>
                  <a:pt x="3604267" y="434269"/>
                  <a:pt x="3701143" y="435429"/>
                </a:cubicBezTo>
                <a:lnTo>
                  <a:pt x="5834743" y="449943"/>
                </a:lnTo>
                <a:cubicBezTo>
                  <a:pt x="5849257" y="454781"/>
                  <a:pt x="5863503" y="460515"/>
                  <a:pt x="5878286" y="464457"/>
                </a:cubicBezTo>
                <a:cubicBezTo>
                  <a:pt x="5969229" y="488709"/>
                  <a:pt x="6037951" y="506682"/>
                  <a:pt x="6125029" y="522515"/>
                </a:cubicBezTo>
                <a:cubicBezTo>
                  <a:pt x="6153983" y="527779"/>
                  <a:pt x="6183564" y="529892"/>
                  <a:pt x="6212114" y="537029"/>
                </a:cubicBezTo>
                <a:cubicBezTo>
                  <a:pt x="6274047" y="552512"/>
                  <a:pt x="6365460" y="590880"/>
                  <a:pt x="6415314" y="624115"/>
                </a:cubicBezTo>
                <a:cubicBezTo>
                  <a:pt x="6429828" y="633791"/>
                  <a:pt x="6442308" y="647627"/>
                  <a:pt x="6458857" y="653143"/>
                </a:cubicBezTo>
                <a:cubicBezTo>
                  <a:pt x="6497439" y="666003"/>
                  <a:pt x="6676038" y="680667"/>
                  <a:pt x="6691086" y="682172"/>
                </a:cubicBezTo>
                <a:cubicBezTo>
                  <a:pt x="6763657" y="677334"/>
                  <a:pt x="6836512" y="675689"/>
                  <a:pt x="6908800" y="667657"/>
                </a:cubicBezTo>
                <a:cubicBezTo>
                  <a:pt x="6924006" y="665967"/>
                  <a:pt x="6937632" y="657346"/>
                  <a:pt x="6952343" y="653143"/>
                </a:cubicBezTo>
                <a:cubicBezTo>
                  <a:pt x="6971523" y="647663"/>
                  <a:pt x="6991293" y="644361"/>
                  <a:pt x="7010400" y="638629"/>
                </a:cubicBezTo>
                <a:cubicBezTo>
                  <a:pt x="7039708" y="629836"/>
                  <a:pt x="7067801" y="617021"/>
                  <a:pt x="7097486" y="609600"/>
                </a:cubicBezTo>
                <a:cubicBezTo>
                  <a:pt x="7278929" y="564240"/>
                  <a:pt x="7053370" y="622206"/>
                  <a:pt x="7199086" y="580572"/>
                </a:cubicBezTo>
                <a:cubicBezTo>
                  <a:pt x="7352635" y="536700"/>
                  <a:pt x="7137275" y="606012"/>
                  <a:pt x="7344229" y="537029"/>
                </a:cubicBezTo>
                <a:lnTo>
                  <a:pt x="7387772" y="522515"/>
                </a:lnTo>
                <a:cubicBezTo>
                  <a:pt x="7402286" y="517677"/>
                  <a:pt x="7416091" y="509522"/>
                  <a:pt x="7431314" y="508000"/>
                </a:cubicBezTo>
                <a:lnTo>
                  <a:pt x="7576457" y="493486"/>
                </a:lnTo>
                <a:lnTo>
                  <a:pt x="8215086" y="508000"/>
                </a:lnTo>
                <a:cubicBezTo>
                  <a:pt x="8230372" y="508650"/>
                  <a:pt x="8243576" y="519778"/>
                  <a:pt x="8258629" y="522515"/>
                </a:cubicBezTo>
                <a:cubicBezTo>
                  <a:pt x="8297006" y="529493"/>
                  <a:pt x="8336268" y="530617"/>
                  <a:pt x="8374743" y="537029"/>
                </a:cubicBezTo>
                <a:cubicBezTo>
                  <a:pt x="8394420" y="540308"/>
                  <a:pt x="8413239" y="547631"/>
                  <a:pt x="8432800" y="551543"/>
                </a:cubicBezTo>
                <a:cubicBezTo>
                  <a:pt x="8461658" y="557314"/>
                  <a:pt x="8490857" y="561219"/>
                  <a:pt x="8519886" y="566057"/>
                </a:cubicBezTo>
                <a:cubicBezTo>
                  <a:pt x="8577943" y="561219"/>
                  <a:pt x="8636310" y="559242"/>
                  <a:pt x="8694057" y="551543"/>
                </a:cubicBezTo>
                <a:cubicBezTo>
                  <a:pt x="8709222" y="549521"/>
                  <a:pt x="8722757" y="540740"/>
                  <a:pt x="8737600" y="537029"/>
                </a:cubicBezTo>
                <a:cubicBezTo>
                  <a:pt x="8761533" y="531046"/>
                  <a:pt x="8785789" y="526266"/>
                  <a:pt x="8810172" y="522515"/>
                </a:cubicBezTo>
                <a:cubicBezTo>
                  <a:pt x="8848724" y="516584"/>
                  <a:pt x="8887672" y="513516"/>
                  <a:pt x="8926286" y="508000"/>
                </a:cubicBezTo>
                <a:cubicBezTo>
                  <a:pt x="9009328" y="496137"/>
                  <a:pt x="9000900" y="496604"/>
                  <a:pt x="9071429" y="478972"/>
                </a:cubicBezTo>
                <a:lnTo>
                  <a:pt x="9158514" y="420915"/>
                </a:lnTo>
                <a:lnTo>
                  <a:pt x="9202057" y="391886"/>
                </a:lnTo>
                <a:cubicBezTo>
                  <a:pt x="9211733" y="377372"/>
                  <a:pt x="9217464" y="359240"/>
                  <a:pt x="9231086" y="348343"/>
                </a:cubicBezTo>
                <a:cubicBezTo>
                  <a:pt x="9243033" y="338786"/>
                  <a:pt x="9263811" y="344647"/>
                  <a:pt x="9274629" y="333829"/>
                </a:cubicBezTo>
                <a:cubicBezTo>
                  <a:pt x="9352038" y="256420"/>
                  <a:pt x="9216571" y="314476"/>
                  <a:pt x="9332686" y="275772"/>
                </a:cubicBezTo>
                <a:cubicBezTo>
                  <a:pt x="9399230" y="175956"/>
                  <a:pt x="9379711" y="221784"/>
                  <a:pt x="9405257" y="145143"/>
                </a:cubicBezTo>
                <a:cubicBezTo>
                  <a:pt x="9385182" y="84917"/>
                  <a:pt x="9390996" y="72656"/>
                  <a:pt x="9303657" y="43543"/>
                </a:cubicBezTo>
                <a:lnTo>
                  <a:pt x="9216572" y="14515"/>
                </a:lnTo>
                <a:lnTo>
                  <a:pt x="9173029" y="0"/>
                </a:lnTo>
                <a:cubicBezTo>
                  <a:pt x="9139162" y="4838"/>
                  <a:pt x="9104197" y="4685"/>
                  <a:pt x="9071429" y="14515"/>
                </a:cubicBezTo>
                <a:cubicBezTo>
                  <a:pt x="9054721" y="19527"/>
                  <a:pt x="9031307" y="26438"/>
                  <a:pt x="9027886" y="43543"/>
                </a:cubicBezTo>
                <a:cubicBezTo>
                  <a:pt x="8999283" y="186554"/>
                  <a:pt x="9023052" y="142727"/>
                  <a:pt x="9085943" y="174172"/>
                </a:cubicBezTo>
                <a:cubicBezTo>
                  <a:pt x="9198489" y="230445"/>
                  <a:pt x="9063582" y="181231"/>
                  <a:pt x="9173029" y="217715"/>
                </a:cubicBezTo>
                <a:cubicBezTo>
                  <a:pt x="9191930" y="205114"/>
                  <a:pt x="9243833" y="183383"/>
                  <a:pt x="9231086" y="145143"/>
                </a:cubicBezTo>
                <a:cubicBezTo>
                  <a:pt x="9228026" y="135963"/>
                  <a:pt x="9211733" y="145143"/>
                  <a:pt x="9202057" y="145143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6316007" y="2374122"/>
            <a:ext cx="4323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dirty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2.</a:t>
            </a:r>
            <a:r>
              <a:rPr lang="zh-CN" altLang="en-US" sz="2800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单击这里修改您的标题</a:t>
            </a:r>
          </a:p>
        </p:txBody>
      </p:sp>
      <p:sp>
        <p:nvSpPr>
          <p:cNvPr id="103" name="任意多边形 102"/>
          <p:cNvSpPr/>
          <p:nvPr/>
        </p:nvSpPr>
        <p:spPr>
          <a:xfrm>
            <a:off x="6007100" y="2948142"/>
            <a:ext cx="5259614" cy="381485"/>
          </a:xfrm>
          <a:custGeom>
            <a:avLst/>
            <a:gdLst>
              <a:gd name="connsiteX0" fmla="*/ 0 w 9405257"/>
              <a:gd name="connsiteY0" fmla="*/ 478972 h 682172"/>
              <a:gd name="connsiteX1" fmla="*/ 290286 w 9405257"/>
              <a:gd name="connsiteY1" fmla="*/ 464457 h 682172"/>
              <a:gd name="connsiteX2" fmla="*/ 783772 w 9405257"/>
              <a:gd name="connsiteY2" fmla="*/ 449943 h 682172"/>
              <a:gd name="connsiteX3" fmla="*/ 928914 w 9405257"/>
              <a:gd name="connsiteY3" fmla="*/ 435429 h 682172"/>
              <a:gd name="connsiteX4" fmla="*/ 1465943 w 9405257"/>
              <a:gd name="connsiteY4" fmla="*/ 406400 h 682172"/>
              <a:gd name="connsiteX5" fmla="*/ 1683657 w 9405257"/>
              <a:gd name="connsiteY5" fmla="*/ 391886 h 682172"/>
              <a:gd name="connsiteX6" fmla="*/ 3352800 w 9405257"/>
              <a:gd name="connsiteY6" fmla="*/ 406400 h 682172"/>
              <a:gd name="connsiteX7" fmla="*/ 3410857 w 9405257"/>
              <a:gd name="connsiteY7" fmla="*/ 420915 h 682172"/>
              <a:gd name="connsiteX8" fmla="*/ 3701143 w 9405257"/>
              <a:gd name="connsiteY8" fmla="*/ 435429 h 682172"/>
              <a:gd name="connsiteX9" fmla="*/ 5834743 w 9405257"/>
              <a:gd name="connsiteY9" fmla="*/ 449943 h 682172"/>
              <a:gd name="connsiteX10" fmla="*/ 5878286 w 9405257"/>
              <a:gd name="connsiteY10" fmla="*/ 464457 h 682172"/>
              <a:gd name="connsiteX11" fmla="*/ 6125029 w 9405257"/>
              <a:gd name="connsiteY11" fmla="*/ 522515 h 682172"/>
              <a:gd name="connsiteX12" fmla="*/ 6212114 w 9405257"/>
              <a:gd name="connsiteY12" fmla="*/ 537029 h 682172"/>
              <a:gd name="connsiteX13" fmla="*/ 6415314 w 9405257"/>
              <a:gd name="connsiteY13" fmla="*/ 624115 h 682172"/>
              <a:gd name="connsiteX14" fmla="*/ 6458857 w 9405257"/>
              <a:gd name="connsiteY14" fmla="*/ 653143 h 682172"/>
              <a:gd name="connsiteX15" fmla="*/ 6691086 w 9405257"/>
              <a:gd name="connsiteY15" fmla="*/ 682172 h 682172"/>
              <a:gd name="connsiteX16" fmla="*/ 6908800 w 9405257"/>
              <a:gd name="connsiteY16" fmla="*/ 667657 h 682172"/>
              <a:gd name="connsiteX17" fmla="*/ 6952343 w 9405257"/>
              <a:gd name="connsiteY17" fmla="*/ 653143 h 682172"/>
              <a:gd name="connsiteX18" fmla="*/ 7010400 w 9405257"/>
              <a:gd name="connsiteY18" fmla="*/ 638629 h 682172"/>
              <a:gd name="connsiteX19" fmla="*/ 7097486 w 9405257"/>
              <a:gd name="connsiteY19" fmla="*/ 609600 h 682172"/>
              <a:gd name="connsiteX20" fmla="*/ 7199086 w 9405257"/>
              <a:gd name="connsiteY20" fmla="*/ 580572 h 682172"/>
              <a:gd name="connsiteX21" fmla="*/ 7344229 w 9405257"/>
              <a:gd name="connsiteY21" fmla="*/ 537029 h 682172"/>
              <a:gd name="connsiteX22" fmla="*/ 7387772 w 9405257"/>
              <a:gd name="connsiteY22" fmla="*/ 522515 h 682172"/>
              <a:gd name="connsiteX23" fmla="*/ 7431314 w 9405257"/>
              <a:gd name="connsiteY23" fmla="*/ 508000 h 682172"/>
              <a:gd name="connsiteX24" fmla="*/ 7576457 w 9405257"/>
              <a:gd name="connsiteY24" fmla="*/ 493486 h 682172"/>
              <a:gd name="connsiteX25" fmla="*/ 8215086 w 9405257"/>
              <a:gd name="connsiteY25" fmla="*/ 508000 h 682172"/>
              <a:gd name="connsiteX26" fmla="*/ 8258629 w 9405257"/>
              <a:gd name="connsiteY26" fmla="*/ 522515 h 682172"/>
              <a:gd name="connsiteX27" fmla="*/ 8374743 w 9405257"/>
              <a:gd name="connsiteY27" fmla="*/ 537029 h 682172"/>
              <a:gd name="connsiteX28" fmla="*/ 8432800 w 9405257"/>
              <a:gd name="connsiteY28" fmla="*/ 551543 h 682172"/>
              <a:gd name="connsiteX29" fmla="*/ 8519886 w 9405257"/>
              <a:gd name="connsiteY29" fmla="*/ 566057 h 682172"/>
              <a:gd name="connsiteX30" fmla="*/ 8694057 w 9405257"/>
              <a:gd name="connsiteY30" fmla="*/ 551543 h 682172"/>
              <a:gd name="connsiteX31" fmla="*/ 8737600 w 9405257"/>
              <a:gd name="connsiteY31" fmla="*/ 537029 h 682172"/>
              <a:gd name="connsiteX32" fmla="*/ 8810172 w 9405257"/>
              <a:gd name="connsiteY32" fmla="*/ 522515 h 682172"/>
              <a:gd name="connsiteX33" fmla="*/ 8926286 w 9405257"/>
              <a:gd name="connsiteY33" fmla="*/ 508000 h 682172"/>
              <a:gd name="connsiteX34" fmla="*/ 9071429 w 9405257"/>
              <a:gd name="connsiteY34" fmla="*/ 478972 h 682172"/>
              <a:gd name="connsiteX35" fmla="*/ 9158514 w 9405257"/>
              <a:gd name="connsiteY35" fmla="*/ 420915 h 682172"/>
              <a:gd name="connsiteX36" fmla="*/ 9202057 w 9405257"/>
              <a:gd name="connsiteY36" fmla="*/ 391886 h 682172"/>
              <a:gd name="connsiteX37" fmla="*/ 9231086 w 9405257"/>
              <a:gd name="connsiteY37" fmla="*/ 348343 h 682172"/>
              <a:gd name="connsiteX38" fmla="*/ 9274629 w 9405257"/>
              <a:gd name="connsiteY38" fmla="*/ 333829 h 682172"/>
              <a:gd name="connsiteX39" fmla="*/ 9332686 w 9405257"/>
              <a:gd name="connsiteY39" fmla="*/ 275772 h 682172"/>
              <a:gd name="connsiteX40" fmla="*/ 9405257 w 9405257"/>
              <a:gd name="connsiteY40" fmla="*/ 145143 h 682172"/>
              <a:gd name="connsiteX41" fmla="*/ 9303657 w 9405257"/>
              <a:gd name="connsiteY41" fmla="*/ 43543 h 682172"/>
              <a:gd name="connsiteX42" fmla="*/ 9216572 w 9405257"/>
              <a:gd name="connsiteY42" fmla="*/ 14515 h 682172"/>
              <a:gd name="connsiteX43" fmla="*/ 9173029 w 9405257"/>
              <a:gd name="connsiteY43" fmla="*/ 0 h 682172"/>
              <a:gd name="connsiteX44" fmla="*/ 9071429 w 9405257"/>
              <a:gd name="connsiteY44" fmla="*/ 14515 h 682172"/>
              <a:gd name="connsiteX45" fmla="*/ 9027886 w 9405257"/>
              <a:gd name="connsiteY45" fmla="*/ 43543 h 682172"/>
              <a:gd name="connsiteX46" fmla="*/ 9085943 w 9405257"/>
              <a:gd name="connsiteY46" fmla="*/ 174172 h 682172"/>
              <a:gd name="connsiteX47" fmla="*/ 9173029 w 9405257"/>
              <a:gd name="connsiteY47" fmla="*/ 217715 h 682172"/>
              <a:gd name="connsiteX48" fmla="*/ 9231086 w 9405257"/>
              <a:gd name="connsiteY48" fmla="*/ 145143 h 682172"/>
              <a:gd name="connsiteX49" fmla="*/ 9202057 w 9405257"/>
              <a:gd name="connsiteY49" fmla="*/ 1451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405257" h="682172">
                <a:moveTo>
                  <a:pt x="0" y="478972"/>
                </a:moveTo>
                <a:lnTo>
                  <a:pt x="290286" y="464457"/>
                </a:lnTo>
                <a:lnTo>
                  <a:pt x="783772" y="449943"/>
                </a:lnTo>
                <a:cubicBezTo>
                  <a:pt x="832344" y="447735"/>
                  <a:pt x="880391" y="438526"/>
                  <a:pt x="928914" y="435429"/>
                </a:cubicBezTo>
                <a:lnTo>
                  <a:pt x="1465943" y="406400"/>
                </a:lnTo>
                <a:lnTo>
                  <a:pt x="1683657" y="391886"/>
                </a:lnTo>
                <a:lnTo>
                  <a:pt x="3352800" y="406400"/>
                </a:lnTo>
                <a:cubicBezTo>
                  <a:pt x="3372745" y="406735"/>
                  <a:pt x="3390978" y="419258"/>
                  <a:pt x="3410857" y="420915"/>
                </a:cubicBezTo>
                <a:cubicBezTo>
                  <a:pt x="3507405" y="428961"/>
                  <a:pt x="3604267" y="434269"/>
                  <a:pt x="3701143" y="435429"/>
                </a:cubicBezTo>
                <a:lnTo>
                  <a:pt x="5834743" y="449943"/>
                </a:lnTo>
                <a:cubicBezTo>
                  <a:pt x="5849257" y="454781"/>
                  <a:pt x="5863503" y="460515"/>
                  <a:pt x="5878286" y="464457"/>
                </a:cubicBezTo>
                <a:cubicBezTo>
                  <a:pt x="5969229" y="488709"/>
                  <a:pt x="6037951" y="506682"/>
                  <a:pt x="6125029" y="522515"/>
                </a:cubicBezTo>
                <a:cubicBezTo>
                  <a:pt x="6153983" y="527779"/>
                  <a:pt x="6183564" y="529892"/>
                  <a:pt x="6212114" y="537029"/>
                </a:cubicBezTo>
                <a:cubicBezTo>
                  <a:pt x="6274047" y="552512"/>
                  <a:pt x="6365460" y="590880"/>
                  <a:pt x="6415314" y="624115"/>
                </a:cubicBezTo>
                <a:cubicBezTo>
                  <a:pt x="6429828" y="633791"/>
                  <a:pt x="6442308" y="647627"/>
                  <a:pt x="6458857" y="653143"/>
                </a:cubicBezTo>
                <a:cubicBezTo>
                  <a:pt x="6497439" y="666003"/>
                  <a:pt x="6676038" y="680667"/>
                  <a:pt x="6691086" y="682172"/>
                </a:cubicBezTo>
                <a:cubicBezTo>
                  <a:pt x="6763657" y="677334"/>
                  <a:pt x="6836512" y="675689"/>
                  <a:pt x="6908800" y="667657"/>
                </a:cubicBezTo>
                <a:cubicBezTo>
                  <a:pt x="6924006" y="665967"/>
                  <a:pt x="6937632" y="657346"/>
                  <a:pt x="6952343" y="653143"/>
                </a:cubicBezTo>
                <a:cubicBezTo>
                  <a:pt x="6971523" y="647663"/>
                  <a:pt x="6991293" y="644361"/>
                  <a:pt x="7010400" y="638629"/>
                </a:cubicBezTo>
                <a:cubicBezTo>
                  <a:pt x="7039708" y="629836"/>
                  <a:pt x="7067801" y="617021"/>
                  <a:pt x="7097486" y="609600"/>
                </a:cubicBezTo>
                <a:cubicBezTo>
                  <a:pt x="7278929" y="564240"/>
                  <a:pt x="7053370" y="622206"/>
                  <a:pt x="7199086" y="580572"/>
                </a:cubicBezTo>
                <a:cubicBezTo>
                  <a:pt x="7352635" y="536700"/>
                  <a:pt x="7137275" y="606012"/>
                  <a:pt x="7344229" y="537029"/>
                </a:cubicBezTo>
                <a:lnTo>
                  <a:pt x="7387772" y="522515"/>
                </a:lnTo>
                <a:cubicBezTo>
                  <a:pt x="7402286" y="517677"/>
                  <a:pt x="7416091" y="509522"/>
                  <a:pt x="7431314" y="508000"/>
                </a:cubicBezTo>
                <a:lnTo>
                  <a:pt x="7576457" y="493486"/>
                </a:lnTo>
                <a:lnTo>
                  <a:pt x="8215086" y="508000"/>
                </a:lnTo>
                <a:cubicBezTo>
                  <a:pt x="8230372" y="508650"/>
                  <a:pt x="8243576" y="519778"/>
                  <a:pt x="8258629" y="522515"/>
                </a:cubicBezTo>
                <a:cubicBezTo>
                  <a:pt x="8297006" y="529493"/>
                  <a:pt x="8336268" y="530617"/>
                  <a:pt x="8374743" y="537029"/>
                </a:cubicBezTo>
                <a:cubicBezTo>
                  <a:pt x="8394420" y="540308"/>
                  <a:pt x="8413239" y="547631"/>
                  <a:pt x="8432800" y="551543"/>
                </a:cubicBezTo>
                <a:cubicBezTo>
                  <a:pt x="8461658" y="557314"/>
                  <a:pt x="8490857" y="561219"/>
                  <a:pt x="8519886" y="566057"/>
                </a:cubicBezTo>
                <a:cubicBezTo>
                  <a:pt x="8577943" y="561219"/>
                  <a:pt x="8636310" y="559242"/>
                  <a:pt x="8694057" y="551543"/>
                </a:cubicBezTo>
                <a:cubicBezTo>
                  <a:pt x="8709222" y="549521"/>
                  <a:pt x="8722757" y="540740"/>
                  <a:pt x="8737600" y="537029"/>
                </a:cubicBezTo>
                <a:cubicBezTo>
                  <a:pt x="8761533" y="531046"/>
                  <a:pt x="8785789" y="526266"/>
                  <a:pt x="8810172" y="522515"/>
                </a:cubicBezTo>
                <a:cubicBezTo>
                  <a:pt x="8848724" y="516584"/>
                  <a:pt x="8887672" y="513516"/>
                  <a:pt x="8926286" y="508000"/>
                </a:cubicBezTo>
                <a:cubicBezTo>
                  <a:pt x="9009328" y="496137"/>
                  <a:pt x="9000900" y="496604"/>
                  <a:pt x="9071429" y="478972"/>
                </a:cubicBezTo>
                <a:lnTo>
                  <a:pt x="9158514" y="420915"/>
                </a:lnTo>
                <a:lnTo>
                  <a:pt x="9202057" y="391886"/>
                </a:lnTo>
                <a:cubicBezTo>
                  <a:pt x="9211733" y="377372"/>
                  <a:pt x="9217464" y="359240"/>
                  <a:pt x="9231086" y="348343"/>
                </a:cubicBezTo>
                <a:cubicBezTo>
                  <a:pt x="9243033" y="338786"/>
                  <a:pt x="9263811" y="344647"/>
                  <a:pt x="9274629" y="333829"/>
                </a:cubicBezTo>
                <a:cubicBezTo>
                  <a:pt x="9352038" y="256420"/>
                  <a:pt x="9216571" y="314476"/>
                  <a:pt x="9332686" y="275772"/>
                </a:cubicBezTo>
                <a:cubicBezTo>
                  <a:pt x="9399230" y="175956"/>
                  <a:pt x="9379711" y="221784"/>
                  <a:pt x="9405257" y="145143"/>
                </a:cubicBezTo>
                <a:cubicBezTo>
                  <a:pt x="9385182" y="84917"/>
                  <a:pt x="9390996" y="72656"/>
                  <a:pt x="9303657" y="43543"/>
                </a:cubicBezTo>
                <a:lnTo>
                  <a:pt x="9216572" y="14515"/>
                </a:lnTo>
                <a:lnTo>
                  <a:pt x="9173029" y="0"/>
                </a:lnTo>
                <a:cubicBezTo>
                  <a:pt x="9139162" y="4838"/>
                  <a:pt x="9104197" y="4685"/>
                  <a:pt x="9071429" y="14515"/>
                </a:cubicBezTo>
                <a:cubicBezTo>
                  <a:pt x="9054721" y="19527"/>
                  <a:pt x="9031307" y="26438"/>
                  <a:pt x="9027886" y="43543"/>
                </a:cubicBezTo>
                <a:cubicBezTo>
                  <a:pt x="8999283" y="186554"/>
                  <a:pt x="9023052" y="142727"/>
                  <a:pt x="9085943" y="174172"/>
                </a:cubicBezTo>
                <a:cubicBezTo>
                  <a:pt x="9198489" y="230445"/>
                  <a:pt x="9063582" y="181231"/>
                  <a:pt x="9173029" y="217715"/>
                </a:cubicBezTo>
                <a:cubicBezTo>
                  <a:pt x="9191930" y="205114"/>
                  <a:pt x="9243833" y="183383"/>
                  <a:pt x="9231086" y="145143"/>
                </a:cubicBezTo>
                <a:cubicBezTo>
                  <a:pt x="9228026" y="135963"/>
                  <a:pt x="9211733" y="145143"/>
                  <a:pt x="9202057" y="145143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文本框 103"/>
          <p:cNvSpPr txBox="1"/>
          <p:nvPr/>
        </p:nvSpPr>
        <p:spPr>
          <a:xfrm>
            <a:off x="6316007" y="3631422"/>
            <a:ext cx="4323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dirty="0">
                <a:solidFill>
                  <a:schemeClr val="accent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3.</a:t>
            </a:r>
            <a:r>
              <a:rPr lang="zh-CN" altLang="en-US" sz="2800" kern="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单击这里修改您的标题</a:t>
            </a:r>
          </a:p>
        </p:txBody>
      </p:sp>
      <p:sp>
        <p:nvSpPr>
          <p:cNvPr id="105" name="任意多边形 104"/>
          <p:cNvSpPr/>
          <p:nvPr/>
        </p:nvSpPr>
        <p:spPr>
          <a:xfrm>
            <a:off x="6007100" y="4205442"/>
            <a:ext cx="5259614" cy="381485"/>
          </a:xfrm>
          <a:custGeom>
            <a:avLst/>
            <a:gdLst>
              <a:gd name="connsiteX0" fmla="*/ 0 w 9405257"/>
              <a:gd name="connsiteY0" fmla="*/ 478972 h 682172"/>
              <a:gd name="connsiteX1" fmla="*/ 290286 w 9405257"/>
              <a:gd name="connsiteY1" fmla="*/ 464457 h 682172"/>
              <a:gd name="connsiteX2" fmla="*/ 783772 w 9405257"/>
              <a:gd name="connsiteY2" fmla="*/ 449943 h 682172"/>
              <a:gd name="connsiteX3" fmla="*/ 928914 w 9405257"/>
              <a:gd name="connsiteY3" fmla="*/ 435429 h 682172"/>
              <a:gd name="connsiteX4" fmla="*/ 1465943 w 9405257"/>
              <a:gd name="connsiteY4" fmla="*/ 406400 h 682172"/>
              <a:gd name="connsiteX5" fmla="*/ 1683657 w 9405257"/>
              <a:gd name="connsiteY5" fmla="*/ 391886 h 682172"/>
              <a:gd name="connsiteX6" fmla="*/ 3352800 w 9405257"/>
              <a:gd name="connsiteY6" fmla="*/ 406400 h 682172"/>
              <a:gd name="connsiteX7" fmla="*/ 3410857 w 9405257"/>
              <a:gd name="connsiteY7" fmla="*/ 420915 h 682172"/>
              <a:gd name="connsiteX8" fmla="*/ 3701143 w 9405257"/>
              <a:gd name="connsiteY8" fmla="*/ 435429 h 682172"/>
              <a:gd name="connsiteX9" fmla="*/ 5834743 w 9405257"/>
              <a:gd name="connsiteY9" fmla="*/ 449943 h 682172"/>
              <a:gd name="connsiteX10" fmla="*/ 5878286 w 9405257"/>
              <a:gd name="connsiteY10" fmla="*/ 464457 h 682172"/>
              <a:gd name="connsiteX11" fmla="*/ 6125029 w 9405257"/>
              <a:gd name="connsiteY11" fmla="*/ 522515 h 682172"/>
              <a:gd name="connsiteX12" fmla="*/ 6212114 w 9405257"/>
              <a:gd name="connsiteY12" fmla="*/ 537029 h 682172"/>
              <a:gd name="connsiteX13" fmla="*/ 6415314 w 9405257"/>
              <a:gd name="connsiteY13" fmla="*/ 624115 h 682172"/>
              <a:gd name="connsiteX14" fmla="*/ 6458857 w 9405257"/>
              <a:gd name="connsiteY14" fmla="*/ 653143 h 682172"/>
              <a:gd name="connsiteX15" fmla="*/ 6691086 w 9405257"/>
              <a:gd name="connsiteY15" fmla="*/ 682172 h 682172"/>
              <a:gd name="connsiteX16" fmla="*/ 6908800 w 9405257"/>
              <a:gd name="connsiteY16" fmla="*/ 667657 h 682172"/>
              <a:gd name="connsiteX17" fmla="*/ 6952343 w 9405257"/>
              <a:gd name="connsiteY17" fmla="*/ 653143 h 682172"/>
              <a:gd name="connsiteX18" fmla="*/ 7010400 w 9405257"/>
              <a:gd name="connsiteY18" fmla="*/ 638629 h 682172"/>
              <a:gd name="connsiteX19" fmla="*/ 7097486 w 9405257"/>
              <a:gd name="connsiteY19" fmla="*/ 609600 h 682172"/>
              <a:gd name="connsiteX20" fmla="*/ 7199086 w 9405257"/>
              <a:gd name="connsiteY20" fmla="*/ 580572 h 682172"/>
              <a:gd name="connsiteX21" fmla="*/ 7344229 w 9405257"/>
              <a:gd name="connsiteY21" fmla="*/ 537029 h 682172"/>
              <a:gd name="connsiteX22" fmla="*/ 7387772 w 9405257"/>
              <a:gd name="connsiteY22" fmla="*/ 522515 h 682172"/>
              <a:gd name="connsiteX23" fmla="*/ 7431314 w 9405257"/>
              <a:gd name="connsiteY23" fmla="*/ 508000 h 682172"/>
              <a:gd name="connsiteX24" fmla="*/ 7576457 w 9405257"/>
              <a:gd name="connsiteY24" fmla="*/ 493486 h 682172"/>
              <a:gd name="connsiteX25" fmla="*/ 8215086 w 9405257"/>
              <a:gd name="connsiteY25" fmla="*/ 508000 h 682172"/>
              <a:gd name="connsiteX26" fmla="*/ 8258629 w 9405257"/>
              <a:gd name="connsiteY26" fmla="*/ 522515 h 682172"/>
              <a:gd name="connsiteX27" fmla="*/ 8374743 w 9405257"/>
              <a:gd name="connsiteY27" fmla="*/ 537029 h 682172"/>
              <a:gd name="connsiteX28" fmla="*/ 8432800 w 9405257"/>
              <a:gd name="connsiteY28" fmla="*/ 551543 h 682172"/>
              <a:gd name="connsiteX29" fmla="*/ 8519886 w 9405257"/>
              <a:gd name="connsiteY29" fmla="*/ 566057 h 682172"/>
              <a:gd name="connsiteX30" fmla="*/ 8694057 w 9405257"/>
              <a:gd name="connsiteY30" fmla="*/ 551543 h 682172"/>
              <a:gd name="connsiteX31" fmla="*/ 8737600 w 9405257"/>
              <a:gd name="connsiteY31" fmla="*/ 537029 h 682172"/>
              <a:gd name="connsiteX32" fmla="*/ 8810172 w 9405257"/>
              <a:gd name="connsiteY32" fmla="*/ 522515 h 682172"/>
              <a:gd name="connsiteX33" fmla="*/ 8926286 w 9405257"/>
              <a:gd name="connsiteY33" fmla="*/ 508000 h 682172"/>
              <a:gd name="connsiteX34" fmla="*/ 9071429 w 9405257"/>
              <a:gd name="connsiteY34" fmla="*/ 478972 h 682172"/>
              <a:gd name="connsiteX35" fmla="*/ 9158514 w 9405257"/>
              <a:gd name="connsiteY35" fmla="*/ 420915 h 682172"/>
              <a:gd name="connsiteX36" fmla="*/ 9202057 w 9405257"/>
              <a:gd name="connsiteY36" fmla="*/ 391886 h 682172"/>
              <a:gd name="connsiteX37" fmla="*/ 9231086 w 9405257"/>
              <a:gd name="connsiteY37" fmla="*/ 348343 h 682172"/>
              <a:gd name="connsiteX38" fmla="*/ 9274629 w 9405257"/>
              <a:gd name="connsiteY38" fmla="*/ 333829 h 682172"/>
              <a:gd name="connsiteX39" fmla="*/ 9332686 w 9405257"/>
              <a:gd name="connsiteY39" fmla="*/ 275772 h 682172"/>
              <a:gd name="connsiteX40" fmla="*/ 9405257 w 9405257"/>
              <a:gd name="connsiteY40" fmla="*/ 145143 h 682172"/>
              <a:gd name="connsiteX41" fmla="*/ 9303657 w 9405257"/>
              <a:gd name="connsiteY41" fmla="*/ 43543 h 682172"/>
              <a:gd name="connsiteX42" fmla="*/ 9216572 w 9405257"/>
              <a:gd name="connsiteY42" fmla="*/ 14515 h 682172"/>
              <a:gd name="connsiteX43" fmla="*/ 9173029 w 9405257"/>
              <a:gd name="connsiteY43" fmla="*/ 0 h 682172"/>
              <a:gd name="connsiteX44" fmla="*/ 9071429 w 9405257"/>
              <a:gd name="connsiteY44" fmla="*/ 14515 h 682172"/>
              <a:gd name="connsiteX45" fmla="*/ 9027886 w 9405257"/>
              <a:gd name="connsiteY45" fmla="*/ 43543 h 682172"/>
              <a:gd name="connsiteX46" fmla="*/ 9085943 w 9405257"/>
              <a:gd name="connsiteY46" fmla="*/ 174172 h 682172"/>
              <a:gd name="connsiteX47" fmla="*/ 9173029 w 9405257"/>
              <a:gd name="connsiteY47" fmla="*/ 217715 h 682172"/>
              <a:gd name="connsiteX48" fmla="*/ 9231086 w 9405257"/>
              <a:gd name="connsiteY48" fmla="*/ 145143 h 682172"/>
              <a:gd name="connsiteX49" fmla="*/ 9202057 w 9405257"/>
              <a:gd name="connsiteY49" fmla="*/ 1451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405257" h="682172">
                <a:moveTo>
                  <a:pt x="0" y="478972"/>
                </a:moveTo>
                <a:lnTo>
                  <a:pt x="290286" y="464457"/>
                </a:lnTo>
                <a:lnTo>
                  <a:pt x="783772" y="449943"/>
                </a:lnTo>
                <a:cubicBezTo>
                  <a:pt x="832344" y="447735"/>
                  <a:pt x="880391" y="438526"/>
                  <a:pt x="928914" y="435429"/>
                </a:cubicBezTo>
                <a:lnTo>
                  <a:pt x="1465943" y="406400"/>
                </a:lnTo>
                <a:lnTo>
                  <a:pt x="1683657" y="391886"/>
                </a:lnTo>
                <a:lnTo>
                  <a:pt x="3352800" y="406400"/>
                </a:lnTo>
                <a:cubicBezTo>
                  <a:pt x="3372745" y="406735"/>
                  <a:pt x="3390978" y="419258"/>
                  <a:pt x="3410857" y="420915"/>
                </a:cubicBezTo>
                <a:cubicBezTo>
                  <a:pt x="3507405" y="428961"/>
                  <a:pt x="3604267" y="434269"/>
                  <a:pt x="3701143" y="435429"/>
                </a:cubicBezTo>
                <a:lnTo>
                  <a:pt x="5834743" y="449943"/>
                </a:lnTo>
                <a:cubicBezTo>
                  <a:pt x="5849257" y="454781"/>
                  <a:pt x="5863503" y="460515"/>
                  <a:pt x="5878286" y="464457"/>
                </a:cubicBezTo>
                <a:cubicBezTo>
                  <a:pt x="5969229" y="488709"/>
                  <a:pt x="6037951" y="506682"/>
                  <a:pt x="6125029" y="522515"/>
                </a:cubicBezTo>
                <a:cubicBezTo>
                  <a:pt x="6153983" y="527779"/>
                  <a:pt x="6183564" y="529892"/>
                  <a:pt x="6212114" y="537029"/>
                </a:cubicBezTo>
                <a:cubicBezTo>
                  <a:pt x="6274047" y="552512"/>
                  <a:pt x="6365460" y="590880"/>
                  <a:pt x="6415314" y="624115"/>
                </a:cubicBezTo>
                <a:cubicBezTo>
                  <a:pt x="6429828" y="633791"/>
                  <a:pt x="6442308" y="647627"/>
                  <a:pt x="6458857" y="653143"/>
                </a:cubicBezTo>
                <a:cubicBezTo>
                  <a:pt x="6497439" y="666003"/>
                  <a:pt x="6676038" y="680667"/>
                  <a:pt x="6691086" y="682172"/>
                </a:cubicBezTo>
                <a:cubicBezTo>
                  <a:pt x="6763657" y="677334"/>
                  <a:pt x="6836512" y="675689"/>
                  <a:pt x="6908800" y="667657"/>
                </a:cubicBezTo>
                <a:cubicBezTo>
                  <a:pt x="6924006" y="665967"/>
                  <a:pt x="6937632" y="657346"/>
                  <a:pt x="6952343" y="653143"/>
                </a:cubicBezTo>
                <a:cubicBezTo>
                  <a:pt x="6971523" y="647663"/>
                  <a:pt x="6991293" y="644361"/>
                  <a:pt x="7010400" y="638629"/>
                </a:cubicBezTo>
                <a:cubicBezTo>
                  <a:pt x="7039708" y="629836"/>
                  <a:pt x="7067801" y="617021"/>
                  <a:pt x="7097486" y="609600"/>
                </a:cubicBezTo>
                <a:cubicBezTo>
                  <a:pt x="7278929" y="564240"/>
                  <a:pt x="7053370" y="622206"/>
                  <a:pt x="7199086" y="580572"/>
                </a:cubicBezTo>
                <a:cubicBezTo>
                  <a:pt x="7352635" y="536700"/>
                  <a:pt x="7137275" y="606012"/>
                  <a:pt x="7344229" y="537029"/>
                </a:cubicBezTo>
                <a:lnTo>
                  <a:pt x="7387772" y="522515"/>
                </a:lnTo>
                <a:cubicBezTo>
                  <a:pt x="7402286" y="517677"/>
                  <a:pt x="7416091" y="509522"/>
                  <a:pt x="7431314" y="508000"/>
                </a:cubicBezTo>
                <a:lnTo>
                  <a:pt x="7576457" y="493486"/>
                </a:lnTo>
                <a:lnTo>
                  <a:pt x="8215086" y="508000"/>
                </a:lnTo>
                <a:cubicBezTo>
                  <a:pt x="8230372" y="508650"/>
                  <a:pt x="8243576" y="519778"/>
                  <a:pt x="8258629" y="522515"/>
                </a:cubicBezTo>
                <a:cubicBezTo>
                  <a:pt x="8297006" y="529493"/>
                  <a:pt x="8336268" y="530617"/>
                  <a:pt x="8374743" y="537029"/>
                </a:cubicBezTo>
                <a:cubicBezTo>
                  <a:pt x="8394420" y="540308"/>
                  <a:pt x="8413239" y="547631"/>
                  <a:pt x="8432800" y="551543"/>
                </a:cubicBezTo>
                <a:cubicBezTo>
                  <a:pt x="8461658" y="557314"/>
                  <a:pt x="8490857" y="561219"/>
                  <a:pt x="8519886" y="566057"/>
                </a:cubicBezTo>
                <a:cubicBezTo>
                  <a:pt x="8577943" y="561219"/>
                  <a:pt x="8636310" y="559242"/>
                  <a:pt x="8694057" y="551543"/>
                </a:cubicBezTo>
                <a:cubicBezTo>
                  <a:pt x="8709222" y="549521"/>
                  <a:pt x="8722757" y="540740"/>
                  <a:pt x="8737600" y="537029"/>
                </a:cubicBezTo>
                <a:cubicBezTo>
                  <a:pt x="8761533" y="531046"/>
                  <a:pt x="8785789" y="526266"/>
                  <a:pt x="8810172" y="522515"/>
                </a:cubicBezTo>
                <a:cubicBezTo>
                  <a:pt x="8848724" y="516584"/>
                  <a:pt x="8887672" y="513516"/>
                  <a:pt x="8926286" y="508000"/>
                </a:cubicBezTo>
                <a:cubicBezTo>
                  <a:pt x="9009328" y="496137"/>
                  <a:pt x="9000900" y="496604"/>
                  <a:pt x="9071429" y="478972"/>
                </a:cubicBezTo>
                <a:lnTo>
                  <a:pt x="9158514" y="420915"/>
                </a:lnTo>
                <a:lnTo>
                  <a:pt x="9202057" y="391886"/>
                </a:lnTo>
                <a:cubicBezTo>
                  <a:pt x="9211733" y="377372"/>
                  <a:pt x="9217464" y="359240"/>
                  <a:pt x="9231086" y="348343"/>
                </a:cubicBezTo>
                <a:cubicBezTo>
                  <a:pt x="9243033" y="338786"/>
                  <a:pt x="9263811" y="344647"/>
                  <a:pt x="9274629" y="333829"/>
                </a:cubicBezTo>
                <a:cubicBezTo>
                  <a:pt x="9352038" y="256420"/>
                  <a:pt x="9216571" y="314476"/>
                  <a:pt x="9332686" y="275772"/>
                </a:cubicBezTo>
                <a:cubicBezTo>
                  <a:pt x="9399230" y="175956"/>
                  <a:pt x="9379711" y="221784"/>
                  <a:pt x="9405257" y="145143"/>
                </a:cubicBezTo>
                <a:cubicBezTo>
                  <a:pt x="9385182" y="84917"/>
                  <a:pt x="9390996" y="72656"/>
                  <a:pt x="9303657" y="43543"/>
                </a:cubicBezTo>
                <a:lnTo>
                  <a:pt x="9216572" y="14515"/>
                </a:lnTo>
                <a:lnTo>
                  <a:pt x="9173029" y="0"/>
                </a:lnTo>
                <a:cubicBezTo>
                  <a:pt x="9139162" y="4838"/>
                  <a:pt x="9104197" y="4685"/>
                  <a:pt x="9071429" y="14515"/>
                </a:cubicBezTo>
                <a:cubicBezTo>
                  <a:pt x="9054721" y="19527"/>
                  <a:pt x="9031307" y="26438"/>
                  <a:pt x="9027886" y="43543"/>
                </a:cubicBezTo>
                <a:cubicBezTo>
                  <a:pt x="8999283" y="186554"/>
                  <a:pt x="9023052" y="142727"/>
                  <a:pt x="9085943" y="174172"/>
                </a:cubicBezTo>
                <a:cubicBezTo>
                  <a:pt x="9198489" y="230445"/>
                  <a:pt x="9063582" y="181231"/>
                  <a:pt x="9173029" y="217715"/>
                </a:cubicBezTo>
                <a:cubicBezTo>
                  <a:pt x="9191930" y="205114"/>
                  <a:pt x="9243833" y="183383"/>
                  <a:pt x="9231086" y="145143"/>
                </a:cubicBezTo>
                <a:cubicBezTo>
                  <a:pt x="9228026" y="135963"/>
                  <a:pt x="9211733" y="145143"/>
                  <a:pt x="9202057" y="145143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文本框 105"/>
          <p:cNvSpPr txBox="1"/>
          <p:nvPr/>
        </p:nvSpPr>
        <p:spPr>
          <a:xfrm>
            <a:off x="6316007" y="4888722"/>
            <a:ext cx="4323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dirty="0">
                <a:solidFill>
                  <a:schemeClr val="accent4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</a:t>
            </a:r>
            <a:r>
              <a:rPr lang="zh-CN" altLang="en-US" sz="2800" kern="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单击这里修改您的标题</a:t>
            </a:r>
          </a:p>
        </p:txBody>
      </p:sp>
      <p:sp>
        <p:nvSpPr>
          <p:cNvPr id="107" name="任意多边形 106"/>
          <p:cNvSpPr/>
          <p:nvPr/>
        </p:nvSpPr>
        <p:spPr>
          <a:xfrm>
            <a:off x="6007100" y="5462742"/>
            <a:ext cx="5259614" cy="381485"/>
          </a:xfrm>
          <a:custGeom>
            <a:avLst/>
            <a:gdLst>
              <a:gd name="connsiteX0" fmla="*/ 0 w 9405257"/>
              <a:gd name="connsiteY0" fmla="*/ 478972 h 682172"/>
              <a:gd name="connsiteX1" fmla="*/ 290286 w 9405257"/>
              <a:gd name="connsiteY1" fmla="*/ 464457 h 682172"/>
              <a:gd name="connsiteX2" fmla="*/ 783772 w 9405257"/>
              <a:gd name="connsiteY2" fmla="*/ 449943 h 682172"/>
              <a:gd name="connsiteX3" fmla="*/ 928914 w 9405257"/>
              <a:gd name="connsiteY3" fmla="*/ 435429 h 682172"/>
              <a:gd name="connsiteX4" fmla="*/ 1465943 w 9405257"/>
              <a:gd name="connsiteY4" fmla="*/ 406400 h 682172"/>
              <a:gd name="connsiteX5" fmla="*/ 1683657 w 9405257"/>
              <a:gd name="connsiteY5" fmla="*/ 391886 h 682172"/>
              <a:gd name="connsiteX6" fmla="*/ 3352800 w 9405257"/>
              <a:gd name="connsiteY6" fmla="*/ 406400 h 682172"/>
              <a:gd name="connsiteX7" fmla="*/ 3410857 w 9405257"/>
              <a:gd name="connsiteY7" fmla="*/ 420915 h 682172"/>
              <a:gd name="connsiteX8" fmla="*/ 3701143 w 9405257"/>
              <a:gd name="connsiteY8" fmla="*/ 435429 h 682172"/>
              <a:gd name="connsiteX9" fmla="*/ 5834743 w 9405257"/>
              <a:gd name="connsiteY9" fmla="*/ 449943 h 682172"/>
              <a:gd name="connsiteX10" fmla="*/ 5878286 w 9405257"/>
              <a:gd name="connsiteY10" fmla="*/ 464457 h 682172"/>
              <a:gd name="connsiteX11" fmla="*/ 6125029 w 9405257"/>
              <a:gd name="connsiteY11" fmla="*/ 522515 h 682172"/>
              <a:gd name="connsiteX12" fmla="*/ 6212114 w 9405257"/>
              <a:gd name="connsiteY12" fmla="*/ 537029 h 682172"/>
              <a:gd name="connsiteX13" fmla="*/ 6415314 w 9405257"/>
              <a:gd name="connsiteY13" fmla="*/ 624115 h 682172"/>
              <a:gd name="connsiteX14" fmla="*/ 6458857 w 9405257"/>
              <a:gd name="connsiteY14" fmla="*/ 653143 h 682172"/>
              <a:gd name="connsiteX15" fmla="*/ 6691086 w 9405257"/>
              <a:gd name="connsiteY15" fmla="*/ 682172 h 682172"/>
              <a:gd name="connsiteX16" fmla="*/ 6908800 w 9405257"/>
              <a:gd name="connsiteY16" fmla="*/ 667657 h 682172"/>
              <a:gd name="connsiteX17" fmla="*/ 6952343 w 9405257"/>
              <a:gd name="connsiteY17" fmla="*/ 653143 h 682172"/>
              <a:gd name="connsiteX18" fmla="*/ 7010400 w 9405257"/>
              <a:gd name="connsiteY18" fmla="*/ 638629 h 682172"/>
              <a:gd name="connsiteX19" fmla="*/ 7097486 w 9405257"/>
              <a:gd name="connsiteY19" fmla="*/ 609600 h 682172"/>
              <a:gd name="connsiteX20" fmla="*/ 7199086 w 9405257"/>
              <a:gd name="connsiteY20" fmla="*/ 580572 h 682172"/>
              <a:gd name="connsiteX21" fmla="*/ 7344229 w 9405257"/>
              <a:gd name="connsiteY21" fmla="*/ 537029 h 682172"/>
              <a:gd name="connsiteX22" fmla="*/ 7387772 w 9405257"/>
              <a:gd name="connsiteY22" fmla="*/ 522515 h 682172"/>
              <a:gd name="connsiteX23" fmla="*/ 7431314 w 9405257"/>
              <a:gd name="connsiteY23" fmla="*/ 508000 h 682172"/>
              <a:gd name="connsiteX24" fmla="*/ 7576457 w 9405257"/>
              <a:gd name="connsiteY24" fmla="*/ 493486 h 682172"/>
              <a:gd name="connsiteX25" fmla="*/ 8215086 w 9405257"/>
              <a:gd name="connsiteY25" fmla="*/ 508000 h 682172"/>
              <a:gd name="connsiteX26" fmla="*/ 8258629 w 9405257"/>
              <a:gd name="connsiteY26" fmla="*/ 522515 h 682172"/>
              <a:gd name="connsiteX27" fmla="*/ 8374743 w 9405257"/>
              <a:gd name="connsiteY27" fmla="*/ 537029 h 682172"/>
              <a:gd name="connsiteX28" fmla="*/ 8432800 w 9405257"/>
              <a:gd name="connsiteY28" fmla="*/ 551543 h 682172"/>
              <a:gd name="connsiteX29" fmla="*/ 8519886 w 9405257"/>
              <a:gd name="connsiteY29" fmla="*/ 566057 h 682172"/>
              <a:gd name="connsiteX30" fmla="*/ 8694057 w 9405257"/>
              <a:gd name="connsiteY30" fmla="*/ 551543 h 682172"/>
              <a:gd name="connsiteX31" fmla="*/ 8737600 w 9405257"/>
              <a:gd name="connsiteY31" fmla="*/ 537029 h 682172"/>
              <a:gd name="connsiteX32" fmla="*/ 8810172 w 9405257"/>
              <a:gd name="connsiteY32" fmla="*/ 522515 h 682172"/>
              <a:gd name="connsiteX33" fmla="*/ 8926286 w 9405257"/>
              <a:gd name="connsiteY33" fmla="*/ 508000 h 682172"/>
              <a:gd name="connsiteX34" fmla="*/ 9071429 w 9405257"/>
              <a:gd name="connsiteY34" fmla="*/ 478972 h 682172"/>
              <a:gd name="connsiteX35" fmla="*/ 9158514 w 9405257"/>
              <a:gd name="connsiteY35" fmla="*/ 420915 h 682172"/>
              <a:gd name="connsiteX36" fmla="*/ 9202057 w 9405257"/>
              <a:gd name="connsiteY36" fmla="*/ 391886 h 682172"/>
              <a:gd name="connsiteX37" fmla="*/ 9231086 w 9405257"/>
              <a:gd name="connsiteY37" fmla="*/ 348343 h 682172"/>
              <a:gd name="connsiteX38" fmla="*/ 9274629 w 9405257"/>
              <a:gd name="connsiteY38" fmla="*/ 333829 h 682172"/>
              <a:gd name="connsiteX39" fmla="*/ 9332686 w 9405257"/>
              <a:gd name="connsiteY39" fmla="*/ 275772 h 682172"/>
              <a:gd name="connsiteX40" fmla="*/ 9405257 w 9405257"/>
              <a:gd name="connsiteY40" fmla="*/ 145143 h 682172"/>
              <a:gd name="connsiteX41" fmla="*/ 9303657 w 9405257"/>
              <a:gd name="connsiteY41" fmla="*/ 43543 h 682172"/>
              <a:gd name="connsiteX42" fmla="*/ 9216572 w 9405257"/>
              <a:gd name="connsiteY42" fmla="*/ 14515 h 682172"/>
              <a:gd name="connsiteX43" fmla="*/ 9173029 w 9405257"/>
              <a:gd name="connsiteY43" fmla="*/ 0 h 682172"/>
              <a:gd name="connsiteX44" fmla="*/ 9071429 w 9405257"/>
              <a:gd name="connsiteY44" fmla="*/ 14515 h 682172"/>
              <a:gd name="connsiteX45" fmla="*/ 9027886 w 9405257"/>
              <a:gd name="connsiteY45" fmla="*/ 43543 h 682172"/>
              <a:gd name="connsiteX46" fmla="*/ 9085943 w 9405257"/>
              <a:gd name="connsiteY46" fmla="*/ 174172 h 682172"/>
              <a:gd name="connsiteX47" fmla="*/ 9173029 w 9405257"/>
              <a:gd name="connsiteY47" fmla="*/ 217715 h 682172"/>
              <a:gd name="connsiteX48" fmla="*/ 9231086 w 9405257"/>
              <a:gd name="connsiteY48" fmla="*/ 145143 h 682172"/>
              <a:gd name="connsiteX49" fmla="*/ 9202057 w 9405257"/>
              <a:gd name="connsiteY49" fmla="*/ 1451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405257" h="682172">
                <a:moveTo>
                  <a:pt x="0" y="478972"/>
                </a:moveTo>
                <a:lnTo>
                  <a:pt x="290286" y="464457"/>
                </a:lnTo>
                <a:lnTo>
                  <a:pt x="783772" y="449943"/>
                </a:lnTo>
                <a:cubicBezTo>
                  <a:pt x="832344" y="447735"/>
                  <a:pt x="880391" y="438526"/>
                  <a:pt x="928914" y="435429"/>
                </a:cubicBezTo>
                <a:lnTo>
                  <a:pt x="1465943" y="406400"/>
                </a:lnTo>
                <a:lnTo>
                  <a:pt x="1683657" y="391886"/>
                </a:lnTo>
                <a:lnTo>
                  <a:pt x="3352800" y="406400"/>
                </a:lnTo>
                <a:cubicBezTo>
                  <a:pt x="3372745" y="406735"/>
                  <a:pt x="3390978" y="419258"/>
                  <a:pt x="3410857" y="420915"/>
                </a:cubicBezTo>
                <a:cubicBezTo>
                  <a:pt x="3507405" y="428961"/>
                  <a:pt x="3604267" y="434269"/>
                  <a:pt x="3701143" y="435429"/>
                </a:cubicBezTo>
                <a:lnTo>
                  <a:pt x="5834743" y="449943"/>
                </a:lnTo>
                <a:cubicBezTo>
                  <a:pt x="5849257" y="454781"/>
                  <a:pt x="5863503" y="460515"/>
                  <a:pt x="5878286" y="464457"/>
                </a:cubicBezTo>
                <a:cubicBezTo>
                  <a:pt x="5969229" y="488709"/>
                  <a:pt x="6037951" y="506682"/>
                  <a:pt x="6125029" y="522515"/>
                </a:cubicBezTo>
                <a:cubicBezTo>
                  <a:pt x="6153983" y="527779"/>
                  <a:pt x="6183564" y="529892"/>
                  <a:pt x="6212114" y="537029"/>
                </a:cubicBezTo>
                <a:cubicBezTo>
                  <a:pt x="6274047" y="552512"/>
                  <a:pt x="6365460" y="590880"/>
                  <a:pt x="6415314" y="624115"/>
                </a:cubicBezTo>
                <a:cubicBezTo>
                  <a:pt x="6429828" y="633791"/>
                  <a:pt x="6442308" y="647627"/>
                  <a:pt x="6458857" y="653143"/>
                </a:cubicBezTo>
                <a:cubicBezTo>
                  <a:pt x="6497439" y="666003"/>
                  <a:pt x="6676038" y="680667"/>
                  <a:pt x="6691086" y="682172"/>
                </a:cubicBezTo>
                <a:cubicBezTo>
                  <a:pt x="6763657" y="677334"/>
                  <a:pt x="6836512" y="675689"/>
                  <a:pt x="6908800" y="667657"/>
                </a:cubicBezTo>
                <a:cubicBezTo>
                  <a:pt x="6924006" y="665967"/>
                  <a:pt x="6937632" y="657346"/>
                  <a:pt x="6952343" y="653143"/>
                </a:cubicBezTo>
                <a:cubicBezTo>
                  <a:pt x="6971523" y="647663"/>
                  <a:pt x="6991293" y="644361"/>
                  <a:pt x="7010400" y="638629"/>
                </a:cubicBezTo>
                <a:cubicBezTo>
                  <a:pt x="7039708" y="629836"/>
                  <a:pt x="7067801" y="617021"/>
                  <a:pt x="7097486" y="609600"/>
                </a:cubicBezTo>
                <a:cubicBezTo>
                  <a:pt x="7278929" y="564240"/>
                  <a:pt x="7053370" y="622206"/>
                  <a:pt x="7199086" y="580572"/>
                </a:cubicBezTo>
                <a:cubicBezTo>
                  <a:pt x="7352635" y="536700"/>
                  <a:pt x="7137275" y="606012"/>
                  <a:pt x="7344229" y="537029"/>
                </a:cubicBezTo>
                <a:lnTo>
                  <a:pt x="7387772" y="522515"/>
                </a:lnTo>
                <a:cubicBezTo>
                  <a:pt x="7402286" y="517677"/>
                  <a:pt x="7416091" y="509522"/>
                  <a:pt x="7431314" y="508000"/>
                </a:cubicBezTo>
                <a:lnTo>
                  <a:pt x="7576457" y="493486"/>
                </a:lnTo>
                <a:lnTo>
                  <a:pt x="8215086" y="508000"/>
                </a:lnTo>
                <a:cubicBezTo>
                  <a:pt x="8230372" y="508650"/>
                  <a:pt x="8243576" y="519778"/>
                  <a:pt x="8258629" y="522515"/>
                </a:cubicBezTo>
                <a:cubicBezTo>
                  <a:pt x="8297006" y="529493"/>
                  <a:pt x="8336268" y="530617"/>
                  <a:pt x="8374743" y="537029"/>
                </a:cubicBezTo>
                <a:cubicBezTo>
                  <a:pt x="8394420" y="540308"/>
                  <a:pt x="8413239" y="547631"/>
                  <a:pt x="8432800" y="551543"/>
                </a:cubicBezTo>
                <a:cubicBezTo>
                  <a:pt x="8461658" y="557314"/>
                  <a:pt x="8490857" y="561219"/>
                  <a:pt x="8519886" y="566057"/>
                </a:cubicBezTo>
                <a:cubicBezTo>
                  <a:pt x="8577943" y="561219"/>
                  <a:pt x="8636310" y="559242"/>
                  <a:pt x="8694057" y="551543"/>
                </a:cubicBezTo>
                <a:cubicBezTo>
                  <a:pt x="8709222" y="549521"/>
                  <a:pt x="8722757" y="540740"/>
                  <a:pt x="8737600" y="537029"/>
                </a:cubicBezTo>
                <a:cubicBezTo>
                  <a:pt x="8761533" y="531046"/>
                  <a:pt x="8785789" y="526266"/>
                  <a:pt x="8810172" y="522515"/>
                </a:cubicBezTo>
                <a:cubicBezTo>
                  <a:pt x="8848724" y="516584"/>
                  <a:pt x="8887672" y="513516"/>
                  <a:pt x="8926286" y="508000"/>
                </a:cubicBezTo>
                <a:cubicBezTo>
                  <a:pt x="9009328" y="496137"/>
                  <a:pt x="9000900" y="496604"/>
                  <a:pt x="9071429" y="478972"/>
                </a:cubicBezTo>
                <a:lnTo>
                  <a:pt x="9158514" y="420915"/>
                </a:lnTo>
                <a:lnTo>
                  <a:pt x="9202057" y="391886"/>
                </a:lnTo>
                <a:cubicBezTo>
                  <a:pt x="9211733" y="377372"/>
                  <a:pt x="9217464" y="359240"/>
                  <a:pt x="9231086" y="348343"/>
                </a:cubicBezTo>
                <a:cubicBezTo>
                  <a:pt x="9243033" y="338786"/>
                  <a:pt x="9263811" y="344647"/>
                  <a:pt x="9274629" y="333829"/>
                </a:cubicBezTo>
                <a:cubicBezTo>
                  <a:pt x="9352038" y="256420"/>
                  <a:pt x="9216571" y="314476"/>
                  <a:pt x="9332686" y="275772"/>
                </a:cubicBezTo>
                <a:cubicBezTo>
                  <a:pt x="9399230" y="175956"/>
                  <a:pt x="9379711" y="221784"/>
                  <a:pt x="9405257" y="145143"/>
                </a:cubicBezTo>
                <a:cubicBezTo>
                  <a:pt x="9385182" y="84917"/>
                  <a:pt x="9390996" y="72656"/>
                  <a:pt x="9303657" y="43543"/>
                </a:cubicBezTo>
                <a:lnTo>
                  <a:pt x="9216572" y="14515"/>
                </a:lnTo>
                <a:lnTo>
                  <a:pt x="9173029" y="0"/>
                </a:lnTo>
                <a:cubicBezTo>
                  <a:pt x="9139162" y="4838"/>
                  <a:pt x="9104197" y="4685"/>
                  <a:pt x="9071429" y="14515"/>
                </a:cubicBezTo>
                <a:cubicBezTo>
                  <a:pt x="9054721" y="19527"/>
                  <a:pt x="9031307" y="26438"/>
                  <a:pt x="9027886" y="43543"/>
                </a:cubicBezTo>
                <a:cubicBezTo>
                  <a:pt x="8999283" y="186554"/>
                  <a:pt x="9023052" y="142727"/>
                  <a:pt x="9085943" y="174172"/>
                </a:cubicBezTo>
                <a:cubicBezTo>
                  <a:pt x="9198489" y="230445"/>
                  <a:pt x="9063582" y="181231"/>
                  <a:pt x="9173029" y="217715"/>
                </a:cubicBezTo>
                <a:cubicBezTo>
                  <a:pt x="9191930" y="205114"/>
                  <a:pt x="9243833" y="183383"/>
                  <a:pt x="9231086" y="145143"/>
                </a:cubicBezTo>
                <a:cubicBezTo>
                  <a:pt x="9228026" y="135963"/>
                  <a:pt x="9211733" y="145143"/>
                  <a:pt x="9202057" y="145143"/>
                </a:cubicBezTo>
              </a:path>
            </a:pathLst>
          </a:custGeom>
          <a:noFill/>
          <a:ln w="28575">
            <a:solidFill>
              <a:schemeClr val="accent4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Freeform 5"/>
          <p:cNvSpPr>
            <a:spLocks noEditPoints="1"/>
          </p:cNvSpPr>
          <p:nvPr/>
        </p:nvSpPr>
        <p:spPr bwMode="auto">
          <a:xfrm rot="16200000">
            <a:off x="1425188" y="1979038"/>
            <a:ext cx="2041795" cy="1262972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F3E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/>
          <p:bldP spid="101" grpId="0" animBg="1"/>
          <p:bldP spid="102" grpId="0"/>
          <p:bldP spid="103" grpId="0" animBg="1"/>
          <p:bldP spid="104" grpId="0"/>
          <p:bldP spid="105" grpId="0" animBg="1"/>
          <p:bldP spid="106" grpId="0"/>
          <p:bldP spid="107" grpId="0" animBg="1"/>
          <p:bldP spid="10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/>
          <p:bldP spid="101" grpId="0" animBg="1"/>
          <p:bldP spid="102" grpId="0"/>
          <p:bldP spid="103" grpId="0" animBg="1"/>
          <p:bldP spid="104" grpId="0"/>
          <p:bldP spid="105" grpId="0" animBg="1"/>
          <p:bldP spid="106" grpId="0"/>
          <p:bldP spid="107" grpId="0" animBg="1"/>
          <p:bldP spid="108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4955684" y="1401781"/>
            <a:ext cx="2280634" cy="2280634"/>
          </a:xfrm>
          <a:custGeom>
            <a:avLst/>
            <a:gdLst>
              <a:gd name="connsiteX0" fmla="*/ 0 w 1710921"/>
              <a:gd name="connsiteY0" fmla="*/ 1710921 h 1710921"/>
              <a:gd name="connsiteX1" fmla="*/ 855461 w 1710921"/>
              <a:gd name="connsiteY1" fmla="*/ 0 h 1710921"/>
              <a:gd name="connsiteX2" fmla="*/ 1710921 w 1710921"/>
              <a:gd name="connsiteY2" fmla="*/ 1710921 h 1710921"/>
              <a:gd name="connsiteX3" fmla="*/ 0 w 1710921"/>
              <a:gd name="connsiteY3" fmla="*/ 1710921 h 171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0921" h="1710921">
                <a:moveTo>
                  <a:pt x="0" y="1710921"/>
                </a:moveTo>
                <a:lnTo>
                  <a:pt x="855461" y="0"/>
                </a:lnTo>
                <a:lnTo>
                  <a:pt x="1710921" y="1710921"/>
                </a:lnTo>
                <a:lnTo>
                  <a:pt x="0" y="1710921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6968" tIns="1257127" rIns="686968" bIns="487553" numCol="1" spcCol="1270" anchor="ctr" anchorCtr="0">
            <a:noAutofit/>
          </a:bodyPr>
          <a:lstStyle/>
          <a:p>
            <a:pPr algn="ctr" defTabSz="13627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65" dirty="0"/>
          </a:p>
        </p:txBody>
      </p:sp>
      <p:sp>
        <p:nvSpPr>
          <p:cNvPr id="26" name="Freeform 25"/>
          <p:cNvSpPr/>
          <p:nvPr/>
        </p:nvSpPr>
        <p:spPr>
          <a:xfrm>
            <a:off x="3815367" y="3682415"/>
            <a:ext cx="2280634" cy="2280634"/>
          </a:xfrm>
          <a:custGeom>
            <a:avLst/>
            <a:gdLst>
              <a:gd name="connsiteX0" fmla="*/ 0 w 1710921"/>
              <a:gd name="connsiteY0" fmla="*/ 1710921 h 1710921"/>
              <a:gd name="connsiteX1" fmla="*/ 855461 w 1710921"/>
              <a:gd name="connsiteY1" fmla="*/ 0 h 1710921"/>
              <a:gd name="connsiteX2" fmla="*/ 1710921 w 1710921"/>
              <a:gd name="connsiteY2" fmla="*/ 1710921 h 1710921"/>
              <a:gd name="connsiteX3" fmla="*/ 0 w 1710921"/>
              <a:gd name="connsiteY3" fmla="*/ 1710921 h 171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0921" h="1710921">
                <a:moveTo>
                  <a:pt x="0" y="1710921"/>
                </a:moveTo>
                <a:lnTo>
                  <a:pt x="855461" y="0"/>
                </a:lnTo>
                <a:lnTo>
                  <a:pt x="1710921" y="1710921"/>
                </a:lnTo>
                <a:lnTo>
                  <a:pt x="0" y="1710921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6968" tIns="1257127" rIns="853218" bIns="116810" numCol="1" spcCol="1270" anchor="ctr" anchorCtr="0">
            <a:noAutofit/>
          </a:bodyPr>
          <a:lstStyle/>
          <a:p>
            <a:pPr algn="ctr" defTabSz="13627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65" dirty="0"/>
          </a:p>
        </p:txBody>
      </p:sp>
      <p:sp>
        <p:nvSpPr>
          <p:cNvPr id="28" name="Freeform 27"/>
          <p:cNvSpPr/>
          <p:nvPr/>
        </p:nvSpPr>
        <p:spPr>
          <a:xfrm>
            <a:off x="6096002" y="3682415"/>
            <a:ext cx="2280634" cy="2280634"/>
          </a:xfrm>
          <a:custGeom>
            <a:avLst/>
            <a:gdLst>
              <a:gd name="connsiteX0" fmla="*/ 0 w 1710921"/>
              <a:gd name="connsiteY0" fmla="*/ 1710921 h 1710921"/>
              <a:gd name="connsiteX1" fmla="*/ 855461 w 1710921"/>
              <a:gd name="connsiteY1" fmla="*/ 0 h 1710921"/>
              <a:gd name="connsiteX2" fmla="*/ 1710921 w 1710921"/>
              <a:gd name="connsiteY2" fmla="*/ 1710921 h 1710921"/>
              <a:gd name="connsiteX3" fmla="*/ 0 w 1710921"/>
              <a:gd name="connsiteY3" fmla="*/ 1710921 h 171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0921" h="1710921">
                <a:moveTo>
                  <a:pt x="0" y="1710921"/>
                </a:moveTo>
                <a:lnTo>
                  <a:pt x="855461" y="0"/>
                </a:lnTo>
                <a:lnTo>
                  <a:pt x="1710921" y="1710921"/>
                </a:lnTo>
                <a:lnTo>
                  <a:pt x="0" y="1710921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218" tIns="1257127" rIns="686968" bIns="116810" numCol="1" spcCol="1270" anchor="ctr" anchorCtr="0">
            <a:noAutofit/>
          </a:bodyPr>
          <a:lstStyle/>
          <a:p>
            <a:pPr algn="ctr" defTabSz="13627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865" dirty="0"/>
          </a:p>
        </p:txBody>
      </p:sp>
      <p:grpSp>
        <p:nvGrpSpPr>
          <p:cNvPr id="3" name="Group 134"/>
          <p:cNvGrpSpPr>
            <a:grpSpLocks noChangeAspect="1"/>
          </p:cNvGrpSpPr>
          <p:nvPr/>
        </p:nvGrpSpPr>
        <p:grpSpPr>
          <a:xfrm>
            <a:off x="5577337" y="3343096"/>
            <a:ext cx="1037328" cy="1038196"/>
            <a:chOff x="3287425" y="1417883"/>
            <a:chExt cx="648499" cy="649042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5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bg1"/>
                  </a:solidFill>
                </a:rPr>
                <a:t>01</a:t>
              </a:r>
              <a:endParaRPr lang="en-US" sz="2135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129"/>
          <p:cNvGrpSpPr>
            <a:grpSpLocks noChangeAspect="1"/>
          </p:cNvGrpSpPr>
          <p:nvPr/>
        </p:nvGrpSpPr>
        <p:grpSpPr>
          <a:xfrm>
            <a:off x="5071370" y="4233748"/>
            <a:ext cx="1037328" cy="1038196"/>
            <a:chOff x="2779491" y="2517212"/>
            <a:chExt cx="648499" cy="649042"/>
          </a:xfrm>
        </p:grpSpPr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5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bg1"/>
                  </a:solidFill>
                </a:rPr>
                <a:t>02</a:t>
              </a:r>
              <a:endParaRPr lang="en-US" sz="2135" b="1" dirty="0">
                <a:latin typeface="+mj-lt"/>
              </a:endParaRPr>
            </a:p>
          </p:txBody>
        </p:sp>
      </p:grpSp>
      <p:grpSp>
        <p:nvGrpSpPr>
          <p:cNvPr id="6" name="Group 130"/>
          <p:cNvGrpSpPr>
            <a:grpSpLocks noChangeAspect="1"/>
          </p:cNvGrpSpPr>
          <p:nvPr/>
        </p:nvGrpSpPr>
        <p:grpSpPr>
          <a:xfrm>
            <a:off x="6122894" y="4233748"/>
            <a:ext cx="1037328" cy="1038196"/>
            <a:chOff x="3287425" y="3613920"/>
            <a:chExt cx="648499" cy="649042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5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bg1"/>
                  </a:solidFill>
                </a:rPr>
                <a:t>03</a:t>
              </a:r>
              <a:endParaRPr lang="en-US" sz="2135" b="1" dirty="0">
                <a:latin typeface="+mj-lt"/>
              </a:endParaRPr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2124579" y="2471031"/>
            <a:ext cx="2767362" cy="896758"/>
            <a:chOff x="1430743" y="1438609"/>
            <a:chExt cx="2076062" cy="672744"/>
          </a:xfrm>
        </p:grpSpPr>
        <p:sp>
          <p:nvSpPr>
            <p:cNvPr id="39" name="TextBox 38"/>
            <p:cNvSpPr txBox="1"/>
            <p:nvPr/>
          </p:nvSpPr>
          <p:spPr>
            <a:xfrm>
              <a:off x="2090856" y="1438609"/>
              <a:ext cx="1415949" cy="21540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1"/>
                  </a:solidFill>
                  <a:latin typeface="+mj-lt"/>
                </a:rPr>
                <a:t>Worldwide Business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30743" y="1649712"/>
              <a:ext cx="2076062" cy="4616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 but the majority suffered alteration</a:t>
              </a:r>
            </a:p>
          </p:txBody>
        </p:sp>
      </p:grpSp>
      <p:grpSp>
        <p:nvGrpSpPr>
          <p:cNvPr id="8" name="Group 39"/>
          <p:cNvGrpSpPr/>
          <p:nvPr/>
        </p:nvGrpSpPr>
        <p:grpSpPr>
          <a:xfrm>
            <a:off x="806766" y="5076081"/>
            <a:ext cx="2767364" cy="886935"/>
            <a:chOff x="1430743" y="2455535"/>
            <a:chExt cx="2076064" cy="665375"/>
          </a:xfrm>
        </p:grpSpPr>
        <p:sp>
          <p:nvSpPr>
            <p:cNvPr id="42" name="TextBox 41"/>
            <p:cNvSpPr txBox="1"/>
            <p:nvPr/>
          </p:nvSpPr>
          <p:spPr>
            <a:xfrm>
              <a:off x="1711855" y="2455535"/>
              <a:ext cx="1794952" cy="2154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2"/>
                  </a:solidFill>
                </a:rPr>
                <a:t>Business To Go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30743" y="2659269"/>
              <a:ext cx="2076063" cy="4616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 but the majority suffered alteration</a:t>
              </a:r>
            </a:p>
          </p:txBody>
        </p:sp>
      </p:grpSp>
      <p:grpSp>
        <p:nvGrpSpPr>
          <p:cNvPr id="9" name="Group 32"/>
          <p:cNvGrpSpPr/>
          <p:nvPr/>
        </p:nvGrpSpPr>
        <p:grpSpPr>
          <a:xfrm>
            <a:off x="8605752" y="5076080"/>
            <a:ext cx="2750874" cy="886934"/>
            <a:chOff x="5638262" y="1447412"/>
            <a:chExt cx="2063693" cy="665374"/>
          </a:xfrm>
        </p:grpSpPr>
        <p:sp>
          <p:nvSpPr>
            <p:cNvPr id="45" name="TextBox 44"/>
            <p:cNvSpPr txBox="1"/>
            <p:nvPr/>
          </p:nvSpPr>
          <p:spPr>
            <a:xfrm>
              <a:off x="5638263" y="1447412"/>
              <a:ext cx="1382614" cy="21540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865" b="1" dirty="0">
                  <a:solidFill>
                    <a:schemeClr val="accent3"/>
                  </a:solidFill>
                  <a:latin typeface="+mj-lt"/>
                </a:rPr>
                <a:t>Market Assessment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38262" y="1651145"/>
              <a:ext cx="2063693" cy="4616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available, but the majority suffered alteration</a:t>
              </a:r>
            </a:p>
          </p:txBody>
        </p:sp>
      </p:grpSp>
      <p:sp>
        <p:nvSpPr>
          <p:cNvPr id="47" name="Text Placeholder 3"/>
          <p:cNvSpPr txBox="1"/>
          <p:nvPr/>
        </p:nvSpPr>
        <p:spPr>
          <a:xfrm>
            <a:off x="3472413" y="1637631"/>
            <a:ext cx="1311256" cy="90255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5865" dirty="0">
                <a:solidFill>
                  <a:schemeClr val="accent1"/>
                </a:solidFill>
              </a:rPr>
              <a:t>20%</a:t>
            </a:r>
          </a:p>
        </p:txBody>
      </p:sp>
      <p:sp>
        <p:nvSpPr>
          <p:cNvPr id="48" name="Text Placeholder 3"/>
          <p:cNvSpPr txBox="1"/>
          <p:nvPr/>
        </p:nvSpPr>
        <p:spPr>
          <a:xfrm>
            <a:off x="8714023" y="4249599"/>
            <a:ext cx="1311256" cy="90255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5865" dirty="0">
                <a:solidFill>
                  <a:schemeClr val="accent3"/>
                </a:solidFill>
              </a:rPr>
              <a:t>70%</a:t>
            </a:r>
          </a:p>
        </p:txBody>
      </p:sp>
      <p:sp>
        <p:nvSpPr>
          <p:cNvPr id="49" name="Text Placeholder 3"/>
          <p:cNvSpPr txBox="1"/>
          <p:nvPr/>
        </p:nvSpPr>
        <p:spPr>
          <a:xfrm>
            <a:off x="2154602" y="4215812"/>
            <a:ext cx="1311256" cy="90255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5865" dirty="0">
                <a:solidFill>
                  <a:schemeClr val="accent2"/>
                </a:solidFill>
              </a:rPr>
              <a:t>90%</a:t>
            </a:r>
          </a:p>
        </p:txBody>
      </p:sp>
      <p:sp>
        <p:nvSpPr>
          <p:cNvPr id="29" name="Freeform 69"/>
          <p:cNvSpPr/>
          <p:nvPr/>
        </p:nvSpPr>
        <p:spPr bwMode="auto">
          <a:xfrm>
            <a:off x="5897117" y="2353950"/>
            <a:ext cx="397766" cy="747156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0" name="Freeform 144"/>
          <p:cNvSpPr>
            <a:spLocks noEditPoints="1"/>
          </p:cNvSpPr>
          <p:nvPr/>
        </p:nvSpPr>
        <p:spPr bwMode="auto">
          <a:xfrm>
            <a:off x="4497119" y="5119836"/>
            <a:ext cx="602360" cy="522360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2" name="Freeform 23"/>
          <p:cNvSpPr>
            <a:spLocks noEditPoints="1"/>
          </p:cNvSpPr>
          <p:nvPr/>
        </p:nvSpPr>
        <p:spPr bwMode="auto">
          <a:xfrm>
            <a:off x="7017472" y="5118366"/>
            <a:ext cx="528384" cy="499627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7" grpId="0"/>
      <p:bldP spid="48" grpId="0"/>
      <p:bldP spid="49" grpId="0"/>
      <p:bldP spid="29" grpId="0" animBg="1"/>
      <p:bldP spid="30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Freeform 6"/>
          <p:cNvSpPr/>
          <p:nvPr/>
        </p:nvSpPr>
        <p:spPr bwMode="auto">
          <a:xfrm>
            <a:off x="3525195" y="3138704"/>
            <a:ext cx="2382017" cy="157558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40" y="0"/>
              </a:cxn>
              <a:cxn ang="0">
                <a:pos x="452" y="0"/>
              </a:cxn>
              <a:cxn ang="0">
                <a:pos x="667" y="221"/>
              </a:cxn>
              <a:cxn ang="0">
                <a:pos x="452" y="441"/>
              </a:cxn>
              <a:cxn ang="0">
                <a:pos x="40" y="441"/>
              </a:cxn>
              <a:cxn ang="0">
                <a:pos x="0" y="401"/>
              </a:cxn>
              <a:cxn ang="0">
                <a:pos x="0" y="40"/>
              </a:cxn>
            </a:cxnLst>
            <a:rect l="0" t="0" r="r" b="b"/>
            <a:pathLst>
              <a:path w="667" h="441">
                <a:moveTo>
                  <a:pt x="0" y="40"/>
                </a:moveTo>
                <a:cubicBezTo>
                  <a:pt x="0" y="13"/>
                  <a:pt x="13" y="0"/>
                  <a:pt x="40" y="0"/>
                </a:cubicBezTo>
                <a:cubicBezTo>
                  <a:pt x="452" y="0"/>
                  <a:pt x="452" y="0"/>
                  <a:pt x="452" y="0"/>
                </a:cubicBezTo>
                <a:cubicBezTo>
                  <a:pt x="667" y="221"/>
                  <a:pt x="667" y="221"/>
                  <a:pt x="667" y="221"/>
                </a:cubicBezTo>
                <a:cubicBezTo>
                  <a:pt x="452" y="441"/>
                  <a:pt x="452" y="441"/>
                  <a:pt x="452" y="441"/>
                </a:cubicBezTo>
                <a:cubicBezTo>
                  <a:pt x="40" y="441"/>
                  <a:pt x="40" y="441"/>
                  <a:pt x="40" y="441"/>
                </a:cubicBezTo>
                <a:cubicBezTo>
                  <a:pt x="13" y="441"/>
                  <a:pt x="0" y="428"/>
                  <a:pt x="0" y="401"/>
                </a:cubicBezTo>
                <a:lnTo>
                  <a:pt x="0" y="4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101" name="Freeform 5"/>
          <p:cNvSpPr/>
          <p:nvPr/>
        </p:nvSpPr>
        <p:spPr bwMode="auto">
          <a:xfrm>
            <a:off x="5305879" y="4143253"/>
            <a:ext cx="1580242" cy="2356378"/>
          </a:xfrm>
          <a:custGeom>
            <a:avLst/>
            <a:gdLst/>
            <a:ahLst/>
            <a:cxnLst>
              <a:cxn ang="0">
                <a:pos x="221" y="0"/>
              </a:cxn>
              <a:cxn ang="0">
                <a:pos x="442" y="208"/>
              </a:cxn>
              <a:cxn ang="0">
                <a:pos x="442" y="620"/>
              </a:cxn>
              <a:cxn ang="0">
                <a:pos x="402" y="660"/>
              </a:cxn>
              <a:cxn ang="0">
                <a:pos x="40" y="660"/>
              </a:cxn>
              <a:cxn ang="0">
                <a:pos x="0" y="620"/>
              </a:cxn>
              <a:cxn ang="0">
                <a:pos x="0" y="208"/>
              </a:cxn>
              <a:cxn ang="0">
                <a:pos x="221" y="0"/>
              </a:cxn>
            </a:cxnLst>
            <a:rect l="0" t="0" r="r" b="b"/>
            <a:pathLst>
              <a:path w="442" h="660">
                <a:moveTo>
                  <a:pt x="221" y="0"/>
                </a:moveTo>
                <a:cubicBezTo>
                  <a:pt x="442" y="208"/>
                  <a:pt x="442" y="208"/>
                  <a:pt x="442" y="208"/>
                </a:cubicBezTo>
                <a:cubicBezTo>
                  <a:pt x="442" y="620"/>
                  <a:pt x="442" y="620"/>
                  <a:pt x="442" y="620"/>
                </a:cubicBezTo>
                <a:cubicBezTo>
                  <a:pt x="442" y="646"/>
                  <a:pt x="428" y="660"/>
                  <a:pt x="402" y="660"/>
                </a:cubicBezTo>
                <a:cubicBezTo>
                  <a:pt x="40" y="660"/>
                  <a:pt x="40" y="660"/>
                  <a:pt x="40" y="660"/>
                </a:cubicBezTo>
                <a:cubicBezTo>
                  <a:pt x="13" y="660"/>
                  <a:pt x="0" y="646"/>
                  <a:pt x="0" y="620"/>
                </a:cubicBezTo>
                <a:cubicBezTo>
                  <a:pt x="0" y="208"/>
                  <a:pt x="0" y="208"/>
                  <a:pt x="0" y="208"/>
                </a:cubicBezTo>
                <a:lnTo>
                  <a:pt x="221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103" name="Freeform 7"/>
          <p:cNvSpPr/>
          <p:nvPr/>
        </p:nvSpPr>
        <p:spPr bwMode="auto">
          <a:xfrm>
            <a:off x="5305879" y="1355689"/>
            <a:ext cx="1580242" cy="2344725"/>
          </a:xfrm>
          <a:custGeom>
            <a:avLst/>
            <a:gdLst/>
            <a:ahLst/>
            <a:cxnLst>
              <a:cxn ang="0">
                <a:pos x="402" y="0"/>
              </a:cxn>
              <a:cxn ang="0">
                <a:pos x="442" y="40"/>
              </a:cxn>
              <a:cxn ang="0">
                <a:pos x="442" y="452"/>
              </a:cxn>
              <a:cxn ang="0">
                <a:pos x="219" y="656"/>
              </a:cxn>
              <a:cxn ang="0">
                <a:pos x="0" y="452"/>
              </a:cxn>
              <a:cxn ang="0">
                <a:pos x="0" y="40"/>
              </a:cxn>
              <a:cxn ang="0">
                <a:pos x="40" y="0"/>
              </a:cxn>
              <a:cxn ang="0">
                <a:pos x="402" y="0"/>
              </a:cxn>
            </a:cxnLst>
            <a:rect l="0" t="0" r="r" b="b"/>
            <a:pathLst>
              <a:path w="442" h="656">
                <a:moveTo>
                  <a:pt x="402" y="0"/>
                </a:moveTo>
                <a:cubicBezTo>
                  <a:pt x="428" y="0"/>
                  <a:pt x="442" y="13"/>
                  <a:pt x="442" y="40"/>
                </a:cubicBezTo>
                <a:cubicBezTo>
                  <a:pt x="442" y="452"/>
                  <a:pt x="442" y="452"/>
                  <a:pt x="442" y="452"/>
                </a:cubicBezTo>
                <a:cubicBezTo>
                  <a:pt x="219" y="656"/>
                  <a:pt x="219" y="656"/>
                  <a:pt x="219" y="656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3"/>
                  <a:pt x="13" y="0"/>
                  <a:pt x="40" y="0"/>
                </a:cubicBezTo>
                <a:lnTo>
                  <a:pt x="402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104" name="Freeform 8"/>
          <p:cNvSpPr/>
          <p:nvPr/>
        </p:nvSpPr>
        <p:spPr bwMode="auto">
          <a:xfrm>
            <a:off x="6266145" y="3138704"/>
            <a:ext cx="2400663" cy="1575580"/>
          </a:xfrm>
          <a:custGeom>
            <a:avLst/>
            <a:gdLst/>
            <a:ahLst/>
            <a:cxnLst>
              <a:cxn ang="0">
                <a:pos x="632" y="0"/>
              </a:cxn>
              <a:cxn ang="0">
                <a:pos x="672" y="40"/>
              </a:cxn>
              <a:cxn ang="0">
                <a:pos x="672" y="401"/>
              </a:cxn>
              <a:cxn ang="0">
                <a:pos x="632" y="441"/>
              </a:cxn>
              <a:cxn ang="0">
                <a:pos x="220" y="441"/>
              </a:cxn>
              <a:cxn ang="0">
                <a:pos x="0" y="221"/>
              </a:cxn>
              <a:cxn ang="0">
                <a:pos x="220" y="0"/>
              </a:cxn>
              <a:cxn ang="0">
                <a:pos x="632" y="0"/>
              </a:cxn>
            </a:cxnLst>
            <a:rect l="0" t="0" r="r" b="b"/>
            <a:pathLst>
              <a:path w="672" h="441">
                <a:moveTo>
                  <a:pt x="632" y="0"/>
                </a:moveTo>
                <a:cubicBezTo>
                  <a:pt x="658" y="0"/>
                  <a:pt x="672" y="13"/>
                  <a:pt x="672" y="40"/>
                </a:cubicBezTo>
                <a:cubicBezTo>
                  <a:pt x="672" y="401"/>
                  <a:pt x="672" y="401"/>
                  <a:pt x="672" y="401"/>
                </a:cubicBezTo>
                <a:cubicBezTo>
                  <a:pt x="672" y="428"/>
                  <a:pt x="658" y="441"/>
                  <a:pt x="632" y="441"/>
                </a:cubicBezTo>
                <a:cubicBezTo>
                  <a:pt x="220" y="441"/>
                  <a:pt x="220" y="441"/>
                  <a:pt x="220" y="441"/>
                </a:cubicBezTo>
                <a:cubicBezTo>
                  <a:pt x="0" y="221"/>
                  <a:pt x="0" y="221"/>
                  <a:pt x="0" y="221"/>
                </a:cubicBezTo>
                <a:cubicBezTo>
                  <a:pt x="220" y="0"/>
                  <a:pt x="220" y="0"/>
                  <a:pt x="220" y="0"/>
                </a:cubicBezTo>
                <a:lnTo>
                  <a:pt x="632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26" name="Freeform 25"/>
          <p:cNvSpPr/>
          <p:nvPr/>
        </p:nvSpPr>
        <p:spPr>
          <a:xfrm>
            <a:off x="6736498" y="759502"/>
            <a:ext cx="1341088" cy="1341088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7" tIns="50787" rIns="50787" bIns="50787" numCol="1" spcCol="1270" anchor="ctr" anchorCtr="0">
            <a:noAutofit/>
          </a:bodyPr>
          <a:lstStyle/>
          <a:p>
            <a:pPr algn="ctr" defTabSz="1777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/>
          </a:p>
        </p:txBody>
      </p:sp>
      <p:sp>
        <p:nvSpPr>
          <p:cNvPr id="28" name="Freeform 27"/>
          <p:cNvSpPr/>
          <p:nvPr/>
        </p:nvSpPr>
        <p:spPr>
          <a:xfrm>
            <a:off x="7546767" y="3099675"/>
            <a:ext cx="1341088" cy="1341088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7" tIns="50787" rIns="50787" bIns="50787" numCol="1" spcCol="1270" anchor="ctr" anchorCtr="0">
            <a:noAutofit/>
          </a:bodyPr>
          <a:lstStyle/>
          <a:p>
            <a:pPr algn="ctr" defTabSz="1777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/>
          </a:p>
        </p:txBody>
      </p:sp>
      <p:sp>
        <p:nvSpPr>
          <p:cNvPr id="34" name="Freeform 33"/>
          <p:cNvSpPr/>
          <p:nvPr/>
        </p:nvSpPr>
        <p:spPr>
          <a:xfrm>
            <a:off x="4114412" y="759502"/>
            <a:ext cx="1341088" cy="1341088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7" tIns="50787" rIns="50787" bIns="50787" numCol="1" spcCol="1270" anchor="ctr" anchorCtr="0">
            <a:noAutofit/>
          </a:bodyPr>
          <a:lstStyle/>
          <a:p>
            <a:pPr algn="ctr" defTabSz="1777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/>
          </a:p>
        </p:txBody>
      </p:sp>
      <p:sp>
        <p:nvSpPr>
          <p:cNvPr id="37" name="Freeform 5"/>
          <p:cNvSpPr/>
          <p:nvPr/>
        </p:nvSpPr>
        <p:spPr bwMode="auto">
          <a:xfrm>
            <a:off x="4103858" y="4836602"/>
            <a:ext cx="828812" cy="994574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8" name="Freeform 6"/>
          <p:cNvSpPr/>
          <p:nvPr/>
        </p:nvSpPr>
        <p:spPr bwMode="auto">
          <a:xfrm>
            <a:off x="7080195" y="4964787"/>
            <a:ext cx="997392" cy="830926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9" name="Freeform 7"/>
          <p:cNvSpPr/>
          <p:nvPr/>
        </p:nvSpPr>
        <p:spPr bwMode="auto">
          <a:xfrm>
            <a:off x="7260891" y="1996901"/>
            <a:ext cx="831633" cy="998100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0" name="Freeform 8"/>
          <p:cNvSpPr>
            <a:spLocks noEditPoints="1"/>
          </p:cNvSpPr>
          <p:nvPr/>
        </p:nvSpPr>
        <p:spPr bwMode="auto">
          <a:xfrm>
            <a:off x="4099478" y="1985875"/>
            <a:ext cx="994572" cy="828811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1" name="Freeform 187"/>
          <p:cNvSpPr>
            <a:spLocks noEditPoints="1"/>
          </p:cNvSpPr>
          <p:nvPr/>
        </p:nvSpPr>
        <p:spPr bwMode="auto">
          <a:xfrm>
            <a:off x="6529414" y="3702411"/>
            <a:ext cx="580168" cy="374938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2" name="Freeform 52"/>
          <p:cNvSpPr>
            <a:spLocks noEditPoints="1"/>
          </p:cNvSpPr>
          <p:nvPr/>
        </p:nvSpPr>
        <p:spPr bwMode="auto">
          <a:xfrm>
            <a:off x="5825042" y="2763127"/>
            <a:ext cx="558301" cy="55830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3" name="Freeform 51"/>
          <p:cNvSpPr>
            <a:spLocks noEditPoints="1"/>
          </p:cNvSpPr>
          <p:nvPr/>
        </p:nvSpPr>
        <p:spPr bwMode="auto">
          <a:xfrm>
            <a:off x="5839529" y="4505247"/>
            <a:ext cx="481396" cy="681525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4" name="Freeform 152"/>
          <p:cNvSpPr>
            <a:spLocks noEditPoints="1"/>
          </p:cNvSpPr>
          <p:nvPr/>
        </p:nvSpPr>
        <p:spPr bwMode="auto">
          <a:xfrm>
            <a:off x="5029317" y="3654239"/>
            <a:ext cx="529158" cy="489014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grpSp>
        <p:nvGrpSpPr>
          <p:cNvPr id="45" name="Group 58"/>
          <p:cNvGrpSpPr/>
          <p:nvPr/>
        </p:nvGrpSpPr>
        <p:grpSpPr>
          <a:xfrm>
            <a:off x="5326053" y="1707170"/>
            <a:ext cx="1594315" cy="907589"/>
            <a:chOff x="7363712" y="1381167"/>
            <a:chExt cx="1196048" cy="680869"/>
          </a:xfrm>
        </p:grpSpPr>
        <p:sp>
          <p:nvSpPr>
            <p:cNvPr id="46" name="TextBox 45"/>
            <p:cNvSpPr txBox="1"/>
            <p:nvPr/>
          </p:nvSpPr>
          <p:spPr>
            <a:xfrm>
              <a:off x="7363712" y="1600395"/>
              <a:ext cx="1196048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</a:rPr>
                <a:t>There are many variations passage lorem ipsum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547597" y="1381167"/>
              <a:ext cx="828279" cy="1692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65" b="1" dirty="0">
                  <a:solidFill>
                    <a:schemeClr val="bg1"/>
                  </a:solidFill>
                </a:rPr>
                <a:t>Keyword Here</a:t>
              </a:r>
            </a:p>
          </p:txBody>
        </p:sp>
      </p:grpSp>
      <p:grpSp>
        <p:nvGrpSpPr>
          <p:cNvPr id="48" name="Group 58"/>
          <p:cNvGrpSpPr/>
          <p:nvPr/>
        </p:nvGrpSpPr>
        <p:grpSpPr>
          <a:xfrm>
            <a:off x="5326053" y="5377366"/>
            <a:ext cx="1594315" cy="907589"/>
            <a:chOff x="7363712" y="1381167"/>
            <a:chExt cx="1196048" cy="680869"/>
          </a:xfrm>
        </p:grpSpPr>
        <p:sp>
          <p:nvSpPr>
            <p:cNvPr id="49" name="TextBox 48"/>
            <p:cNvSpPr txBox="1"/>
            <p:nvPr/>
          </p:nvSpPr>
          <p:spPr>
            <a:xfrm>
              <a:off x="7363712" y="1600395"/>
              <a:ext cx="1196048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</a:rPr>
                <a:t>There are many variations passage lorem ipsum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547597" y="1381167"/>
              <a:ext cx="828279" cy="1692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65" b="1" dirty="0">
                  <a:solidFill>
                    <a:schemeClr val="bg1"/>
                  </a:solidFill>
                </a:rPr>
                <a:t>Keyword Here</a:t>
              </a:r>
            </a:p>
          </p:txBody>
        </p:sp>
      </p:grpSp>
      <p:grpSp>
        <p:nvGrpSpPr>
          <p:cNvPr id="51" name="Group 58"/>
          <p:cNvGrpSpPr/>
          <p:nvPr/>
        </p:nvGrpSpPr>
        <p:grpSpPr>
          <a:xfrm>
            <a:off x="6882156" y="3543880"/>
            <a:ext cx="1594316" cy="844105"/>
            <a:chOff x="7363712" y="1428792"/>
            <a:chExt cx="1196048" cy="633244"/>
          </a:xfrm>
        </p:grpSpPr>
        <p:sp>
          <p:nvSpPr>
            <p:cNvPr id="52" name="TextBox 51"/>
            <p:cNvSpPr txBox="1"/>
            <p:nvPr/>
          </p:nvSpPr>
          <p:spPr>
            <a:xfrm>
              <a:off x="7363712" y="1600395"/>
              <a:ext cx="1196048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</a:rPr>
                <a:t>There are many variations passage lorem ipsum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31481" y="1428792"/>
              <a:ext cx="828279" cy="1692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65" b="1" dirty="0">
                  <a:solidFill>
                    <a:schemeClr val="bg1"/>
                  </a:solidFill>
                </a:rPr>
                <a:t>Keyword Here</a:t>
              </a:r>
            </a:p>
          </p:txBody>
        </p:sp>
      </p:grpSp>
      <p:grpSp>
        <p:nvGrpSpPr>
          <p:cNvPr id="54" name="Group 58"/>
          <p:cNvGrpSpPr/>
          <p:nvPr/>
        </p:nvGrpSpPr>
        <p:grpSpPr>
          <a:xfrm>
            <a:off x="3657002" y="3556578"/>
            <a:ext cx="1594315" cy="831409"/>
            <a:chOff x="7481694" y="1438317"/>
            <a:chExt cx="1196048" cy="623719"/>
          </a:xfrm>
        </p:grpSpPr>
        <p:sp>
          <p:nvSpPr>
            <p:cNvPr id="55" name="TextBox 54"/>
            <p:cNvSpPr txBox="1"/>
            <p:nvPr/>
          </p:nvSpPr>
          <p:spPr>
            <a:xfrm>
              <a:off x="7481694" y="1600395"/>
              <a:ext cx="1196048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</a:rPr>
                <a:t>There are many variations passage lorem ipsum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481694" y="1438317"/>
              <a:ext cx="828280" cy="1692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65" b="1" dirty="0">
                  <a:solidFill>
                    <a:schemeClr val="bg1"/>
                  </a:solidFill>
                </a:rPr>
                <a:t>Keyword Here</a:t>
              </a:r>
            </a:p>
          </p:txBody>
        </p:sp>
      </p:grpSp>
      <p:sp>
        <p:nvSpPr>
          <p:cNvPr id="57" name="Text Placeholder 3"/>
          <p:cNvSpPr txBox="1"/>
          <p:nvPr/>
        </p:nvSpPr>
        <p:spPr>
          <a:xfrm>
            <a:off x="3492415" y="1777116"/>
            <a:ext cx="716542" cy="49231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accent1"/>
                </a:solidFill>
              </a:rPr>
              <a:t>20%</a:t>
            </a:r>
          </a:p>
        </p:txBody>
      </p:sp>
      <p:sp>
        <p:nvSpPr>
          <p:cNvPr id="58" name="Text Placeholder 3"/>
          <p:cNvSpPr txBox="1"/>
          <p:nvPr/>
        </p:nvSpPr>
        <p:spPr>
          <a:xfrm>
            <a:off x="3492415" y="5636300"/>
            <a:ext cx="716542" cy="49231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accent4"/>
                </a:solidFill>
              </a:rPr>
              <a:t>50%</a:t>
            </a:r>
          </a:p>
        </p:txBody>
      </p:sp>
      <p:sp>
        <p:nvSpPr>
          <p:cNvPr id="59" name="Text Placeholder 3"/>
          <p:cNvSpPr txBox="1"/>
          <p:nvPr/>
        </p:nvSpPr>
        <p:spPr>
          <a:xfrm>
            <a:off x="7897205" y="1777116"/>
            <a:ext cx="716542" cy="49231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accent2"/>
                </a:solidFill>
              </a:rPr>
              <a:t>70%</a:t>
            </a:r>
          </a:p>
        </p:txBody>
      </p:sp>
      <p:sp>
        <p:nvSpPr>
          <p:cNvPr id="60" name="Text Placeholder 3"/>
          <p:cNvSpPr txBox="1"/>
          <p:nvPr/>
        </p:nvSpPr>
        <p:spPr>
          <a:xfrm>
            <a:off x="7897205" y="5636300"/>
            <a:ext cx="716542" cy="49231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accent3"/>
                </a:solidFill>
              </a:rPr>
              <a:t>90%</a:t>
            </a:r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1" grpId="0" animBg="1"/>
      <p:bldP spid="4103" grpId="0" animBg="1"/>
      <p:bldP spid="410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7" grpId="0"/>
      <p:bldP spid="58" grpId="0"/>
      <p:bldP spid="59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Freeform 11"/>
          <p:cNvSpPr/>
          <p:nvPr/>
        </p:nvSpPr>
        <p:spPr bwMode="auto">
          <a:xfrm>
            <a:off x="5374406" y="4385636"/>
            <a:ext cx="1872763" cy="2480087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1036" name="Freeform 12"/>
          <p:cNvSpPr/>
          <p:nvPr/>
        </p:nvSpPr>
        <p:spPr bwMode="auto">
          <a:xfrm>
            <a:off x="4949065" y="1475978"/>
            <a:ext cx="1540532" cy="1591319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1037" name="Freeform 13"/>
          <p:cNvSpPr/>
          <p:nvPr/>
        </p:nvSpPr>
        <p:spPr bwMode="auto">
          <a:xfrm>
            <a:off x="4944834" y="3416454"/>
            <a:ext cx="1555346" cy="1604016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1038" name="Freeform 14"/>
          <p:cNvSpPr/>
          <p:nvPr/>
        </p:nvSpPr>
        <p:spPr bwMode="auto">
          <a:xfrm>
            <a:off x="5706635" y="2455737"/>
            <a:ext cx="1540532" cy="1580738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19" name="Text Placeholder 3"/>
          <p:cNvSpPr txBox="1"/>
          <p:nvPr/>
        </p:nvSpPr>
        <p:spPr>
          <a:xfrm rot="19086412">
            <a:off x="6642718" y="4604140"/>
            <a:ext cx="346249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0" name="Text Placeholder 3"/>
          <p:cNvSpPr txBox="1"/>
          <p:nvPr/>
        </p:nvSpPr>
        <p:spPr>
          <a:xfrm rot="2817072">
            <a:off x="5170809" y="3593669"/>
            <a:ext cx="346249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1" name="Text Placeholder 3"/>
          <p:cNvSpPr txBox="1"/>
          <p:nvPr/>
        </p:nvSpPr>
        <p:spPr>
          <a:xfrm rot="18997969">
            <a:off x="6622970" y="2660753"/>
            <a:ext cx="346249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 Placeholder 3"/>
          <p:cNvSpPr txBox="1"/>
          <p:nvPr/>
        </p:nvSpPr>
        <p:spPr>
          <a:xfrm rot="2817072">
            <a:off x="5191125" y="1687783"/>
            <a:ext cx="346249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 rot="18897855">
            <a:off x="6013462" y="3260783"/>
            <a:ext cx="65447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Keyword</a:t>
            </a:r>
          </a:p>
        </p:txBody>
      </p:sp>
      <p:sp>
        <p:nvSpPr>
          <p:cNvPr id="27" name="Rectangle 26"/>
          <p:cNvSpPr/>
          <p:nvPr/>
        </p:nvSpPr>
        <p:spPr>
          <a:xfrm rot="2726022">
            <a:off x="5515132" y="2276651"/>
            <a:ext cx="65447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Keyword</a:t>
            </a:r>
          </a:p>
        </p:txBody>
      </p:sp>
      <p:sp>
        <p:nvSpPr>
          <p:cNvPr id="28" name="Rectangle 27"/>
          <p:cNvSpPr/>
          <p:nvPr/>
        </p:nvSpPr>
        <p:spPr>
          <a:xfrm rot="2786029">
            <a:off x="5501436" y="4213270"/>
            <a:ext cx="65447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Keyword</a:t>
            </a:r>
          </a:p>
        </p:txBody>
      </p:sp>
      <p:sp>
        <p:nvSpPr>
          <p:cNvPr id="29" name="Rectangle 28"/>
          <p:cNvSpPr/>
          <p:nvPr/>
        </p:nvSpPr>
        <p:spPr>
          <a:xfrm rot="18897855">
            <a:off x="6026158" y="5180516"/>
            <a:ext cx="65447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Keyword</a:t>
            </a:r>
          </a:p>
        </p:txBody>
      </p:sp>
      <p:sp>
        <p:nvSpPr>
          <p:cNvPr id="30" name="Freeform 100"/>
          <p:cNvSpPr>
            <a:spLocks noEditPoints="1"/>
          </p:cNvSpPr>
          <p:nvPr/>
        </p:nvSpPr>
        <p:spPr bwMode="auto">
          <a:xfrm>
            <a:off x="5521326" y="6248197"/>
            <a:ext cx="511581" cy="490412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1" name="Freeform 187"/>
          <p:cNvSpPr>
            <a:spLocks noEditPoints="1"/>
          </p:cNvSpPr>
          <p:nvPr/>
        </p:nvSpPr>
        <p:spPr bwMode="auto">
          <a:xfrm>
            <a:off x="7380257" y="4445441"/>
            <a:ext cx="580168" cy="374938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2" name="Freeform 52"/>
          <p:cNvSpPr>
            <a:spLocks noEditPoints="1"/>
          </p:cNvSpPr>
          <p:nvPr/>
        </p:nvSpPr>
        <p:spPr bwMode="auto">
          <a:xfrm>
            <a:off x="4309071" y="3465579"/>
            <a:ext cx="558301" cy="55830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3" name="Freeform 51"/>
          <p:cNvSpPr>
            <a:spLocks noEditPoints="1"/>
          </p:cNvSpPr>
          <p:nvPr/>
        </p:nvSpPr>
        <p:spPr bwMode="auto">
          <a:xfrm>
            <a:off x="7346639" y="2382762"/>
            <a:ext cx="481396" cy="681525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4" name="Freeform 152"/>
          <p:cNvSpPr>
            <a:spLocks noEditPoints="1"/>
          </p:cNvSpPr>
          <p:nvPr/>
        </p:nvSpPr>
        <p:spPr bwMode="auto">
          <a:xfrm>
            <a:off x="4288813" y="1536657"/>
            <a:ext cx="529158" cy="489014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grpSp>
        <p:nvGrpSpPr>
          <p:cNvPr id="37" name="Group 59"/>
          <p:cNvGrpSpPr/>
          <p:nvPr/>
        </p:nvGrpSpPr>
        <p:grpSpPr>
          <a:xfrm>
            <a:off x="8144131" y="4146651"/>
            <a:ext cx="2861004" cy="894892"/>
            <a:chOff x="7154104" y="3244276"/>
            <a:chExt cx="2146312" cy="671344"/>
          </a:xfrm>
        </p:grpSpPr>
        <p:sp>
          <p:nvSpPr>
            <p:cNvPr id="38" name="TextBox 37"/>
            <p:cNvSpPr txBox="1"/>
            <p:nvPr/>
          </p:nvSpPr>
          <p:spPr>
            <a:xfrm>
              <a:off x="7154105" y="3453979"/>
              <a:ext cx="2146311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54104" y="3244276"/>
              <a:ext cx="903319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Keyword Here</a:t>
              </a:r>
            </a:p>
          </p:txBody>
        </p:sp>
      </p:grpSp>
      <p:grpSp>
        <p:nvGrpSpPr>
          <p:cNvPr id="40" name="Group 58"/>
          <p:cNvGrpSpPr/>
          <p:nvPr/>
        </p:nvGrpSpPr>
        <p:grpSpPr>
          <a:xfrm>
            <a:off x="8144132" y="2263622"/>
            <a:ext cx="2861005" cy="907589"/>
            <a:chOff x="7174424" y="1381167"/>
            <a:chExt cx="2146313" cy="680869"/>
          </a:xfrm>
        </p:grpSpPr>
        <p:sp>
          <p:nvSpPr>
            <p:cNvPr id="41" name="TextBox 40"/>
            <p:cNvSpPr txBox="1"/>
            <p:nvPr/>
          </p:nvSpPr>
          <p:spPr>
            <a:xfrm>
              <a:off x="7174425" y="1600395"/>
              <a:ext cx="2146312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174424" y="1381167"/>
              <a:ext cx="903319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</a:rPr>
                <a:t>Keyword Here</a:t>
              </a:r>
            </a:p>
          </p:txBody>
        </p:sp>
      </p:grpSp>
      <p:grpSp>
        <p:nvGrpSpPr>
          <p:cNvPr id="43" name="Group 56"/>
          <p:cNvGrpSpPr/>
          <p:nvPr/>
        </p:nvGrpSpPr>
        <p:grpSpPr>
          <a:xfrm>
            <a:off x="1128432" y="3327363"/>
            <a:ext cx="3034138" cy="869499"/>
            <a:chOff x="-296510" y="1420651"/>
            <a:chExt cx="2276196" cy="652294"/>
          </a:xfrm>
        </p:grpSpPr>
        <p:sp>
          <p:nvSpPr>
            <p:cNvPr id="44" name="TextBox 43"/>
            <p:cNvSpPr txBox="1"/>
            <p:nvPr/>
          </p:nvSpPr>
          <p:spPr>
            <a:xfrm>
              <a:off x="-296510" y="1611304"/>
              <a:ext cx="227619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76365" y="1420651"/>
              <a:ext cx="903318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2"/>
                  </a:solidFill>
                </a:rPr>
                <a:t>Keyword Here</a:t>
              </a:r>
            </a:p>
          </p:txBody>
        </p:sp>
      </p:grpSp>
      <p:grpSp>
        <p:nvGrpSpPr>
          <p:cNvPr id="46" name="Group 56"/>
          <p:cNvGrpSpPr/>
          <p:nvPr/>
        </p:nvGrpSpPr>
        <p:grpSpPr>
          <a:xfrm>
            <a:off x="1364296" y="1369384"/>
            <a:ext cx="2798274" cy="869499"/>
            <a:chOff x="-119566" y="1420651"/>
            <a:chExt cx="2099252" cy="652294"/>
          </a:xfrm>
        </p:grpSpPr>
        <p:sp>
          <p:nvSpPr>
            <p:cNvPr id="47" name="TextBox 46"/>
            <p:cNvSpPr txBox="1"/>
            <p:nvPr/>
          </p:nvSpPr>
          <p:spPr>
            <a:xfrm>
              <a:off x="-119566" y="1611304"/>
              <a:ext cx="2099252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76366" y="1420651"/>
              <a:ext cx="903318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4"/>
                  </a:solidFill>
                </a:rPr>
                <a:t>Keyword Here</a:t>
              </a:r>
            </a:p>
          </p:txBody>
        </p:sp>
      </p:grp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1036" grpId="0" animBg="1"/>
      <p:bldP spid="1037" grpId="0" animBg="1"/>
      <p:bldP spid="1038" grpId="0" animBg="1"/>
      <p:bldP spid="19" grpId="0"/>
      <p:bldP spid="20" grpId="0"/>
      <p:bldP spid="21" grpId="0"/>
      <p:bldP spid="22" grpId="0"/>
      <p:bldP spid="24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72"/>
          <p:cNvGrpSpPr/>
          <p:nvPr/>
        </p:nvGrpSpPr>
        <p:grpSpPr>
          <a:xfrm>
            <a:off x="656564" y="2960553"/>
            <a:ext cx="1482417" cy="1494320"/>
            <a:chOff x="5776018" y="1609090"/>
            <a:chExt cx="1112102" cy="1121032"/>
          </a:xfrm>
        </p:grpSpPr>
        <p:sp>
          <p:nvSpPr>
            <p:cNvPr id="45" name="Text Placeholder 3"/>
            <p:cNvSpPr txBox="1"/>
            <p:nvPr/>
          </p:nvSpPr>
          <p:spPr>
            <a:xfrm>
              <a:off x="6035372" y="1609090"/>
              <a:ext cx="593394" cy="18471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accent1"/>
                  </a:solidFill>
                </a:rPr>
                <a:t>First Step</a:t>
              </a:r>
            </a:p>
          </p:txBody>
        </p:sp>
        <p:sp>
          <p:nvSpPr>
            <p:cNvPr id="50" name="Text Placeholder 3"/>
            <p:cNvSpPr txBox="1"/>
            <p:nvPr/>
          </p:nvSpPr>
          <p:spPr>
            <a:xfrm>
              <a:off x="5776018" y="1806840"/>
              <a:ext cx="1112102" cy="92328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 in variations passage of lorem ipsum available but the majority have in slightly</a:t>
              </a:r>
            </a:p>
          </p:txBody>
        </p:sp>
      </p:grpSp>
      <p:grpSp>
        <p:nvGrpSpPr>
          <p:cNvPr id="65" name="Group 72"/>
          <p:cNvGrpSpPr/>
          <p:nvPr/>
        </p:nvGrpSpPr>
        <p:grpSpPr>
          <a:xfrm>
            <a:off x="3352097" y="2962305"/>
            <a:ext cx="1519876" cy="1285701"/>
            <a:chOff x="5776018" y="1548130"/>
            <a:chExt cx="1140204" cy="964527"/>
          </a:xfrm>
        </p:grpSpPr>
        <p:sp>
          <p:nvSpPr>
            <p:cNvPr id="66" name="Text Placeholder 3"/>
            <p:cNvSpPr txBox="1"/>
            <p:nvPr/>
          </p:nvSpPr>
          <p:spPr>
            <a:xfrm>
              <a:off x="5954805" y="1548130"/>
              <a:ext cx="782629" cy="18471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accent2"/>
                  </a:solidFill>
                </a:rPr>
                <a:t>Second Step</a:t>
              </a:r>
            </a:p>
          </p:txBody>
        </p:sp>
        <p:sp>
          <p:nvSpPr>
            <p:cNvPr id="67" name="Text Placeholder 3"/>
            <p:cNvSpPr txBox="1"/>
            <p:nvPr/>
          </p:nvSpPr>
          <p:spPr>
            <a:xfrm>
              <a:off x="5776018" y="1743255"/>
              <a:ext cx="1140204" cy="7694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 in variations passage of lorem ipsum available but the majority have in slightly</a:t>
              </a:r>
            </a:p>
          </p:txBody>
        </p:sp>
      </p:grpSp>
      <p:grpSp>
        <p:nvGrpSpPr>
          <p:cNvPr id="80" name="Group 72"/>
          <p:cNvGrpSpPr/>
          <p:nvPr/>
        </p:nvGrpSpPr>
        <p:grpSpPr>
          <a:xfrm>
            <a:off x="6118751" y="2964466"/>
            <a:ext cx="1535788" cy="1281406"/>
            <a:chOff x="5776018" y="1537993"/>
            <a:chExt cx="1152141" cy="961305"/>
          </a:xfrm>
        </p:grpSpPr>
        <p:sp>
          <p:nvSpPr>
            <p:cNvPr id="81" name="Text Placeholder 3"/>
            <p:cNvSpPr txBox="1"/>
            <p:nvPr/>
          </p:nvSpPr>
          <p:spPr>
            <a:xfrm>
              <a:off x="6026265" y="1537993"/>
              <a:ext cx="651647" cy="18471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accent3"/>
                  </a:solidFill>
                </a:rPr>
                <a:t>Third Step</a:t>
              </a: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5776018" y="1729896"/>
              <a:ext cx="1152141" cy="7694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 in variations passage of lorem ipsum available but the majority have in slightly</a:t>
              </a:r>
            </a:p>
          </p:txBody>
        </p:sp>
      </p:grpSp>
      <p:grpSp>
        <p:nvGrpSpPr>
          <p:cNvPr id="88" name="Group 72"/>
          <p:cNvGrpSpPr/>
          <p:nvPr/>
        </p:nvGrpSpPr>
        <p:grpSpPr>
          <a:xfrm>
            <a:off x="8858451" y="2969594"/>
            <a:ext cx="1488319" cy="1476270"/>
            <a:chOff x="5776018" y="1545687"/>
            <a:chExt cx="1116530" cy="1107491"/>
          </a:xfrm>
        </p:grpSpPr>
        <p:sp>
          <p:nvSpPr>
            <p:cNvPr id="89" name="Text Placeholder 3"/>
            <p:cNvSpPr txBox="1"/>
            <p:nvPr/>
          </p:nvSpPr>
          <p:spPr>
            <a:xfrm>
              <a:off x="5992683" y="1545687"/>
              <a:ext cx="683201" cy="16922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en-US" sz="1465" b="1" dirty="0">
                  <a:solidFill>
                    <a:schemeClr val="accent4"/>
                  </a:solidFill>
                </a:rPr>
                <a:t>Fourth Step</a:t>
              </a:r>
            </a:p>
          </p:txBody>
        </p:sp>
        <p:sp>
          <p:nvSpPr>
            <p:cNvPr id="90" name="Text Placeholder 3"/>
            <p:cNvSpPr txBox="1"/>
            <p:nvPr/>
          </p:nvSpPr>
          <p:spPr>
            <a:xfrm>
              <a:off x="5776018" y="1729896"/>
              <a:ext cx="1116530" cy="92328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 in variations passage of lorem ipsum available but the majority have in slightly</a:t>
              </a:r>
            </a:p>
          </p:txBody>
        </p:sp>
      </p:grpSp>
      <p:sp>
        <p:nvSpPr>
          <p:cNvPr id="43" name="Chevron 42"/>
          <p:cNvSpPr/>
          <p:nvPr/>
        </p:nvSpPr>
        <p:spPr>
          <a:xfrm>
            <a:off x="2337482" y="2606935"/>
            <a:ext cx="918613" cy="1996523"/>
          </a:xfrm>
          <a:prstGeom prst="chevron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64" name="Chevron 63"/>
          <p:cNvSpPr/>
          <p:nvPr/>
        </p:nvSpPr>
        <p:spPr>
          <a:xfrm>
            <a:off x="5069042" y="2606935"/>
            <a:ext cx="918613" cy="1996523"/>
          </a:xfrm>
          <a:prstGeom prst="chevron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7808742" y="2606935"/>
            <a:ext cx="918613" cy="1996523"/>
          </a:xfrm>
          <a:prstGeom prst="chevron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87" name="Chevron 86"/>
          <p:cNvSpPr/>
          <p:nvPr/>
        </p:nvSpPr>
        <p:spPr>
          <a:xfrm>
            <a:off x="10579998" y="2606935"/>
            <a:ext cx="918613" cy="1996523"/>
          </a:xfrm>
          <a:prstGeom prst="chevron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rgbClr val="FFC000"/>
              </a:solidFill>
            </a:endParaRPr>
          </a:p>
        </p:txBody>
      </p:sp>
      <p:grpSp>
        <p:nvGrpSpPr>
          <p:cNvPr id="40" name="Group 134"/>
          <p:cNvGrpSpPr/>
          <p:nvPr/>
        </p:nvGrpSpPr>
        <p:grpSpPr>
          <a:xfrm>
            <a:off x="2202348" y="3172613"/>
            <a:ext cx="864440" cy="865164"/>
            <a:chOff x="3287425" y="1417883"/>
            <a:chExt cx="648499" cy="649042"/>
          </a:xfrm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01</a:t>
              </a:r>
              <a:endParaRPr lang="en-US" sz="135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2" name="Group 129"/>
          <p:cNvGrpSpPr/>
          <p:nvPr/>
        </p:nvGrpSpPr>
        <p:grpSpPr>
          <a:xfrm>
            <a:off x="4959357" y="3172613"/>
            <a:ext cx="864440" cy="865164"/>
            <a:chOff x="2779491" y="2517212"/>
            <a:chExt cx="648499" cy="649042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02</a:t>
              </a:r>
              <a:endParaRPr lang="en-US" sz="1600" b="1" dirty="0">
                <a:latin typeface="+mj-lt"/>
              </a:endParaRPr>
            </a:p>
          </p:txBody>
        </p:sp>
      </p:grpSp>
      <p:grpSp>
        <p:nvGrpSpPr>
          <p:cNvPr id="55" name="Group 130"/>
          <p:cNvGrpSpPr/>
          <p:nvPr/>
        </p:nvGrpSpPr>
        <p:grpSpPr>
          <a:xfrm>
            <a:off x="7702632" y="3172613"/>
            <a:ext cx="864440" cy="865164"/>
            <a:chOff x="3287425" y="3613920"/>
            <a:chExt cx="648499" cy="649042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03</a:t>
              </a:r>
              <a:endParaRPr lang="en-US" sz="1600" b="1" dirty="0">
                <a:latin typeface="+mj-lt"/>
              </a:endParaRPr>
            </a:p>
          </p:txBody>
        </p:sp>
      </p:grpSp>
      <p:grpSp>
        <p:nvGrpSpPr>
          <p:cNvPr id="62" name="Group 133"/>
          <p:cNvGrpSpPr/>
          <p:nvPr/>
        </p:nvGrpSpPr>
        <p:grpSpPr>
          <a:xfrm>
            <a:off x="10450645" y="3172613"/>
            <a:ext cx="864440" cy="865164"/>
            <a:chOff x="5249342" y="1406453"/>
            <a:chExt cx="648499" cy="649042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04</a:t>
              </a:r>
              <a:endParaRPr lang="en-US" sz="1600" b="1" dirty="0">
                <a:latin typeface="+mj-lt"/>
              </a:endParaRPr>
            </a:p>
          </p:txBody>
        </p:sp>
      </p:grpSp>
      <p:sp>
        <p:nvSpPr>
          <p:cNvPr id="73" name="Arc 72"/>
          <p:cNvSpPr/>
          <p:nvPr/>
        </p:nvSpPr>
        <p:spPr>
          <a:xfrm rot="19051047">
            <a:off x="2779107" y="2189888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74" name="Arc 73"/>
          <p:cNvSpPr/>
          <p:nvPr/>
        </p:nvSpPr>
        <p:spPr>
          <a:xfrm rot="13500000" flipH="1">
            <a:off x="5573618" y="2918212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75" name="Arc 74"/>
          <p:cNvSpPr/>
          <p:nvPr/>
        </p:nvSpPr>
        <p:spPr>
          <a:xfrm rot="19051047">
            <a:off x="8519097" y="2215483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4" grpId="0" animBg="1"/>
      <p:bldP spid="68" grpId="0" animBg="1"/>
      <p:bldP spid="87" grpId="0" animBg="1"/>
      <p:bldP spid="73" grpId="0" animBg="1"/>
      <p:bldP spid="74" grpId="0" animBg="1"/>
      <p:bldP spid="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7551" y="-114633"/>
            <a:ext cx="3238498" cy="6858000"/>
          </a:xfrm>
          <a:prstGeom prst="rect">
            <a:avLst/>
          </a:prstGeom>
        </p:spPr>
      </p:pic>
      <p:sp>
        <p:nvSpPr>
          <p:cNvPr id="229" name="TextBox 76"/>
          <p:cNvSpPr txBox="1"/>
          <p:nvPr/>
        </p:nvSpPr>
        <p:spPr>
          <a:xfrm>
            <a:off x="5026840" y="2151699"/>
            <a:ext cx="201622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第四章节</a:t>
            </a:r>
          </a:p>
        </p:txBody>
      </p:sp>
      <p:sp>
        <p:nvSpPr>
          <p:cNvPr id="230" name="文本框 21"/>
          <p:cNvSpPr txBox="1"/>
          <p:nvPr/>
        </p:nvSpPr>
        <p:spPr>
          <a:xfrm>
            <a:off x="2974611" y="3663867"/>
            <a:ext cx="612068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dataa</a:t>
            </a:r>
            <a:endParaRPr lang="zh-CN" altLang="en-US" sz="10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1" name="TextBox 76"/>
          <p:cNvSpPr txBox="1"/>
          <p:nvPr/>
        </p:nvSpPr>
        <p:spPr>
          <a:xfrm>
            <a:off x="3309337" y="2846228"/>
            <a:ext cx="545122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单击修改您的标题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61" y="5061664"/>
            <a:ext cx="2633477" cy="5212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" y="669956"/>
            <a:ext cx="2708440" cy="2644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3"/>
          <p:cNvGrpSpPr/>
          <p:nvPr/>
        </p:nvGrpSpPr>
        <p:grpSpPr>
          <a:xfrm rot="16200000">
            <a:off x="3999550" y="1476235"/>
            <a:ext cx="2094586" cy="2467812"/>
            <a:chOff x="1208671" y="1659213"/>
            <a:chExt cx="2151201" cy="2534514"/>
          </a:xfrm>
          <a:blipFill>
            <a:blip r:embed="rId3"/>
            <a:stretch>
              <a:fillRect/>
            </a:stretch>
          </a:blipFill>
        </p:grpSpPr>
        <p:sp>
          <p:nvSpPr>
            <p:cNvPr id="25" name="Flowchart: Alternate Process 24"/>
            <p:cNvSpPr/>
            <p:nvPr/>
          </p:nvSpPr>
          <p:spPr>
            <a:xfrm>
              <a:off x="1208671" y="1659213"/>
              <a:ext cx="2151201" cy="215120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32" name="Isosceles Triangle 31"/>
            <p:cNvSpPr/>
            <p:nvPr/>
          </p:nvSpPr>
          <p:spPr>
            <a:xfrm rot="10800000">
              <a:off x="2007871" y="3790478"/>
              <a:ext cx="552799" cy="4032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6292022" y="1662846"/>
            <a:ext cx="2094588" cy="2467812"/>
            <a:chOff x="1208671" y="1659213"/>
            <a:chExt cx="2151201" cy="2534514"/>
          </a:xfrm>
          <a:blipFill>
            <a:blip r:embed="rId4"/>
            <a:stretch>
              <a:fillRect/>
            </a:stretch>
          </a:blipFill>
        </p:grpSpPr>
        <p:sp>
          <p:nvSpPr>
            <p:cNvPr id="34" name="Flowchart: Alternate Process 33"/>
            <p:cNvSpPr/>
            <p:nvPr/>
          </p:nvSpPr>
          <p:spPr>
            <a:xfrm>
              <a:off x="1208671" y="1659213"/>
              <a:ext cx="2151201" cy="215120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35" name="Isosceles Triangle 34"/>
            <p:cNvSpPr/>
            <p:nvPr/>
          </p:nvSpPr>
          <p:spPr>
            <a:xfrm rot="10800000">
              <a:off x="2007871" y="3790478"/>
              <a:ext cx="552799" cy="4032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grpSp>
        <p:nvGrpSpPr>
          <p:cNvPr id="6" name="Group 33"/>
          <p:cNvGrpSpPr/>
          <p:nvPr/>
        </p:nvGrpSpPr>
        <p:grpSpPr>
          <a:xfrm rot="5400000">
            <a:off x="6117277" y="3944046"/>
            <a:ext cx="2094586" cy="2467812"/>
            <a:chOff x="1208671" y="1659213"/>
            <a:chExt cx="2151201" cy="2534514"/>
          </a:xfrm>
          <a:blipFill>
            <a:blip r:embed="rId5"/>
            <a:stretch>
              <a:fillRect/>
            </a:stretch>
          </a:blipFill>
        </p:grpSpPr>
        <p:sp>
          <p:nvSpPr>
            <p:cNvPr id="44" name="Flowchart: Alternate Process 43"/>
            <p:cNvSpPr/>
            <p:nvPr/>
          </p:nvSpPr>
          <p:spPr>
            <a:xfrm>
              <a:off x="1208671" y="1659213"/>
              <a:ext cx="2151201" cy="215120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49" name="Isosceles Triangle 48"/>
            <p:cNvSpPr/>
            <p:nvPr/>
          </p:nvSpPr>
          <p:spPr>
            <a:xfrm rot="10800000">
              <a:off x="2007871" y="3790478"/>
              <a:ext cx="552799" cy="4032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grpSp>
        <p:nvGrpSpPr>
          <p:cNvPr id="7" name="Group 33"/>
          <p:cNvGrpSpPr/>
          <p:nvPr/>
        </p:nvGrpSpPr>
        <p:grpSpPr>
          <a:xfrm rot="10800000">
            <a:off x="3793524" y="3750170"/>
            <a:ext cx="2094588" cy="2467812"/>
            <a:chOff x="1208671" y="1659213"/>
            <a:chExt cx="2151201" cy="2534514"/>
          </a:xfrm>
          <a:blipFill>
            <a:blip r:embed="rId6"/>
            <a:stretch>
              <a:fillRect/>
            </a:stretch>
          </a:blipFill>
        </p:grpSpPr>
        <p:sp>
          <p:nvSpPr>
            <p:cNvPr id="53" name="Flowchart: Alternate Process 52"/>
            <p:cNvSpPr/>
            <p:nvPr/>
          </p:nvSpPr>
          <p:spPr>
            <a:xfrm>
              <a:off x="1208671" y="1659213"/>
              <a:ext cx="2151201" cy="215120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54" name="Isosceles Triangle 53"/>
            <p:cNvSpPr/>
            <p:nvPr/>
          </p:nvSpPr>
          <p:spPr>
            <a:xfrm rot="10800000">
              <a:off x="2007871" y="3790478"/>
              <a:ext cx="552799" cy="4032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grpSp>
        <p:nvGrpSpPr>
          <p:cNvPr id="88" name="Group 134"/>
          <p:cNvGrpSpPr>
            <a:grpSpLocks noChangeAspect="1"/>
          </p:cNvGrpSpPr>
          <p:nvPr/>
        </p:nvGrpSpPr>
        <p:grpSpPr>
          <a:xfrm>
            <a:off x="3274858" y="2173249"/>
            <a:ext cx="1037328" cy="1038196"/>
            <a:chOff x="3287425" y="1417883"/>
            <a:chExt cx="648499" cy="649042"/>
          </a:xfrm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bg1"/>
                  </a:solidFill>
                </a:rPr>
                <a:t>01</a:t>
              </a:r>
              <a:endParaRPr lang="en-US" sz="2135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6" name="Group 129"/>
          <p:cNvGrpSpPr>
            <a:grpSpLocks noChangeAspect="1"/>
          </p:cNvGrpSpPr>
          <p:nvPr/>
        </p:nvGrpSpPr>
        <p:grpSpPr>
          <a:xfrm>
            <a:off x="7867946" y="2173249"/>
            <a:ext cx="1037328" cy="1038196"/>
            <a:chOff x="2779491" y="2517212"/>
            <a:chExt cx="648499" cy="649042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bg1"/>
                  </a:solidFill>
                </a:rPr>
                <a:t>02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127" name="Group 130"/>
          <p:cNvGrpSpPr>
            <a:grpSpLocks noChangeAspect="1"/>
          </p:cNvGrpSpPr>
          <p:nvPr/>
        </p:nvGrpSpPr>
        <p:grpSpPr>
          <a:xfrm>
            <a:off x="7801158" y="4659990"/>
            <a:ext cx="1037328" cy="1038196"/>
            <a:chOff x="3287425" y="3613920"/>
            <a:chExt cx="648499" cy="649042"/>
          </a:xfrm>
        </p:grpSpPr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bg1"/>
                  </a:solidFill>
                </a:rPr>
                <a:t>03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130" name="Group 133"/>
          <p:cNvGrpSpPr>
            <a:grpSpLocks noChangeAspect="1"/>
          </p:cNvGrpSpPr>
          <p:nvPr/>
        </p:nvGrpSpPr>
        <p:grpSpPr>
          <a:xfrm>
            <a:off x="3294272" y="4659990"/>
            <a:ext cx="1037328" cy="1038196"/>
            <a:chOff x="5249342" y="1406453"/>
            <a:chExt cx="648499" cy="649042"/>
          </a:xfrm>
        </p:grpSpPr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bg1"/>
                  </a:solidFill>
                </a:rPr>
                <a:t>04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133" name="Group 72"/>
          <p:cNvGrpSpPr/>
          <p:nvPr/>
        </p:nvGrpSpPr>
        <p:grpSpPr>
          <a:xfrm>
            <a:off x="953619" y="2095718"/>
            <a:ext cx="2164447" cy="1084079"/>
            <a:chOff x="5776018" y="1609090"/>
            <a:chExt cx="1623758" cy="813271"/>
          </a:xfrm>
        </p:grpSpPr>
        <p:sp>
          <p:nvSpPr>
            <p:cNvPr id="134" name="Text Placeholder 3"/>
            <p:cNvSpPr txBox="1"/>
            <p:nvPr/>
          </p:nvSpPr>
          <p:spPr>
            <a:xfrm>
              <a:off x="6806382" y="1609090"/>
              <a:ext cx="593394" cy="18471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accent1"/>
                  </a:solidFill>
                </a:rPr>
                <a:t>First Step</a:t>
              </a:r>
            </a:p>
          </p:txBody>
        </p:sp>
        <p:sp>
          <p:nvSpPr>
            <p:cNvPr id="135" name="Text Placeholder 3"/>
            <p:cNvSpPr txBox="1"/>
            <p:nvPr/>
          </p:nvSpPr>
          <p:spPr>
            <a:xfrm>
              <a:off x="5776018" y="1806840"/>
              <a:ext cx="1623758" cy="61552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 in variations passage of lorem ipsum available but the majority have in slightly</a:t>
              </a:r>
            </a:p>
          </p:txBody>
        </p:sp>
      </p:grpSp>
      <p:grpSp>
        <p:nvGrpSpPr>
          <p:cNvPr id="136" name="Group 72"/>
          <p:cNvGrpSpPr/>
          <p:nvPr/>
        </p:nvGrpSpPr>
        <p:grpSpPr>
          <a:xfrm>
            <a:off x="9026182" y="2097469"/>
            <a:ext cx="2137915" cy="1080580"/>
            <a:chOff x="5776018" y="1548130"/>
            <a:chExt cx="1603854" cy="810646"/>
          </a:xfrm>
        </p:grpSpPr>
        <p:sp>
          <p:nvSpPr>
            <p:cNvPr id="137" name="Text Placeholder 3"/>
            <p:cNvSpPr txBox="1"/>
            <p:nvPr/>
          </p:nvSpPr>
          <p:spPr>
            <a:xfrm>
              <a:off x="5776018" y="1548130"/>
              <a:ext cx="782629" cy="18471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accent2"/>
                  </a:solidFill>
                </a:rPr>
                <a:t>Second Step</a:t>
              </a:r>
            </a:p>
          </p:txBody>
        </p:sp>
        <p:sp>
          <p:nvSpPr>
            <p:cNvPr id="138" name="Text Placeholder 3"/>
            <p:cNvSpPr txBox="1"/>
            <p:nvPr/>
          </p:nvSpPr>
          <p:spPr>
            <a:xfrm>
              <a:off x="5776018" y="1743255"/>
              <a:ext cx="1603854" cy="61552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 in variations passage of lorem ipsum available but the majority have in slightly</a:t>
              </a:r>
            </a:p>
          </p:txBody>
        </p:sp>
      </p:grpSp>
      <p:grpSp>
        <p:nvGrpSpPr>
          <p:cNvPr id="139" name="Group 72"/>
          <p:cNvGrpSpPr/>
          <p:nvPr/>
        </p:nvGrpSpPr>
        <p:grpSpPr>
          <a:xfrm>
            <a:off x="9013383" y="4665203"/>
            <a:ext cx="2073924" cy="1076285"/>
            <a:chOff x="5776019" y="1537993"/>
            <a:chExt cx="1555848" cy="807424"/>
          </a:xfrm>
        </p:grpSpPr>
        <p:sp>
          <p:nvSpPr>
            <p:cNvPr id="140" name="Text Placeholder 3"/>
            <p:cNvSpPr txBox="1"/>
            <p:nvPr/>
          </p:nvSpPr>
          <p:spPr>
            <a:xfrm>
              <a:off x="5776019" y="1537993"/>
              <a:ext cx="651647" cy="18471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accent3"/>
                  </a:solidFill>
                </a:rPr>
                <a:t>Third Step</a:t>
              </a:r>
            </a:p>
          </p:txBody>
        </p:sp>
        <p:sp>
          <p:nvSpPr>
            <p:cNvPr id="141" name="Text Placeholder 3"/>
            <p:cNvSpPr txBox="1"/>
            <p:nvPr/>
          </p:nvSpPr>
          <p:spPr>
            <a:xfrm>
              <a:off x="5776019" y="1729896"/>
              <a:ext cx="1555848" cy="61552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 in variations passage of lorem ipsum available but the majority have in slightly</a:t>
              </a:r>
            </a:p>
          </p:txBody>
        </p:sp>
      </p:grpSp>
      <p:grpSp>
        <p:nvGrpSpPr>
          <p:cNvPr id="142" name="Group 72"/>
          <p:cNvGrpSpPr/>
          <p:nvPr/>
        </p:nvGrpSpPr>
        <p:grpSpPr>
          <a:xfrm>
            <a:off x="970467" y="4670331"/>
            <a:ext cx="2147598" cy="1066029"/>
            <a:chOff x="5776018" y="1545687"/>
            <a:chExt cx="1611118" cy="799730"/>
          </a:xfrm>
        </p:grpSpPr>
        <p:sp>
          <p:nvSpPr>
            <p:cNvPr id="143" name="Text Placeholder 3"/>
            <p:cNvSpPr txBox="1"/>
            <p:nvPr/>
          </p:nvSpPr>
          <p:spPr>
            <a:xfrm>
              <a:off x="6703935" y="1545687"/>
              <a:ext cx="683201" cy="16922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200">
                <a:spcBef>
                  <a:spcPct val="20000"/>
                </a:spcBef>
                <a:defRPr/>
              </a:pPr>
              <a:r>
                <a:rPr lang="en-US" sz="1465" b="1" dirty="0">
                  <a:solidFill>
                    <a:schemeClr val="accent4"/>
                  </a:solidFill>
                </a:rPr>
                <a:t>Fourth Step</a:t>
              </a:r>
            </a:p>
          </p:txBody>
        </p:sp>
        <p:sp>
          <p:nvSpPr>
            <p:cNvPr id="144" name="Text Placeholder 3"/>
            <p:cNvSpPr txBox="1"/>
            <p:nvPr/>
          </p:nvSpPr>
          <p:spPr>
            <a:xfrm>
              <a:off x="5776018" y="1729896"/>
              <a:ext cx="1611118" cy="61552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 in variations passage of lorem ipsum available but the majority have in slightly</a:t>
              </a:r>
            </a:p>
          </p:txBody>
        </p:sp>
      </p:grpSp>
      <p:sp>
        <p:nvSpPr>
          <p:cNvPr id="145" name="Freeform 187"/>
          <p:cNvSpPr>
            <a:spLocks noEditPoints="1"/>
          </p:cNvSpPr>
          <p:nvPr/>
        </p:nvSpPr>
        <p:spPr bwMode="auto">
          <a:xfrm>
            <a:off x="4529244" y="2450208"/>
            <a:ext cx="708378" cy="457795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146" name="Freeform 52"/>
          <p:cNvSpPr>
            <a:spLocks noEditPoints="1"/>
          </p:cNvSpPr>
          <p:nvPr/>
        </p:nvSpPr>
        <p:spPr bwMode="auto">
          <a:xfrm>
            <a:off x="6986199" y="2356311"/>
            <a:ext cx="645589" cy="64558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147" name="Freeform 56"/>
          <p:cNvSpPr>
            <a:spLocks noEditPoints="1"/>
          </p:cNvSpPr>
          <p:nvPr/>
        </p:nvSpPr>
        <p:spPr bwMode="auto">
          <a:xfrm>
            <a:off x="6999894" y="4813569"/>
            <a:ext cx="618198" cy="618198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148" name="Freeform 152"/>
          <p:cNvSpPr>
            <a:spLocks noEditPoints="1"/>
          </p:cNvSpPr>
          <p:nvPr/>
        </p:nvSpPr>
        <p:spPr bwMode="auto">
          <a:xfrm>
            <a:off x="4557390" y="4865897"/>
            <a:ext cx="603444" cy="557664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5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6"/>
          <p:cNvSpPr/>
          <p:nvPr/>
        </p:nvSpPr>
        <p:spPr bwMode="auto">
          <a:xfrm>
            <a:off x="6635891" y="3112780"/>
            <a:ext cx="2276940" cy="2274825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18" name="Freeform 77"/>
          <p:cNvSpPr/>
          <p:nvPr/>
        </p:nvSpPr>
        <p:spPr bwMode="auto">
          <a:xfrm>
            <a:off x="8311562" y="2511803"/>
            <a:ext cx="2276940" cy="2274825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 dirty="0"/>
          </a:p>
        </p:txBody>
      </p:sp>
      <p:sp>
        <p:nvSpPr>
          <p:cNvPr id="2124" name="Freeform 76"/>
          <p:cNvSpPr/>
          <p:nvPr/>
        </p:nvSpPr>
        <p:spPr bwMode="auto">
          <a:xfrm>
            <a:off x="3279463" y="3112780"/>
            <a:ext cx="2276940" cy="2274825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2125" name="Freeform 77"/>
          <p:cNvSpPr/>
          <p:nvPr/>
        </p:nvSpPr>
        <p:spPr bwMode="auto">
          <a:xfrm>
            <a:off x="1603500" y="2511803"/>
            <a:ext cx="2276940" cy="2274825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 dirty="0"/>
          </a:p>
        </p:txBody>
      </p:sp>
      <p:sp>
        <p:nvSpPr>
          <p:cNvPr id="92" name="Text Placeholder 3"/>
          <p:cNvSpPr txBox="1"/>
          <p:nvPr/>
        </p:nvSpPr>
        <p:spPr>
          <a:xfrm>
            <a:off x="2264670" y="3694585"/>
            <a:ext cx="416781" cy="49231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95" name="Text Placeholder 3"/>
          <p:cNvSpPr txBox="1"/>
          <p:nvPr/>
        </p:nvSpPr>
        <p:spPr>
          <a:xfrm>
            <a:off x="3931184" y="3694585"/>
            <a:ext cx="416781" cy="49231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6" name="Freeform 77"/>
          <p:cNvSpPr/>
          <p:nvPr/>
        </p:nvSpPr>
        <p:spPr bwMode="auto">
          <a:xfrm>
            <a:off x="4960221" y="2511803"/>
            <a:ext cx="2276940" cy="2274825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 dirty="0"/>
          </a:p>
        </p:txBody>
      </p:sp>
      <p:sp>
        <p:nvSpPr>
          <p:cNvPr id="93" name="Text Placeholder 3"/>
          <p:cNvSpPr txBox="1"/>
          <p:nvPr/>
        </p:nvSpPr>
        <p:spPr>
          <a:xfrm>
            <a:off x="5616791" y="3694585"/>
            <a:ext cx="416781" cy="49231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94" name="Text Placeholder 3"/>
          <p:cNvSpPr txBox="1"/>
          <p:nvPr/>
        </p:nvSpPr>
        <p:spPr>
          <a:xfrm>
            <a:off x="7323077" y="3694585"/>
            <a:ext cx="416781" cy="49231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 rtl="1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9" name="Text Placeholder 3"/>
          <p:cNvSpPr txBox="1"/>
          <p:nvPr/>
        </p:nvSpPr>
        <p:spPr>
          <a:xfrm>
            <a:off x="8933078" y="3724341"/>
            <a:ext cx="416781" cy="49231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 rtl="1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8273" y="1322043"/>
            <a:ext cx="238578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Title Goes Here</a:t>
            </a:r>
            <a:endParaRPr lang="en-US" sz="1600" dirty="0">
              <a:solidFill>
                <a:schemeClr val="accent1"/>
              </a:solidFill>
            </a:endParaRPr>
          </a:p>
          <a:p>
            <a:pPr algn="ctr"/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variations of passages of Lorem Ipsum available but the suffered</a:t>
            </a:r>
            <a:b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alteration 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47638" y="5387604"/>
            <a:ext cx="238578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Title Goes Here</a:t>
            </a:r>
            <a:endParaRPr lang="en-US" sz="1600" dirty="0">
              <a:solidFill>
                <a:schemeClr val="accent2"/>
              </a:solidFill>
            </a:endParaRPr>
          </a:p>
          <a:p>
            <a:pPr algn="ctr"/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variations of passages of Lorem Ipsum available but the suffered</a:t>
            </a:r>
            <a:b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alteration 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60214" y="1322043"/>
            <a:ext cx="238578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Title Goes Here</a:t>
            </a:r>
            <a:endParaRPr lang="en-US" sz="1600" dirty="0">
              <a:solidFill>
                <a:schemeClr val="accent3"/>
              </a:solidFill>
            </a:endParaRPr>
          </a:p>
          <a:p>
            <a:pPr algn="ctr"/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variations of passages of Lorem Ipsum available but the suffered</a:t>
            </a:r>
            <a:b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alteration 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26369" y="5387604"/>
            <a:ext cx="238578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Title Goes Here</a:t>
            </a:r>
            <a:endParaRPr lang="en-US" sz="1600" dirty="0">
              <a:solidFill>
                <a:schemeClr val="accent4"/>
              </a:solidFill>
            </a:endParaRPr>
          </a:p>
          <a:p>
            <a:pPr algn="ctr"/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variations of passages of Lorem Ipsum available but the suffered</a:t>
            </a:r>
            <a:b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alteration 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60953" y="1322043"/>
            <a:ext cx="238578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</a:rPr>
              <a:t>Title Goes Here</a:t>
            </a:r>
            <a:endParaRPr lang="en-US" sz="1600" dirty="0">
              <a:solidFill>
                <a:schemeClr val="accent5"/>
              </a:solidFill>
            </a:endParaRPr>
          </a:p>
          <a:p>
            <a:pPr algn="ctr"/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variations of passages of Lorem Ipsum available but the suffered</a:t>
            </a:r>
            <a:b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alteration in</a:t>
            </a: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24" grpId="0" animBg="1"/>
      <p:bldP spid="2125" grpId="0" animBg="1"/>
      <p:bldP spid="92" grpId="0"/>
      <p:bldP spid="95" grpId="0"/>
      <p:bldP spid="16" grpId="0" animBg="1"/>
      <p:bldP spid="93" grpId="0"/>
      <p:bldP spid="94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reeform 5"/>
          <p:cNvSpPr/>
          <p:nvPr/>
        </p:nvSpPr>
        <p:spPr bwMode="auto">
          <a:xfrm>
            <a:off x="5344781" y="1587065"/>
            <a:ext cx="1379707" cy="1980684"/>
          </a:xfrm>
          <a:custGeom>
            <a:avLst/>
            <a:gdLst/>
            <a:ahLst/>
            <a:cxnLst>
              <a:cxn ang="0">
                <a:pos x="224" y="205"/>
              </a:cxn>
              <a:cxn ang="0">
                <a:pos x="207" y="229"/>
              </a:cxn>
              <a:cxn ang="0">
                <a:pos x="201" y="220"/>
              </a:cxn>
              <a:cxn ang="0">
                <a:pos x="179" y="211"/>
              </a:cxn>
              <a:cxn ang="0">
                <a:pos x="156" y="220"/>
              </a:cxn>
              <a:cxn ang="0">
                <a:pos x="147" y="243"/>
              </a:cxn>
              <a:cxn ang="0">
                <a:pos x="156" y="265"/>
              </a:cxn>
              <a:cxn ang="0">
                <a:pos x="175" y="275"/>
              </a:cxn>
              <a:cxn ang="0">
                <a:pos x="141" y="322"/>
              </a:cxn>
              <a:cxn ang="0">
                <a:pos x="122" y="283"/>
              </a:cxn>
              <a:cxn ang="0">
                <a:pos x="102" y="322"/>
              </a:cxn>
              <a:cxn ang="0">
                <a:pos x="63" y="269"/>
              </a:cxn>
              <a:cxn ang="0">
                <a:pos x="54" y="283"/>
              </a:cxn>
              <a:cxn ang="0">
                <a:pos x="32" y="293"/>
              </a:cxn>
              <a:cxn ang="0">
                <a:pos x="9" y="283"/>
              </a:cxn>
              <a:cxn ang="0">
                <a:pos x="0" y="261"/>
              </a:cxn>
              <a:cxn ang="0">
                <a:pos x="9" y="238"/>
              </a:cxn>
              <a:cxn ang="0">
                <a:pos x="32" y="229"/>
              </a:cxn>
              <a:cxn ang="0">
                <a:pos x="33" y="229"/>
              </a:cxn>
              <a:cxn ang="0">
                <a:pos x="15" y="205"/>
              </a:cxn>
              <a:cxn ang="0">
                <a:pos x="122" y="0"/>
              </a:cxn>
              <a:cxn ang="0">
                <a:pos x="224" y="205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6150" name="Freeform 6"/>
          <p:cNvSpPr/>
          <p:nvPr/>
        </p:nvSpPr>
        <p:spPr bwMode="auto">
          <a:xfrm>
            <a:off x="4034905" y="2848271"/>
            <a:ext cx="1938362" cy="1419914"/>
          </a:xfrm>
          <a:custGeom>
            <a:avLst/>
            <a:gdLst/>
            <a:ahLst/>
            <a:cxnLst>
              <a:cxn ang="0">
                <a:pos x="315" y="117"/>
              </a:cxn>
              <a:cxn ang="0">
                <a:pos x="272" y="124"/>
              </a:cxn>
              <a:cxn ang="0">
                <a:pos x="303" y="156"/>
              </a:cxn>
              <a:cxn ang="0">
                <a:pos x="245" y="176"/>
              </a:cxn>
              <a:cxn ang="0">
                <a:pos x="245" y="176"/>
              </a:cxn>
              <a:cxn ang="0">
                <a:pos x="255" y="199"/>
              </a:cxn>
              <a:cxn ang="0">
                <a:pos x="245" y="221"/>
              </a:cxn>
              <a:cxn ang="0">
                <a:pos x="223" y="231"/>
              </a:cxn>
              <a:cxn ang="0">
                <a:pos x="200" y="221"/>
              </a:cxn>
              <a:cxn ang="0">
                <a:pos x="191" y="199"/>
              </a:cxn>
              <a:cxn ang="0">
                <a:pos x="191" y="195"/>
              </a:cxn>
              <a:cxn ang="0">
                <a:pos x="166" y="204"/>
              </a:cxn>
              <a:cxn ang="0">
                <a:pos x="0" y="36"/>
              </a:cxn>
              <a:cxn ang="0">
                <a:pos x="228" y="0"/>
              </a:cxn>
              <a:cxn ang="0">
                <a:pos x="246" y="24"/>
              </a:cxn>
              <a:cxn ang="0">
                <a:pos x="245" y="24"/>
              </a:cxn>
              <a:cxn ang="0">
                <a:pos x="222" y="33"/>
              </a:cxn>
              <a:cxn ang="0">
                <a:pos x="213" y="56"/>
              </a:cxn>
              <a:cxn ang="0">
                <a:pos x="222" y="78"/>
              </a:cxn>
              <a:cxn ang="0">
                <a:pos x="245" y="88"/>
              </a:cxn>
              <a:cxn ang="0">
                <a:pos x="267" y="78"/>
              </a:cxn>
              <a:cxn ang="0">
                <a:pos x="276" y="64"/>
              </a:cxn>
              <a:cxn ang="0">
                <a:pos x="315" y="117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6151" name="Freeform 7"/>
          <p:cNvSpPr/>
          <p:nvPr/>
        </p:nvSpPr>
        <p:spPr bwMode="auto">
          <a:xfrm>
            <a:off x="4735338" y="3806871"/>
            <a:ext cx="1650570" cy="1809279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79" y="46"/>
              </a:cxn>
              <a:cxn ang="0">
                <a:pos x="221" y="24"/>
              </a:cxn>
              <a:cxn ang="0">
                <a:pos x="219" y="89"/>
              </a:cxn>
              <a:cxn ang="0">
                <a:pos x="236" y="84"/>
              </a:cxn>
              <a:cxn ang="0">
                <a:pos x="258" y="93"/>
              </a:cxn>
              <a:cxn ang="0">
                <a:pos x="268" y="116"/>
              </a:cxn>
              <a:cxn ang="0">
                <a:pos x="258" y="138"/>
              </a:cxn>
              <a:cxn ang="0">
                <a:pos x="236" y="148"/>
              </a:cxn>
              <a:cxn ang="0">
                <a:pos x="218" y="142"/>
              </a:cxn>
              <a:cxn ang="0">
                <a:pos x="218" y="176"/>
              </a:cxn>
              <a:cxn ang="0">
                <a:pos x="0" y="294"/>
              </a:cxn>
              <a:cxn ang="0">
                <a:pos x="52" y="48"/>
              </a:cxn>
              <a:cxn ang="0">
                <a:pos x="77" y="39"/>
              </a:cxn>
              <a:cxn ang="0">
                <a:pos x="77" y="43"/>
              </a:cxn>
              <a:cxn ang="0">
                <a:pos x="86" y="65"/>
              </a:cxn>
              <a:cxn ang="0">
                <a:pos x="109" y="75"/>
              </a:cxn>
              <a:cxn ang="0">
                <a:pos x="131" y="65"/>
              </a:cxn>
              <a:cxn ang="0">
                <a:pos x="141" y="43"/>
              </a:cxn>
              <a:cxn ang="0">
                <a:pos x="131" y="20"/>
              </a:cxn>
              <a:cxn ang="0">
                <a:pos x="131" y="20"/>
              </a:cxn>
              <a:cxn ang="0">
                <a:pos x="189" y="0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6152" name="Freeform 8"/>
          <p:cNvSpPr/>
          <p:nvPr/>
        </p:nvSpPr>
        <p:spPr bwMode="auto">
          <a:xfrm>
            <a:off x="6076957" y="3728575"/>
            <a:ext cx="1360663" cy="1874878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44" y="59"/>
              </a:cxn>
              <a:cxn ang="0">
                <a:pos x="35" y="12"/>
              </a:cxn>
              <a:cxn ang="0">
                <a:pos x="94" y="32"/>
              </a:cxn>
              <a:cxn ang="0">
                <a:pos x="94" y="32"/>
              </a:cxn>
              <a:cxn ang="0">
                <a:pos x="103" y="9"/>
              </a:cxn>
              <a:cxn ang="0">
                <a:pos x="126" y="0"/>
              </a:cxn>
              <a:cxn ang="0">
                <a:pos x="148" y="9"/>
              </a:cxn>
              <a:cxn ang="0">
                <a:pos x="158" y="32"/>
              </a:cxn>
              <a:cxn ang="0">
                <a:pos x="151" y="51"/>
              </a:cxn>
              <a:cxn ang="0">
                <a:pos x="173" y="59"/>
              </a:cxn>
              <a:cxn ang="0">
                <a:pos x="174" y="59"/>
              </a:cxn>
              <a:cxn ang="0">
                <a:pos x="221" y="304"/>
              </a:cxn>
              <a:cxn ang="0">
                <a:pos x="220" y="305"/>
              </a:cxn>
              <a:cxn ang="0">
                <a:pos x="0" y="189"/>
              </a:cxn>
              <a:cxn ang="0">
                <a:pos x="0" y="155"/>
              </a:cxn>
              <a:cxn ang="0">
                <a:pos x="18" y="161"/>
              </a:cxn>
              <a:cxn ang="0">
                <a:pos x="40" y="151"/>
              </a:cxn>
              <a:cxn ang="0">
                <a:pos x="50" y="129"/>
              </a:cxn>
              <a:cxn ang="0">
                <a:pos x="40" y="106"/>
              </a:cxn>
              <a:cxn ang="0">
                <a:pos x="18" y="97"/>
              </a:cxn>
              <a:cxn ang="0">
                <a:pos x="1" y="102"/>
              </a:cxn>
              <a:cxn ang="0">
                <a:pos x="3" y="37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6153" name="Freeform 9"/>
          <p:cNvSpPr/>
          <p:nvPr/>
        </p:nvSpPr>
        <p:spPr bwMode="auto">
          <a:xfrm>
            <a:off x="6212388" y="2848271"/>
            <a:ext cx="1957407" cy="1242160"/>
          </a:xfrm>
          <a:custGeom>
            <a:avLst/>
            <a:gdLst/>
            <a:ahLst/>
            <a:cxnLst>
              <a:cxn ang="0">
                <a:pos x="13" y="155"/>
              </a:cxn>
              <a:cxn ang="0">
                <a:pos x="45" y="124"/>
              </a:cxn>
              <a:cxn ang="0">
                <a:pos x="0" y="117"/>
              </a:cxn>
              <a:cxn ang="0">
                <a:pos x="34" y="70"/>
              </a:cxn>
              <a:cxn ang="0">
                <a:pos x="15" y="60"/>
              </a:cxn>
              <a:cxn ang="0">
                <a:pos x="6" y="38"/>
              </a:cxn>
              <a:cxn ang="0">
                <a:pos x="15" y="15"/>
              </a:cxn>
              <a:cxn ang="0">
                <a:pos x="38" y="6"/>
              </a:cxn>
              <a:cxn ang="0">
                <a:pos x="60" y="15"/>
              </a:cxn>
              <a:cxn ang="0">
                <a:pos x="66" y="24"/>
              </a:cxn>
              <a:cxn ang="0">
                <a:pos x="83" y="0"/>
              </a:cxn>
              <a:cxn ang="0">
                <a:pos x="318" y="36"/>
              </a:cxn>
              <a:cxn ang="0">
                <a:pos x="151" y="202"/>
              </a:cxn>
              <a:cxn ang="0">
                <a:pos x="129" y="194"/>
              </a:cxn>
              <a:cxn ang="0">
                <a:pos x="136" y="175"/>
              </a:cxn>
              <a:cxn ang="0">
                <a:pos x="126" y="152"/>
              </a:cxn>
              <a:cxn ang="0">
                <a:pos x="104" y="143"/>
              </a:cxn>
              <a:cxn ang="0">
                <a:pos x="81" y="152"/>
              </a:cxn>
              <a:cxn ang="0">
                <a:pos x="72" y="175"/>
              </a:cxn>
              <a:cxn ang="0">
                <a:pos x="72" y="175"/>
              </a:cxn>
              <a:cxn ang="0">
                <a:pos x="13" y="155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grpSp>
        <p:nvGrpSpPr>
          <p:cNvPr id="18" name="Group 81"/>
          <p:cNvGrpSpPr/>
          <p:nvPr/>
        </p:nvGrpSpPr>
        <p:grpSpPr>
          <a:xfrm flipV="1">
            <a:off x="3996298" y="5203054"/>
            <a:ext cx="606846" cy="290267"/>
            <a:chOff x="3376482" y="1459073"/>
            <a:chExt cx="455253" cy="221445"/>
          </a:xfrm>
        </p:grpSpPr>
        <p:cxnSp>
          <p:nvCxnSpPr>
            <p:cNvPr id="19" name="Straight Connector 18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9"/>
          <p:cNvGrpSpPr/>
          <p:nvPr/>
        </p:nvGrpSpPr>
        <p:grpSpPr>
          <a:xfrm>
            <a:off x="8387549" y="5020716"/>
            <a:ext cx="3034136" cy="894892"/>
            <a:chOff x="7154104" y="3244276"/>
            <a:chExt cx="2276195" cy="671344"/>
          </a:xfrm>
        </p:grpSpPr>
        <p:sp>
          <p:nvSpPr>
            <p:cNvPr id="25" name="TextBox 24"/>
            <p:cNvSpPr txBox="1"/>
            <p:nvPr/>
          </p:nvSpPr>
          <p:spPr>
            <a:xfrm>
              <a:off x="7154105" y="3453979"/>
              <a:ext cx="2276194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154104" y="3244276"/>
              <a:ext cx="903319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4"/>
                  </a:solidFill>
                </a:rPr>
                <a:t>Keyword Here</a:t>
              </a:r>
            </a:p>
          </p:txBody>
        </p:sp>
      </p:grpSp>
      <p:grpSp>
        <p:nvGrpSpPr>
          <p:cNvPr id="27" name="Group 58"/>
          <p:cNvGrpSpPr/>
          <p:nvPr/>
        </p:nvGrpSpPr>
        <p:grpSpPr>
          <a:xfrm>
            <a:off x="8336762" y="3614272"/>
            <a:ext cx="3034136" cy="907589"/>
            <a:chOff x="7174424" y="1381167"/>
            <a:chExt cx="2276195" cy="680869"/>
          </a:xfrm>
        </p:grpSpPr>
        <p:sp>
          <p:nvSpPr>
            <p:cNvPr id="28" name="TextBox 27"/>
            <p:cNvSpPr txBox="1"/>
            <p:nvPr/>
          </p:nvSpPr>
          <p:spPr>
            <a:xfrm>
              <a:off x="7174424" y="1600395"/>
              <a:ext cx="2276195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74424" y="1381167"/>
              <a:ext cx="903319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</a:rPr>
                <a:t>Keyword Here</a:t>
              </a:r>
            </a:p>
          </p:txBody>
        </p:sp>
      </p:grpSp>
      <p:grpSp>
        <p:nvGrpSpPr>
          <p:cNvPr id="30" name="Group 56"/>
          <p:cNvGrpSpPr/>
          <p:nvPr/>
        </p:nvGrpSpPr>
        <p:grpSpPr>
          <a:xfrm>
            <a:off x="1836445" y="1432477"/>
            <a:ext cx="3034138" cy="887884"/>
            <a:chOff x="-296510" y="1406858"/>
            <a:chExt cx="2276196" cy="666087"/>
          </a:xfrm>
        </p:grpSpPr>
        <p:sp>
          <p:nvSpPr>
            <p:cNvPr id="31" name="TextBox 30"/>
            <p:cNvSpPr txBox="1"/>
            <p:nvPr/>
          </p:nvSpPr>
          <p:spPr>
            <a:xfrm>
              <a:off x="-296510" y="1611304"/>
              <a:ext cx="227619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76365" y="1406858"/>
              <a:ext cx="903318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2"/>
                  </a:solidFill>
                </a:rPr>
                <a:t>Keyword Here</a:t>
              </a:r>
            </a:p>
          </p:txBody>
        </p:sp>
      </p:grpSp>
      <p:grpSp>
        <p:nvGrpSpPr>
          <p:cNvPr id="33" name="Group 56"/>
          <p:cNvGrpSpPr/>
          <p:nvPr/>
        </p:nvGrpSpPr>
        <p:grpSpPr>
          <a:xfrm>
            <a:off x="796927" y="5059963"/>
            <a:ext cx="3034138" cy="869499"/>
            <a:chOff x="-296510" y="1420651"/>
            <a:chExt cx="2276196" cy="652294"/>
          </a:xfrm>
        </p:grpSpPr>
        <p:sp>
          <p:nvSpPr>
            <p:cNvPr id="34" name="TextBox 33"/>
            <p:cNvSpPr txBox="1"/>
            <p:nvPr/>
          </p:nvSpPr>
          <p:spPr>
            <a:xfrm>
              <a:off x="-296510" y="1611304"/>
              <a:ext cx="227619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6365" y="1420651"/>
              <a:ext cx="903318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6"/>
                  </a:solidFill>
                </a:rPr>
                <a:t>Keyword Here</a:t>
              </a:r>
            </a:p>
          </p:txBody>
        </p:sp>
      </p:grpSp>
      <p:grpSp>
        <p:nvGrpSpPr>
          <p:cNvPr id="37" name="Group 81"/>
          <p:cNvGrpSpPr/>
          <p:nvPr/>
        </p:nvGrpSpPr>
        <p:grpSpPr>
          <a:xfrm flipV="1">
            <a:off x="3996298" y="3800165"/>
            <a:ext cx="606846" cy="290267"/>
            <a:chOff x="3376482" y="1459073"/>
            <a:chExt cx="455253" cy="221445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56"/>
          <p:cNvGrpSpPr/>
          <p:nvPr/>
        </p:nvGrpSpPr>
        <p:grpSpPr>
          <a:xfrm>
            <a:off x="796927" y="3657073"/>
            <a:ext cx="3034138" cy="869499"/>
            <a:chOff x="-296510" y="1420651"/>
            <a:chExt cx="2276196" cy="652294"/>
          </a:xfrm>
        </p:grpSpPr>
        <p:sp>
          <p:nvSpPr>
            <p:cNvPr id="41" name="TextBox 40"/>
            <p:cNvSpPr txBox="1"/>
            <p:nvPr/>
          </p:nvSpPr>
          <p:spPr>
            <a:xfrm>
              <a:off x="-296510" y="1611304"/>
              <a:ext cx="227619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76365" y="1420651"/>
              <a:ext cx="903318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1"/>
                  </a:solidFill>
                </a:rPr>
                <a:t>Keyword Here</a:t>
              </a:r>
            </a:p>
          </p:txBody>
        </p:sp>
      </p:grpSp>
      <p:grpSp>
        <p:nvGrpSpPr>
          <p:cNvPr id="43" name="Group 81"/>
          <p:cNvGrpSpPr/>
          <p:nvPr/>
        </p:nvGrpSpPr>
        <p:grpSpPr>
          <a:xfrm flipH="1" flipV="1">
            <a:off x="7562949" y="5203054"/>
            <a:ext cx="606846" cy="290267"/>
            <a:chOff x="3376482" y="1459073"/>
            <a:chExt cx="455253" cy="221445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81"/>
          <p:cNvGrpSpPr/>
          <p:nvPr/>
        </p:nvGrpSpPr>
        <p:grpSpPr>
          <a:xfrm flipH="1" flipV="1">
            <a:off x="7562949" y="3800165"/>
            <a:ext cx="606846" cy="290267"/>
            <a:chOff x="3376482" y="1459073"/>
            <a:chExt cx="455253" cy="221445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81"/>
          <p:cNvGrpSpPr/>
          <p:nvPr/>
        </p:nvGrpSpPr>
        <p:grpSpPr>
          <a:xfrm>
            <a:off x="4954797" y="1991429"/>
            <a:ext cx="606846" cy="290267"/>
            <a:chOff x="3376482" y="1459073"/>
            <a:chExt cx="455253" cy="221445"/>
          </a:xfrm>
        </p:grpSpPr>
        <p:cxnSp>
          <p:nvCxnSpPr>
            <p:cNvPr id="50" name="Straight Connector 49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Freeform 181"/>
          <p:cNvSpPr/>
          <p:nvPr/>
        </p:nvSpPr>
        <p:spPr bwMode="auto">
          <a:xfrm>
            <a:off x="5932326" y="2281695"/>
            <a:ext cx="306191" cy="577052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53" name="Freeform 91"/>
          <p:cNvSpPr>
            <a:spLocks noEditPoints="1"/>
          </p:cNvSpPr>
          <p:nvPr/>
        </p:nvSpPr>
        <p:spPr bwMode="auto">
          <a:xfrm>
            <a:off x="4735201" y="3150686"/>
            <a:ext cx="439190" cy="439190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54" name="Freeform 57"/>
          <p:cNvSpPr>
            <a:spLocks noEditPoints="1"/>
          </p:cNvSpPr>
          <p:nvPr/>
        </p:nvSpPr>
        <p:spPr bwMode="auto">
          <a:xfrm>
            <a:off x="5262592" y="4537128"/>
            <a:ext cx="416517" cy="369253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55" name="Freeform 83"/>
          <p:cNvSpPr>
            <a:spLocks noEditPoints="1"/>
          </p:cNvSpPr>
          <p:nvPr/>
        </p:nvSpPr>
        <p:spPr bwMode="auto">
          <a:xfrm>
            <a:off x="6548546" y="4298658"/>
            <a:ext cx="339646" cy="509469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56" name="Freeform 148"/>
          <p:cNvSpPr>
            <a:spLocks noEditPoints="1"/>
          </p:cNvSpPr>
          <p:nvPr/>
        </p:nvSpPr>
        <p:spPr bwMode="auto">
          <a:xfrm>
            <a:off x="6724489" y="3111006"/>
            <a:ext cx="496741" cy="478871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57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animBg="1"/>
      <p:bldP spid="6153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Straight Connector 212"/>
          <p:cNvCxnSpPr>
            <a:endCxn id="209" idx="6"/>
          </p:cNvCxnSpPr>
          <p:nvPr/>
        </p:nvCxnSpPr>
        <p:spPr>
          <a:xfrm flipH="1">
            <a:off x="4365167" y="3712174"/>
            <a:ext cx="5479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Freeform 130"/>
          <p:cNvSpPr>
            <a:spLocks noEditPoints="1"/>
          </p:cNvSpPr>
          <p:nvPr/>
        </p:nvSpPr>
        <p:spPr bwMode="auto">
          <a:xfrm>
            <a:off x="5046468" y="2675527"/>
            <a:ext cx="2096701" cy="2018517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 dirty="0"/>
          </a:p>
        </p:txBody>
      </p:sp>
      <p:grpSp>
        <p:nvGrpSpPr>
          <p:cNvPr id="2" name="Group 210"/>
          <p:cNvGrpSpPr/>
          <p:nvPr/>
        </p:nvGrpSpPr>
        <p:grpSpPr>
          <a:xfrm>
            <a:off x="2640481" y="2849832"/>
            <a:ext cx="1724687" cy="1724687"/>
            <a:chOff x="2183615" y="1663567"/>
            <a:chExt cx="1293852" cy="1293852"/>
          </a:xfrm>
        </p:grpSpPr>
        <p:sp>
          <p:nvSpPr>
            <p:cNvPr id="196" name="Oval 195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/>
            </a:p>
          </p:txBody>
        </p:sp>
        <p:sp>
          <p:nvSpPr>
            <p:cNvPr id="209" name="Oval 208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/>
            </a:p>
          </p:txBody>
        </p:sp>
      </p:grpSp>
      <p:grpSp>
        <p:nvGrpSpPr>
          <p:cNvPr id="3" name="Group 211"/>
          <p:cNvGrpSpPr/>
          <p:nvPr/>
        </p:nvGrpSpPr>
        <p:grpSpPr>
          <a:xfrm>
            <a:off x="797538" y="3064807"/>
            <a:ext cx="1294741" cy="1294739"/>
            <a:chOff x="864537" y="1822859"/>
            <a:chExt cx="971309" cy="971307"/>
          </a:xfrm>
        </p:grpSpPr>
        <p:sp>
          <p:nvSpPr>
            <p:cNvPr id="190" name="Oval 189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/>
            </a:p>
          </p:txBody>
        </p:sp>
        <p:sp>
          <p:nvSpPr>
            <p:cNvPr id="210" name="Oval 209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/>
            </a:p>
          </p:txBody>
        </p:sp>
      </p:grpSp>
      <p:sp>
        <p:nvSpPr>
          <p:cNvPr id="215" name="Arc 214"/>
          <p:cNvSpPr/>
          <p:nvPr/>
        </p:nvSpPr>
        <p:spPr>
          <a:xfrm>
            <a:off x="4913137" y="2536900"/>
            <a:ext cx="2350548" cy="2350548"/>
          </a:xfrm>
          <a:prstGeom prst="arc">
            <a:avLst>
              <a:gd name="adj1" fmla="val 21578092"/>
              <a:gd name="adj2" fmla="val 21479725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cxnSp>
        <p:nvCxnSpPr>
          <p:cNvPr id="220" name="Straight Connector 219"/>
          <p:cNvCxnSpPr/>
          <p:nvPr/>
        </p:nvCxnSpPr>
        <p:spPr>
          <a:xfrm flipH="1">
            <a:off x="2092278" y="3712174"/>
            <a:ext cx="5479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>
            <a:off x="7263685" y="3712174"/>
            <a:ext cx="5479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21"/>
          <p:cNvGrpSpPr/>
          <p:nvPr/>
        </p:nvGrpSpPr>
        <p:grpSpPr>
          <a:xfrm>
            <a:off x="7811658" y="2849832"/>
            <a:ext cx="1724687" cy="1724687"/>
            <a:chOff x="2183615" y="1663567"/>
            <a:chExt cx="1293852" cy="1293852"/>
          </a:xfrm>
        </p:grpSpPr>
        <p:sp>
          <p:nvSpPr>
            <p:cNvPr id="223" name="Oval 222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/>
            </a:p>
          </p:txBody>
        </p:sp>
      </p:grpSp>
      <p:cxnSp>
        <p:nvCxnSpPr>
          <p:cNvPr id="225" name="Straight Connector 224"/>
          <p:cNvCxnSpPr/>
          <p:nvPr/>
        </p:nvCxnSpPr>
        <p:spPr>
          <a:xfrm flipH="1">
            <a:off x="9536344" y="3712174"/>
            <a:ext cx="5479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25"/>
          <p:cNvGrpSpPr/>
          <p:nvPr/>
        </p:nvGrpSpPr>
        <p:grpSpPr>
          <a:xfrm>
            <a:off x="10084318" y="3064807"/>
            <a:ext cx="1294741" cy="1294739"/>
            <a:chOff x="864537" y="1822859"/>
            <a:chExt cx="971309" cy="971307"/>
          </a:xfrm>
        </p:grpSpPr>
        <p:sp>
          <p:nvSpPr>
            <p:cNvPr id="227" name="Oval 226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/>
            </a:p>
          </p:txBody>
        </p:sp>
        <p:sp>
          <p:nvSpPr>
            <p:cNvPr id="228" name="Oval 227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/>
            </a:p>
          </p:txBody>
        </p:sp>
      </p:grpSp>
      <p:sp>
        <p:nvSpPr>
          <p:cNvPr id="2053" name="Freeform 5"/>
          <p:cNvSpPr>
            <a:spLocks noEditPoints="1"/>
          </p:cNvSpPr>
          <p:nvPr/>
        </p:nvSpPr>
        <p:spPr bwMode="auto">
          <a:xfrm>
            <a:off x="1159495" y="3305959"/>
            <a:ext cx="560123" cy="661964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2057" name="Freeform 9"/>
          <p:cNvSpPr>
            <a:spLocks noEditPoints="1"/>
          </p:cNvSpPr>
          <p:nvPr/>
        </p:nvSpPr>
        <p:spPr bwMode="auto">
          <a:xfrm>
            <a:off x="3165181" y="3339535"/>
            <a:ext cx="681389" cy="687738"/>
          </a:xfrm>
          <a:custGeom>
            <a:avLst/>
            <a:gdLst/>
            <a:ahLst/>
            <a:cxnLst>
              <a:cxn ang="0">
                <a:pos x="46" y="125"/>
              </a:cxn>
              <a:cxn ang="0">
                <a:pos x="46" y="98"/>
              </a:cxn>
              <a:cxn ang="0">
                <a:pos x="49" y="90"/>
              </a:cxn>
              <a:cxn ang="0">
                <a:pos x="132" y="118"/>
              </a:cxn>
              <a:cxn ang="0">
                <a:pos x="216" y="90"/>
              </a:cxn>
              <a:cxn ang="0">
                <a:pos x="218" y="98"/>
              </a:cxn>
              <a:cxn ang="0">
                <a:pos x="218" y="125"/>
              </a:cxn>
              <a:cxn ang="0">
                <a:pos x="132" y="161"/>
              </a:cxn>
              <a:cxn ang="0">
                <a:pos x="46" y="125"/>
              </a:cxn>
              <a:cxn ang="0">
                <a:pos x="132" y="216"/>
              </a:cxn>
              <a:cxn ang="0">
                <a:pos x="218" y="179"/>
              </a:cxn>
              <a:cxn ang="0">
                <a:pos x="218" y="153"/>
              </a:cxn>
              <a:cxn ang="0">
                <a:pos x="216" y="144"/>
              </a:cxn>
              <a:cxn ang="0">
                <a:pos x="132" y="172"/>
              </a:cxn>
              <a:cxn ang="0">
                <a:pos x="49" y="144"/>
              </a:cxn>
              <a:cxn ang="0">
                <a:pos x="46" y="153"/>
              </a:cxn>
              <a:cxn ang="0">
                <a:pos x="46" y="179"/>
              </a:cxn>
              <a:cxn ang="0">
                <a:pos x="132" y="216"/>
              </a:cxn>
              <a:cxn ang="0">
                <a:pos x="132" y="109"/>
              </a:cxn>
              <a:cxn ang="0">
                <a:pos x="218" y="72"/>
              </a:cxn>
              <a:cxn ang="0">
                <a:pos x="218" y="46"/>
              </a:cxn>
              <a:cxn ang="0">
                <a:pos x="216" y="37"/>
              </a:cxn>
              <a:cxn ang="0">
                <a:pos x="132" y="64"/>
              </a:cxn>
              <a:cxn ang="0">
                <a:pos x="48" y="37"/>
              </a:cxn>
              <a:cxn ang="0">
                <a:pos x="46" y="46"/>
              </a:cxn>
              <a:cxn ang="0">
                <a:pos x="46" y="72"/>
              </a:cxn>
              <a:cxn ang="0">
                <a:pos x="132" y="109"/>
              </a:cxn>
              <a:cxn ang="0">
                <a:pos x="132" y="56"/>
              </a:cxn>
              <a:cxn ang="0">
                <a:pos x="216" y="28"/>
              </a:cxn>
              <a:cxn ang="0">
                <a:pos x="132" y="0"/>
              </a:cxn>
              <a:cxn ang="0">
                <a:pos x="48" y="28"/>
              </a:cxn>
              <a:cxn ang="0">
                <a:pos x="132" y="56"/>
              </a:cxn>
              <a:cxn ang="0">
                <a:pos x="138" y="257"/>
              </a:cxn>
              <a:cxn ang="0">
                <a:pos x="138" y="222"/>
              </a:cxn>
              <a:cxn ang="0">
                <a:pos x="126" y="222"/>
              </a:cxn>
              <a:cxn ang="0">
                <a:pos x="126" y="257"/>
              </a:cxn>
              <a:cxn ang="0">
                <a:pos x="0" y="257"/>
              </a:cxn>
              <a:cxn ang="0">
                <a:pos x="0" y="267"/>
              </a:cxn>
              <a:cxn ang="0">
                <a:pos x="264" y="267"/>
              </a:cxn>
              <a:cxn ang="0">
                <a:pos x="264" y="257"/>
              </a:cxn>
              <a:cxn ang="0">
                <a:pos x="138" y="257"/>
              </a:cxn>
              <a:cxn ang="0">
                <a:pos x="138" y="257"/>
              </a:cxn>
              <a:cxn ang="0">
                <a:pos x="138" y="257"/>
              </a:cxn>
            </a:cxnLst>
            <a:rect l="0" t="0" r="r" b="b"/>
            <a:pathLst>
              <a:path w="264" h="267">
                <a:moveTo>
                  <a:pt x="46" y="125"/>
                </a:moveTo>
                <a:cubicBezTo>
                  <a:pt x="46" y="98"/>
                  <a:pt x="46" y="98"/>
                  <a:pt x="46" y="98"/>
                </a:cubicBezTo>
                <a:cubicBezTo>
                  <a:pt x="46" y="95"/>
                  <a:pt x="47" y="92"/>
                  <a:pt x="49" y="90"/>
                </a:cubicBezTo>
                <a:cubicBezTo>
                  <a:pt x="58" y="106"/>
                  <a:pt x="92" y="118"/>
                  <a:pt x="132" y="118"/>
                </a:cubicBezTo>
                <a:cubicBezTo>
                  <a:pt x="173" y="118"/>
                  <a:pt x="207" y="106"/>
                  <a:pt x="216" y="90"/>
                </a:cubicBezTo>
                <a:cubicBezTo>
                  <a:pt x="217" y="92"/>
                  <a:pt x="218" y="95"/>
                  <a:pt x="218" y="98"/>
                </a:cubicBezTo>
                <a:cubicBezTo>
                  <a:pt x="218" y="125"/>
                  <a:pt x="218" y="125"/>
                  <a:pt x="218" y="125"/>
                </a:cubicBezTo>
                <a:cubicBezTo>
                  <a:pt x="218" y="145"/>
                  <a:pt x="180" y="161"/>
                  <a:pt x="132" y="161"/>
                </a:cubicBezTo>
                <a:cubicBezTo>
                  <a:pt x="85" y="161"/>
                  <a:pt x="46" y="145"/>
                  <a:pt x="46" y="125"/>
                </a:cubicBezTo>
                <a:close/>
                <a:moveTo>
                  <a:pt x="132" y="216"/>
                </a:moveTo>
                <a:cubicBezTo>
                  <a:pt x="180" y="216"/>
                  <a:pt x="218" y="199"/>
                  <a:pt x="218" y="179"/>
                </a:cubicBezTo>
                <a:cubicBezTo>
                  <a:pt x="218" y="153"/>
                  <a:pt x="218" y="153"/>
                  <a:pt x="218" y="153"/>
                </a:cubicBezTo>
                <a:cubicBezTo>
                  <a:pt x="218" y="150"/>
                  <a:pt x="217" y="147"/>
                  <a:pt x="216" y="144"/>
                </a:cubicBezTo>
                <a:cubicBezTo>
                  <a:pt x="207" y="160"/>
                  <a:pt x="173" y="172"/>
                  <a:pt x="132" y="172"/>
                </a:cubicBezTo>
                <a:cubicBezTo>
                  <a:pt x="92" y="172"/>
                  <a:pt x="58" y="160"/>
                  <a:pt x="49" y="144"/>
                </a:cubicBezTo>
                <a:cubicBezTo>
                  <a:pt x="47" y="147"/>
                  <a:pt x="46" y="150"/>
                  <a:pt x="46" y="153"/>
                </a:cubicBezTo>
                <a:cubicBezTo>
                  <a:pt x="46" y="179"/>
                  <a:pt x="46" y="179"/>
                  <a:pt x="46" y="179"/>
                </a:cubicBezTo>
                <a:cubicBezTo>
                  <a:pt x="46" y="199"/>
                  <a:pt x="85" y="216"/>
                  <a:pt x="132" y="216"/>
                </a:cubicBezTo>
                <a:close/>
                <a:moveTo>
                  <a:pt x="132" y="109"/>
                </a:moveTo>
                <a:cubicBezTo>
                  <a:pt x="180" y="109"/>
                  <a:pt x="218" y="92"/>
                  <a:pt x="218" y="72"/>
                </a:cubicBezTo>
                <a:cubicBezTo>
                  <a:pt x="218" y="46"/>
                  <a:pt x="218" y="46"/>
                  <a:pt x="218" y="46"/>
                </a:cubicBezTo>
                <a:cubicBezTo>
                  <a:pt x="218" y="43"/>
                  <a:pt x="218" y="40"/>
                  <a:pt x="216" y="37"/>
                </a:cubicBezTo>
                <a:cubicBezTo>
                  <a:pt x="214" y="52"/>
                  <a:pt x="178" y="64"/>
                  <a:pt x="132" y="64"/>
                </a:cubicBezTo>
                <a:cubicBezTo>
                  <a:pt x="87" y="64"/>
                  <a:pt x="50" y="52"/>
                  <a:pt x="48" y="37"/>
                </a:cubicBezTo>
                <a:cubicBezTo>
                  <a:pt x="47" y="40"/>
                  <a:pt x="46" y="43"/>
                  <a:pt x="46" y="46"/>
                </a:cubicBezTo>
                <a:cubicBezTo>
                  <a:pt x="46" y="72"/>
                  <a:pt x="46" y="72"/>
                  <a:pt x="46" y="72"/>
                </a:cubicBezTo>
                <a:cubicBezTo>
                  <a:pt x="46" y="92"/>
                  <a:pt x="85" y="109"/>
                  <a:pt x="132" y="109"/>
                </a:cubicBezTo>
                <a:close/>
                <a:moveTo>
                  <a:pt x="132" y="56"/>
                </a:moveTo>
                <a:cubicBezTo>
                  <a:pt x="179" y="56"/>
                  <a:pt x="216" y="43"/>
                  <a:pt x="216" y="28"/>
                </a:cubicBezTo>
                <a:cubicBezTo>
                  <a:pt x="216" y="12"/>
                  <a:pt x="179" y="0"/>
                  <a:pt x="132" y="0"/>
                </a:cubicBezTo>
                <a:cubicBezTo>
                  <a:pt x="86" y="0"/>
                  <a:pt x="48" y="12"/>
                  <a:pt x="48" y="28"/>
                </a:cubicBezTo>
                <a:cubicBezTo>
                  <a:pt x="48" y="43"/>
                  <a:pt x="86" y="56"/>
                  <a:pt x="132" y="56"/>
                </a:cubicBezTo>
                <a:close/>
                <a:moveTo>
                  <a:pt x="138" y="257"/>
                </a:moveTo>
                <a:cubicBezTo>
                  <a:pt x="138" y="222"/>
                  <a:pt x="138" y="222"/>
                  <a:pt x="138" y="222"/>
                </a:cubicBezTo>
                <a:cubicBezTo>
                  <a:pt x="126" y="222"/>
                  <a:pt x="126" y="222"/>
                  <a:pt x="126" y="222"/>
                </a:cubicBezTo>
                <a:cubicBezTo>
                  <a:pt x="126" y="257"/>
                  <a:pt x="126" y="257"/>
                  <a:pt x="126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67"/>
                  <a:pt x="0" y="267"/>
                  <a:pt x="0" y="267"/>
                </a:cubicBezTo>
                <a:cubicBezTo>
                  <a:pt x="264" y="267"/>
                  <a:pt x="264" y="267"/>
                  <a:pt x="264" y="267"/>
                </a:cubicBezTo>
                <a:cubicBezTo>
                  <a:pt x="264" y="257"/>
                  <a:pt x="264" y="257"/>
                  <a:pt x="264" y="257"/>
                </a:cubicBezTo>
                <a:lnTo>
                  <a:pt x="138" y="257"/>
                </a:lnTo>
                <a:close/>
                <a:moveTo>
                  <a:pt x="138" y="257"/>
                </a:moveTo>
                <a:cubicBezTo>
                  <a:pt x="138" y="257"/>
                  <a:pt x="138" y="257"/>
                  <a:pt x="138" y="25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grpSp>
        <p:nvGrpSpPr>
          <p:cNvPr id="6" name="Group 57"/>
          <p:cNvGrpSpPr/>
          <p:nvPr/>
        </p:nvGrpSpPr>
        <p:grpSpPr>
          <a:xfrm>
            <a:off x="8348284" y="3376770"/>
            <a:ext cx="697586" cy="670808"/>
            <a:chOff x="5354638" y="3341688"/>
            <a:chExt cx="827087" cy="795337"/>
          </a:xfrm>
          <a:solidFill>
            <a:schemeClr val="bg1"/>
          </a:solidFill>
        </p:grpSpPr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5354638" y="3968750"/>
              <a:ext cx="827087" cy="168275"/>
            </a:xfrm>
            <a:custGeom>
              <a:avLst/>
              <a:gdLst/>
              <a:ahLst/>
              <a:cxnLst>
                <a:cxn ang="0">
                  <a:pos x="208" y="12"/>
                </a:cxn>
                <a:cxn ang="0">
                  <a:pos x="137" y="12"/>
                </a:cxn>
                <a:cxn ang="0">
                  <a:pos x="137" y="7"/>
                </a:cxn>
                <a:cxn ang="0">
                  <a:pos x="129" y="0"/>
                </a:cxn>
                <a:cxn ang="0">
                  <a:pos x="89" y="0"/>
                </a:cxn>
                <a:cxn ang="0">
                  <a:pos x="81" y="7"/>
                </a:cxn>
                <a:cxn ang="0">
                  <a:pos x="81" y="12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10" y="32"/>
                </a:cxn>
                <a:cxn ang="0">
                  <a:pos x="81" y="32"/>
                </a:cxn>
                <a:cxn ang="0">
                  <a:pos x="81" y="36"/>
                </a:cxn>
                <a:cxn ang="0">
                  <a:pos x="89" y="44"/>
                </a:cxn>
                <a:cxn ang="0">
                  <a:pos x="129" y="44"/>
                </a:cxn>
                <a:cxn ang="0">
                  <a:pos x="137" y="36"/>
                </a:cxn>
                <a:cxn ang="0">
                  <a:pos x="137" y="32"/>
                </a:cxn>
                <a:cxn ang="0">
                  <a:pos x="208" y="32"/>
                </a:cxn>
                <a:cxn ang="0">
                  <a:pos x="218" y="22"/>
                </a:cxn>
                <a:cxn ang="0">
                  <a:pos x="208" y="12"/>
                </a:cxn>
                <a:cxn ang="0">
                  <a:pos x="122" y="15"/>
                </a:cxn>
                <a:cxn ang="0">
                  <a:pos x="122" y="29"/>
                </a:cxn>
                <a:cxn ang="0">
                  <a:pos x="96" y="29"/>
                </a:cxn>
                <a:cxn ang="0">
                  <a:pos x="96" y="15"/>
                </a:cxn>
                <a:cxn ang="0">
                  <a:pos x="122" y="15"/>
                </a:cxn>
                <a:cxn ang="0">
                  <a:pos x="122" y="15"/>
                </a:cxn>
                <a:cxn ang="0">
                  <a:pos x="122" y="15"/>
                </a:cxn>
              </a:cxnLst>
              <a:rect l="0" t="0" r="r" b="b"/>
              <a:pathLst>
                <a:path w="218" h="44">
                  <a:moveTo>
                    <a:pt x="208" y="12"/>
                  </a:moveTo>
                  <a:cubicBezTo>
                    <a:pt x="137" y="12"/>
                    <a:pt x="137" y="12"/>
                    <a:pt x="137" y="12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7" y="3"/>
                    <a:pt x="134" y="0"/>
                    <a:pt x="12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5" y="0"/>
                    <a:pt x="81" y="3"/>
                    <a:pt x="81" y="7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27"/>
                    <a:pt x="4" y="32"/>
                    <a:pt x="10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40"/>
                    <a:pt x="85" y="44"/>
                    <a:pt x="89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34" y="44"/>
                    <a:pt x="137" y="40"/>
                    <a:pt x="137" y="36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14" y="32"/>
                    <a:pt x="218" y="27"/>
                    <a:pt x="218" y="22"/>
                  </a:cubicBezTo>
                  <a:cubicBezTo>
                    <a:pt x="218" y="16"/>
                    <a:pt x="214" y="12"/>
                    <a:pt x="208" y="12"/>
                  </a:cubicBezTo>
                  <a:close/>
                  <a:moveTo>
                    <a:pt x="122" y="15"/>
                  </a:moveTo>
                  <a:cubicBezTo>
                    <a:pt x="122" y="29"/>
                    <a:pt x="122" y="29"/>
                    <a:pt x="122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15"/>
                    <a:pt x="96" y="15"/>
                    <a:pt x="96" y="15"/>
                  </a:cubicBezTo>
                  <a:lnTo>
                    <a:pt x="122" y="15"/>
                  </a:lnTo>
                  <a:close/>
                  <a:moveTo>
                    <a:pt x="122" y="15"/>
                  </a:moveTo>
                  <a:cubicBezTo>
                    <a:pt x="122" y="15"/>
                    <a:pt x="122" y="15"/>
                    <a:pt x="122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555"/>
            </a:p>
          </p:txBody>
        </p:sp>
        <p:sp>
          <p:nvSpPr>
            <p:cNvPr id="2062" name="Freeform 14"/>
            <p:cNvSpPr>
              <a:spLocks noEditPoints="1"/>
            </p:cNvSpPr>
            <p:nvPr/>
          </p:nvSpPr>
          <p:spPr bwMode="auto">
            <a:xfrm>
              <a:off x="5516563" y="3687763"/>
              <a:ext cx="501650" cy="76200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316" y="48"/>
                </a:cxn>
                <a:cxn ang="0">
                  <a:pos x="316" y="0"/>
                </a:cxn>
                <a:cxn ang="0">
                  <a:pos x="36" y="36"/>
                </a:cxn>
                <a:cxn ang="0">
                  <a:pos x="12" y="36"/>
                </a:cxn>
                <a:cxn ang="0">
                  <a:pos x="12" y="12"/>
                </a:cxn>
                <a:cxn ang="0">
                  <a:pos x="36" y="12"/>
                </a:cxn>
                <a:cxn ang="0">
                  <a:pos x="36" y="36"/>
                </a:cxn>
                <a:cxn ang="0">
                  <a:pos x="72" y="36"/>
                </a:cxn>
                <a:cxn ang="0">
                  <a:pos x="48" y="36"/>
                </a:cxn>
                <a:cxn ang="0">
                  <a:pos x="48" y="12"/>
                </a:cxn>
                <a:cxn ang="0">
                  <a:pos x="72" y="12"/>
                </a:cxn>
                <a:cxn ang="0">
                  <a:pos x="72" y="36"/>
                </a:cxn>
                <a:cxn ang="0">
                  <a:pos x="108" y="36"/>
                </a:cxn>
                <a:cxn ang="0">
                  <a:pos x="84" y="36"/>
                </a:cxn>
                <a:cxn ang="0">
                  <a:pos x="84" y="12"/>
                </a:cxn>
                <a:cxn ang="0">
                  <a:pos x="108" y="12"/>
                </a:cxn>
                <a:cxn ang="0">
                  <a:pos x="108" y="36"/>
                </a:cxn>
                <a:cxn ang="0">
                  <a:pos x="108" y="36"/>
                </a:cxn>
                <a:cxn ang="0">
                  <a:pos x="108" y="36"/>
                </a:cxn>
              </a:cxnLst>
              <a:rect l="0" t="0" r="r" b="b"/>
              <a:pathLst>
                <a:path w="316" h="48">
                  <a:moveTo>
                    <a:pt x="316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316" y="48"/>
                  </a:lnTo>
                  <a:lnTo>
                    <a:pt x="316" y="0"/>
                  </a:lnTo>
                  <a:close/>
                  <a:moveTo>
                    <a:pt x="36" y="36"/>
                  </a:moveTo>
                  <a:lnTo>
                    <a:pt x="12" y="36"/>
                  </a:lnTo>
                  <a:lnTo>
                    <a:pt x="12" y="12"/>
                  </a:lnTo>
                  <a:lnTo>
                    <a:pt x="36" y="12"/>
                  </a:lnTo>
                  <a:lnTo>
                    <a:pt x="36" y="36"/>
                  </a:lnTo>
                  <a:close/>
                  <a:moveTo>
                    <a:pt x="72" y="36"/>
                  </a:moveTo>
                  <a:lnTo>
                    <a:pt x="48" y="36"/>
                  </a:lnTo>
                  <a:lnTo>
                    <a:pt x="48" y="12"/>
                  </a:lnTo>
                  <a:lnTo>
                    <a:pt x="72" y="12"/>
                  </a:lnTo>
                  <a:lnTo>
                    <a:pt x="72" y="36"/>
                  </a:lnTo>
                  <a:close/>
                  <a:moveTo>
                    <a:pt x="108" y="36"/>
                  </a:moveTo>
                  <a:lnTo>
                    <a:pt x="84" y="36"/>
                  </a:lnTo>
                  <a:lnTo>
                    <a:pt x="84" y="12"/>
                  </a:lnTo>
                  <a:lnTo>
                    <a:pt x="108" y="12"/>
                  </a:lnTo>
                  <a:lnTo>
                    <a:pt x="108" y="36"/>
                  </a:lnTo>
                  <a:close/>
                  <a:moveTo>
                    <a:pt x="108" y="36"/>
                  </a:moveTo>
                  <a:lnTo>
                    <a:pt x="108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555"/>
            </a:p>
          </p:txBody>
        </p:sp>
        <p:sp>
          <p:nvSpPr>
            <p:cNvPr id="2064" name="Freeform 16"/>
            <p:cNvSpPr>
              <a:spLocks noEditPoints="1"/>
            </p:cNvSpPr>
            <p:nvPr/>
          </p:nvSpPr>
          <p:spPr bwMode="auto">
            <a:xfrm>
              <a:off x="5516563" y="3497263"/>
              <a:ext cx="501650" cy="76200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316" y="48"/>
                </a:cxn>
                <a:cxn ang="0">
                  <a:pos x="316" y="0"/>
                </a:cxn>
                <a:cxn ang="0">
                  <a:pos x="36" y="36"/>
                </a:cxn>
                <a:cxn ang="0">
                  <a:pos x="12" y="36"/>
                </a:cxn>
                <a:cxn ang="0">
                  <a:pos x="12" y="12"/>
                </a:cxn>
                <a:cxn ang="0">
                  <a:pos x="36" y="12"/>
                </a:cxn>
                <a:cxn ang="0">
                  <a:pos x="36" y="36"/>
                </a:cxn>
                <a:cxn ang="0">
                  <a:pos x="72" y="36"/>
                </a:cxn>
                <a:cxn ang="0">
                  <a:pos x="48" y="36"/>
                </a:cxn>
                <a:cxn ang="0">
                  <a:pos x="48" y="12"/>
                </a:cxn>
                <a:cxn ang="0">
                  <a:pos x="72" y="12"/>
                </a:cxn>
                <a:cxn ang="0">
                  <a:pos x="72" y="36"/>
                </a:cxn>
                <a:cxn ang="0">
                  <a:pos x="108" y="36"/>
                </a:cxn>
                <a:cxn ang="0">
                  <a:pos x="84" y="36"/>
                </a:cxn>
                <a:cxn ang="0">
                  <a:pos x="84" y="12"/>
                </a:cxn>
                <a:cxn ang="0">
                  <a:pos x="108" y="12"/>
                </a:cxn>
                <a:cxn ang="0">
                  <a:pos x="108" y="36"/>
                </a:cxn>
                <a:cxn ang="0">
                  <a:pos x="108" y="36"/>
                </a:cxn>
                <a:cxn ang="0">
                  <a:pos x="108" y="36"/>
                </a:cxn>
              </a:cxnLst>
              <a:rect l="0" t="0" r="r" b="b"/>
              <a:pathLst>
                <a:path w="316" h="48">
                  <a:moveTo>
                    <a:pt x="316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316" y="48"/>
                  </a:lnTo>
                  <a:lnTo>
                    <a:pt x="316" y="0"/>
                  </a:lnTo>
                  <a:close/>
                  <a:moveTo>
                    <a:pt x="36" y="36"/>
                  </a:moveTo>
                  <a:lnTo>
                    <a:pt x="12" y="36"/>
                  </a:lnTo>
                  <a:lnTo>
                    <a:pt x="12" y="12"/>
                  </a:lnTo>
                  <a:lnTo>
                    <a:pt x="36" y="12"/>
                  </a:lnTo>
                  <a:lnTo>
                    <a:pt x="36" y="36"/>
                  </a:lnTo>
                  <a:close/>
                  <a:moveTo>
                    <a:pt x="72" y="36"/>
                  </a:moveTo>
                  <a:lnTo>
                    <a:pt x="48" y="36"/>
                  </a:lnTo>
                  <a:lnTo>
                    <a:pt x="48" y="12"/>
                  </a:lnTo>
                  <a:lnTo>
                    <a:pt x="72" y="12"/>
                  </a:lnTo>
                  <a:lnTo>
                    <a:pt x="72" y="36"/>
                  </a:lnTo>
                  <a:close/>
                  <a:moveTo>
                    <a:pt x="108" y="36"/>
                  </a:moveTo>
                  <a:lnTo>
                    <a:pt x="84" y="36"/>
                  </a:lnTo>
                  <a:lnTo>
                    <a:pt x="84" y="12"/>
                  </a:lnTo>
                  <a:lnTo>
                    <a:pt x="108" y="12"/>
                  </a:lnTo>
                  <a:lnTo>
                    <a:pt x="108" y="36"/>
                  </a:lnTo>
                  <a:close/>
                  <a:moveTo>
                    <a:pt x="108" y="36"/>
                  </a:moveTo>
                  <a:lnTo>
                    <a:pt x="108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555"/>
            </a:p>
          </p:txBody>
        </p:sp>
        <p:sp>
          <p:nvSpPr>
            <p:cNvPr id="2066" name="Freeform 18"/>
            <p:cNvSpPr>
              <a:spLocks noEditPoints="1"/>
            </p:cNvSpPr>
            <p:nvPr/>
          </p:nvSpPr>
          <p:spPr bwMode="auto">
            <a:xfrm>
              <a:off x="5376863" y="3341688"/>
              <a:ext cx="782637" cy="57785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0"/>
                </a:cxn>
                <a:cxn ang="0">
                  <a:pos x="0" y="142"/>
                </a:cxn>
                <a:cxn ang="0">
                  <a:pos x="3" y="149"/>
                </a:cxn>
                <a:cxn ang="0">
                  <a:pos x="10" y="152"/>
                </a:cxn>
                <a:cxn ang="0">
                  <a:pos x="196" y="152"/>
                </a:cxn>
                <a:cxn ang="0">
                  <a:pos x="203" y="149"/>
                </a:cxn>
                <a:cxn ang="0">
                  <a:pos x="206" y="142"/>
                </a:cxn>
                <a:cxn ang="0">
                  <a:pos x="206" y="10"/>
                </a:cxn>
                <a:cxn ang="0">
                  <a:pos x="196" y="0"/>
                </a:cxn>
                <a:cxn ang="0">
                  <a:pos x="179" y="121"/>
                </a:cxn>
                <a:cxn ang="0">
                  <a:pos x="27" y="121"/>
                </a:cxn>
                <a:cxn ang="0">
                  <a:pos x="27" y="81"/>
                </a:cxn>
                <a:cxn ang="0">
                  <a:pos x="179" y="81"/>
                </a:cxn>
                <a:cxn ang="0">
                  <a:pos x="179" y="121"/>
                </a:cxn>
                <a:cxn ang="0">
                  <a:pos x="179" y="71"/>
                </a:cxn>
                <a:cxn ang="0">
                  <a:pos x="27" y="71"/>
                </a:cxn>
                <a:cxn ang="0">
                  <a:pos x="27" y="31"/>
                </a:cxn>
                <a:cxn ang="0">
                  <a:pos x="179" y="31"/>
                </a:cxn>
                <a:cxn ang="0">
                  <a:pos x="179" y="71"/>
                </a:cxn>
                <a:cxn ang="0">
                  <a:pos x="179" y="71"/>
                </a:cxn>
                <a:cxn ang="0">
                  <a:pos x="179" y="71"/>
                </a:cxn>
              </a:cxnLst>
              <a:rect l="0" t="0" r="r" b="b"/>
              <a:pathLst>
                <a:path w="206" h="152">
                  <a:moveTo>
                    <a:pt x="19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5"/>
                    <a:pt x="2" y="148"/>
                    <a:pt x="3" y="149"/>
                  </a:cubicBezTo>
                  <a:cubicBezTo>
                    <a:pt x="5" y="151"/>
                    <a:pt x="8" y="152"/>
                    <a:pt x="10" y="152"/>
                  </a:cubicBezTo>
                  <a:cubicBezTo>
                    <a:pt x="196" y="152"/>
                    <a:pt x="196" y="152"/>
                    <a:pt x="196" y="152"/>
                  </a:cubicBezTo>
                  <a:cubicBezTo>
                    <a:pt x="199" y="152"/>
                    <a:pt x="201" y="151"/>
                    <a:pt x="203" y="149"/>
                  </a:cubicBezTo>
                  <a:cubicBezTo>
                    <a:pt x="205" y="148"/>
                    <a:pt x="206" y="145"/>
                    <a:pt x="206" y="142"/>
                  </a:cubicBezTo>
                  <a:cubicBezTo>
                    <a:pt x="206" y="10"/>
                    <a:pt x="206" y="10"/>
                    <a:pt x="206" y="10"/>
                  </a:cubicBezTo>
                  <a:cubicBezTo>
                    <a:pt x="206" y="4"/>
                    <a:pt x="201" y="0"/>
                    <a:pt x="196" y="0"/>
                  </a:cubicBezTo>
                  <a:close/>
                  <a:moveTo>
                    <a:pt x="179" y="121"/>
                  </a:moveTo>
                  <a:cubicBezTo>
                    <a:pt x="27" y="121"/>
                    <a:pt x="27" y="121"/>
                    <a:pt x="27" y="12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79" y="121"/>
                  </a:lnTo>
                  <a:close/>
                  <a:moveTo>
                    <a:pt x="179" y="71"/>
                  </a:moveTo>
                  <a:cubicBezTo>
                    <a:pt x="27" y="71"/>
                    <a:pt x="27" y="71"/>
                    <a:pt x="27" y="7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179" y="31"/>
                    <a:pt x="179" y="31"/>
                    <a:pt x="179" y="31"/>
                  </a:cubicBezTo>
                  <a:lnTo>
                    <a:pt x="179" y="71"/>
                  </a:lnTo>
                  <a:close/>
                  <a:moveTo>
                    <a:pt x="179" y="71"/>
                  </a:moveTo>
                  <a:cubicBezTo>
                    <a:pt x="179" y="71"/>
                    <a:pt x="179" y="71"/>
                    <a:pt x="179" y="7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555"/>
            </a:p>
          </p:txBody>
        </p:sp>
      </p:grpSp>
      <p:sp>
        <p:nvSpPr>
          <p:cNvPr id="2070" name="Freeform 22"/>
          <p:cNvSpPr>
            <a:spLocks noEditPoints="1"/>
          </p:cNvSpPr>
          <p:nvPr/>
        </p:nvSpPr>
        <p:spPr bwMode="auto">
          <a:xfrm>
            <a:off x="10446360" y="3420839"/>
            <a:ext cx="581086" cy="574101"/>
          </a:xfrm>
          <a:custGeom>
            <a:avLst/>
            <a:gdLst/>
            <a:ahLst/>
            <a:cxnLst>
              <a:cxn ang="0">
                <a:pos x="131" y="82"/>
              </a:cxn>
              <a:cxn ang="0">
                <a:pos x="122" y="98"/>
              </a:cxn>
              <a:cxn ang="0">
                <a:pos x="125" y="107"/>
              </a:cxn>
              <a:cxn ang="0">
                <a:pos x="65" y="141"/>
              </a:cxn>
              <a:cxn ang="0">
                <a:pos x="51" y="134"/>
              </a:cxn>
              <a:cxn ang="0">
                <a:pos x="44" y="97"/>
              </a:cxn>
              <a:cxn ang="0">
                <a:pos x="68" y="28"/>
              </a:cxn>
              <a:cxn ang="0">
                <a:pos x="74" y="29"/>
              </a:cxn>
              <a:cxn ang="0">
                <a:pos x="86" y="24"/>
              </a:cxn>
              <a:cxn ang="0">
                <a:pos x="131" y="82"/>
              </a:cxn>
              <a:cxn ang="0">
                <a:pos x="92" y="11"/>
              </a:cxn>
              <a:cxn ang="0">
                <a:pos x="91" y="15"/>
              </a:cxn>
              <a:cxn ang="0">
                <a:pos x="141" y="80"/>
              </a:cxn>
              <a:cxn ang="0">
                <a:pos x="142" y="80"/>
              </a:cxn>
              <a:cxn ang="0">
                <a:pos x="153" y="32"/>
              </a:cxn>
              <a:cxn ang="0">
                <a:pos x="153" y="29"/>
              </a:cxn>
              <a:cxn ang="0">
                <a:pos x="102" y="0"/>
              </a:cxn>
              <a:cxn ang="0">
                <a:pos x="91" y="6"/>
              </a:cxn>
              <a:cxn ang="0">
                <a:pos x="92" y="11"/>
              </a:cxn>
              <a:cxn ang="0">
                <a:pos x="40" y="137"/>
              </a:cxn>
              <a:cxn ang="0">
                <a:pos x="33" y="97"/>
              </a:cxn>
              <a:cxn ang="0">
                <a:pos x="59" y="22"/>
              </a:cxn>
              <a:cxn ang="0">
                <a:pos x="55" y="11"/>
              </a:cxn>
              <a:cxn ang="0">
                <a:pos x="46" y="9"/>
              </a:cxn>
              <a:cxn ang="0">
                <a:pos x="0" y="85"/>
              </a:cxn>
              <a:cxn ang="0">
                <a:pos x="20" y="140"/>
              </a:cxn>
              <a:cxn ang="0">
                <a:pos x="35" y="143"/>
              </a:cxn>
              <a:cxn ang="0">
                <a:pos x="40" y="137"/>
              </a:cxn>
              <a:cxn ang="0">
                <a:pos x="163" y="45"/>
              </a:cxn>
              <a:cxn ang="0">
                <a:pos x="153" y="84"/>
              </a:cxn>
              <a:cxn ang="0">
                <a:pos x="159" y="98"/>
              </a:cxn>
              <a:cxn ang="0">
                <a:pos x="147" y="115"/>
              </a:cxn>
              <a:cxn ang="0">
                <a:pos x="147" y="116"/>
              </a:cxn>
              <a:cxn ang="0">
                <a:pos x="142" y="151"/>
              </a:cxn>
              <a:cxn ang="0">
                <a:pos x="173" y="85"/>
              </a:cxn>
              <a:cxn ang="0">
                <a:pos x="163" y="45"/>
              </a:cxn>
              <a:cxn ang="0">
                <a:pos x="132" y="114"/>
              </a:cxn>
              <a:cxn ang="0">
                <a:pos x="69" y="151"/>
              </a:cxn>
              <a:cxn ang="0">
                <a:pos x="69" y="152"/>
              </a:cxn>
              <a:cxn ang="0">
                <a:pos x="66" y="162"/>
              </a:cxn>
              <a:cxn ang="0">
                <a:pos x="74" y="170"/>
              </a:cxn>
              <a:cxn ang="0">
                <a:pos x="86" y="171"/>
              </a:cxn>
              <a:cxn ang="0">
                <a:pos x="126" y="162"/>
              </a:cxn>
              <a:cxn ang="0">
                <a:pos x="136" y="116"/>
              </a:cxn>
              <a:cxn ang="0">
                <a:pos x="136" y="116"/>
              </a:cxn>
              <a:cxn ang="0">
                <a:pos x="132" y="114"/>
              </a:cxn>
              <a:cxn ang="0">
                <a:pos x="132" y="114"/>
              </a:cxn>
              <a:cxn ang="0">
                <a:pos x="132" y="114"/>
              </a:cxn>
            </a:cxnLst>
            <a:rect l="0" t="0" r="r" b="b"/>
            <a:pathLst>
              <a:path w="173" h="171">
                <a:moveTo>
                  <a:pt x="131" y="82"/>
                </a:moveTo>
                <a:cubicBezTo>
                  <a:pt x="126" y="86"/>
                  <a:pt x="122" y="91"/>
                  <a:pt x="122" y="98"/>
                </a:cubicBezTo>
                <a:cubicBezTo>
                  <a:pt x="122" y="101"/>
                  <a:pt x="123" y="104"/>
                  <a:pt x="125" y="107"/>
                </a:cubicBezTo>
                <a:cubicBezTo>
                  <a:pt x="109" y="124"/>
                  <a:pt x="88" y="136"/>
                  <a:pt x="65" y="141"/>
                </a:cubicBezTo>
                <a:cubicBezTo>
                  <a:pt x="62" y="137"/>
                  <a:pt x="57" y="134"/>
                  <a:pt x="51" y="134"/>
                </a:cubicBezTo>
                <a:cubicBezTo>
                  <a:pt x="47" y="122"/>
                  <a:pt x="44" y="110"/>
                  <a:pt x="44" y="97"/>
                </a:cubicBezTo>
                <a:cubicBezTo>
                  <a:pt x="44" y="71"/>
                  <a:pt x="53" y="47"/>
                  <a:pt x="68" y="28"/>
                </a:cubicBezTo>
                <a:cubicBezTo>
                  <a:pt x="70" y="29"/>
                  <a:pt x="72" y="29"/>
                  <a:pt x="74" y="29"/>
                </a:cubicBezTo>
                <a:cubicBezTo>
                  <a:pt x="78" y="29"/>
                  <a:pt x="82" y="27"/>
                  <a:pt x="86" y="24"/>
                </a:cubicBezTo>
                <a:cubicBezTo>
                  <a:pt x="107" y="38"/>
                  <a:pt x="123" y="58"/>
                  <a:pt x="131" y="82"/>
                </a:cubicBezTo>
                <a:close/>
                <a:moveTo>
                  <a:pt x="92" y="11"/>
                </a:moveTo>
                <a:cubicBezTo>
                  <a:pt x="92" y="12"/>
                  <a:pt x="92" y="13"/>
                  <a:pt x="91" y="15"/>
                </a:cubicBezTo>
                <a:cubicBezTo>
                  <a:pt x="115" y="30"/>
                  <a:pt x="133" y="53"/>
                  <a:pt x="141" y="80"/>
                </a:cubicBezTo>
                <a:cubicBezTo>
                  <a:pt x="142" y="80"/>
                  <a:pt x="142" y="80"/>
                  <a:pt x="142" y="80"/>
                </a:cubicBezTo>
                <a:cubicBezTo>
                  <a:pt x="149" y="65"/>
                  <a:pt x="153" y="49"/>
                  <a:pt x="153" y="32"/>
                </a:cubicBezTo>
                <a:cubicBezTo>
                  <a:pt x="153" y="31"/>
                  <a:pt x="153" y="30"/>
                  <a:pt x="153" y="29"/>
                </a:cubicBezTo>
                <a:cubicBezTo>
                  <a:pt x="140" y="14"/>
                  <a:pt x="122" y="4"/>
                  <a:pt x="102" y="0"/>
                </a:cubicBezTo>
                <a:cubicBezTo>
                  <a:pt x="98" y="2"/>
                  <a:pt x="95" y="4"/>
                  <a:pt x="91" y="6"/>
                </a:cubicBezTo>
                <a:cubicBezTo>
                  <a:pt x="92" y="8"/>
                  <a:pt x="92" y="9"/>
                  <a:pt x="92" y="11"/>
                </a:cubicBezTo>
                <a:close/>
                <a:moveTo>
                  <a:pt x="40" y="137"/>
                </a:moveTo>
                <a:cubicBezTo>
                  <a:pt x="36" y="124"/>
                  <a:pt x="33" y="111"/>
                  <a:pt x="33" y="97"/>
                </a:cubicBezTo>
                <a:cubicBezTo>
                  <a:pt x="33" y="69"/>
                  <a:pt x="43" y="42"/>
                  <a:pt x="59" y="22"/>
                </a:cubicBezTo>
                <a:cubicBezTo>
                  <a:pt x="57" y="19"/>
                  <a:pt x="55" y="15"/>
                  <a:pt x="55" y="11"/>
                </a:cubicBezTo>
                <a:cubicBezTo>
                  <a:pt x="52" y="10"/>
                  <a:pt x="49" y="9"/>
                  <a:pt x="46" y="9"/>
                </a:cubicBezTo>
                <a:cubicBezTo>
                  <a:pt x="19" y="23"/>
                  <a:pt x="0" y="52"/>
                  <a:pt x="0" y="85"/>
                </a:cubicBezTo>
                <a:cubicBezTo>
                  <a:pt x="0" y="106"/>
                  <a:pt x="8" y="125"/>
                  <a:pt x="20" y="140"/>
                </a:cubicBezTo>
                <a:cubicBezTo>
                  <a:pt x="25" y="141"/>
                  <a:pt x="30" y="142"/>
                  <a:pt x="35" y="143"/>
                </a:cubicBezTo>
                <a:cubicBezTo>
                  <a:pt x="36" y="140"/>
                  <a:pt x="38" y="138"/>
                  <a:pt x="40" y="137"/>
                </a:cubicBezTo>
                <a:close/>
                <a:moveTo>
                  <a:pt x="163" y="45"/>
                </a:moveTo>
                <a:cubicBezTo>
                  <a:pt x="162" y="59"/>
                  <a:pt x="158" y="72"/>
                  <a:pt x="153" y="84"/>
                </a:cubicBezTo>
                <a:cubicBezTo>
                  <a:pt x="157" y="87"/>
                  <a:pt x="159" y="92"/>
                  <a:pt x="159" y="98"/>
                </a:cubicBezTo>
                <a:cubicBezTo>
                  <a:pt x="159" y="106"/>
                  <a:pt x="154" y="112"/>
                  <a:pt x="147" y="115"/>
                </a:cubicBezTo>
                <a:cubicBezTo>
                  <a:pt x="147" y="115"/>
                  <a:pt x="147" y="116"/>
                  <a:pt x="147" y="116"/>
                </a:cubicBezTo>
                <a:cubicBezTo>
                  <a:pt x="147" y="128"/>
                  <a:pt x="145" y="140"/>
                  <a:pt x="142" y="151"/>
                </a:cubicBezTo>
                <a:cubicBezTo>
                  <a:pt x="161" y="135"/>
                  <a:pt x="173" y="112"/>
                  <a:pt x="173" y="85"/>
                </a:cubicBezTo>
                <a:cubicBezTo>
                  <a:pt x="173" y="71"/>
                  <a:pt x="169" y="57"/>
                  <a:pt x="163" y="45"/>
                </a:cubicBezTo>
                <a:close/>
                <a:moveTo>
                  <a:pt x="132" y="114"/>
                </a:moveTo>
                <a:cubicBezTo>
                  <a:pt x="116" y="133"/>
                  <a:pt x="94" y="146"/>
                  <a:pt x="69" y="151"/>
                </a:cubicBezTo>
                <a:cubicBezTo>
                  <a:pt x="69" y="151"/>
                  <a:pt x="69" y="152"/>
                  <a:pt x="69" y="152"/>
                </a:cubicBezTo>
                <a:cubicBezTo>
                  <a:pt x="69" y="156"/>
                  <a:pt x="68" y="159"/>
                  <a:pt x="66" y="162"/>
                </a:cubicBezTo>
                <a:cubicBezTo>
                  <a:pt x="69" y="165"/>
                  <a:pt x="71" y="168"/>
                  <a:pt x="74" y="170"/>
                </a:cubicBezTo>
                <a:cubicBezTo>
                  <a:pt x="78" y="171"/>
                  <a:pt x="82" y="171"/>
                  <a:pt x="86" y="171"/>
                </a:cubicBezTo>
                <a:cubicBezTo>
                  <a:pt x="101" y="171"/>
                  <a:pt x="114" y="168"/>
                  <a:pt x="126" y="162"/>
                </a:cubicBezTo>
                <a:cubicBezTo>
                  <a:pt x="132" y="148"/>
                  <a:pt x="136" y="133"/>
                  <a:pt x="136" y="116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5" y="115"/>
                  <a:pt x="134" y="115"/>
                  <a:pt x="132" y="114"/>
                </a:cubicBezTo>
                <a:close/>
                <a:moveTo>
                  <a:pt x="132" y="114"/>
                </a:moveTo>
                <a:cubicBezTo>
                  <a:pt x="132" y="114"/>
                  <a:pt x="132" y="114"/>
                  <a:pt x="132" y="11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grpSp>
        <p:nvGrpSpPr>
          <p:cNvPr id="7" name="Group 56"/>
          <p:cNvGrpSpPr/>
          <p:nvPr/>
        </p:nvGrpSpPr>
        <p:grpSpPr>
          <a:xfrm>
            <a:off x="2426315" y="4735130"/>
            <a:ext cx="2205112" cy="1093005"/>
            <a:chOff x="-296510" y="1406858"/>
            <a:chExt cx="1654265" cy="819967"/>
          </a:xfrm>
        </p:grpSpPr>
        <p:sp>
          <p:nvSpPr>
            <p:cNvPr id="64" name="TextBox 63"/>
            <p:cNvSpPr txBox="1"/>
            <p:nvPr/>
          </p:nvSpPr>
          <p:spPr>
            <a:xfrm>
              <a:off x="-296510" y="1611304"/>
              <a:ext cx="1654265" cy="6155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962" y="1406858"/>
              <a:ext cx="903319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</a:rPr>
                <a:t>Keyword Here</a:t>
              </a:r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7649110" y="4735130"/>
            <a:ext cx="2205112" cy="1093005"/>
            <a:chOff x="-296510" y="1406858"/>
            <a:chExt cx="1654265" cy="819967"/>
          </a:xfrm>
        </p:grpSpPr>
        <p:sp>
          <p:nvSpPr>
            <p:cNvPr id="67" name="TextBox 66"/>
            <p:cNvSpPr txBox="1"/>
            <p:nvPr/>
          </p:nvSpPr>
          <p:spPr>
            <a:xfrm>
              <a:off x="-296510" y="1611304"/>
              <a:ext cx="1654265" cy="6155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8962" y="1406858"/>
              <a:ext cx="903319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/>
                  </a:solidFill>
                </a:rPr>
                <a:t>Keyword Here</a:t>
              </a:r>
            </a:p>
          </p:txBody>
        </p:sp>
      </p:grpSp>
      <p:grpSp>
        <p:nvGrpSpPr>
          <p:cNvPr id="9" name="Group 56"/>
          <p:cNvGrpSpPr/>
          <p:nvPr/>
        </p:nvGrpSpPr>
        <p:grpSpPr>
          <a:xfrm>
            <a:off x="910029" y="1816424"/>
            <a:ext cx="2895454" cy="887884"/>
            <a:chOff x="-296510" y="1406858"/>
            <a:chExt cx="2172156" cy="666087"/>
          </a:xfrm>
        </p:grpSpPr>
        <p:sp>
          <p:nvSpPr>
            <p:cNvPr id="70" name="TextBox 69"/>
            <p:cNvSpPr txBox="1"/>
            <p:nvPr/>
          </p:nvSpPr>
          <p:spPr>
            <a:xfrm>
              <a:off x="-296510" y="1611304"/>
              <a:ext cx="217215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-296510" y="1406858"/>
              <a:ext cx="903319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Keyword Here</a:t>
              </a:r>
            </a:p>
          </p:txBody>
        </p:sp>
      </p:grpSp>
      <p:grpSp>
        <p:nvGrpSpPr>
          <p:cNvPr id="10" name="Group 56"/>
          <p:cNvGrpSpPr/>
          <p:nvPr/>
        </p:nvGrpSpPr>
        <p:grpSpPr>
          <a:xfrm>
            <a:off x="8386517" y="1816424"/>
            <a:ext cx="2895454" cy="887884"/>
            <a:chOff x="-296510" y="1406858"/>
            <a:chExt cx="2172156" cy="666087"/>
          </a:xfrm>
        </p:grpSpPr>
        <p:sp>
          <p:nvSpPr>
            <p:cNvPr id="76" name="TextBox 75"/>
            <p:cNvSpPr txBox="1"/>
            <p:nvPr/>
          </p:nvSpPr>
          <p:spPr>
            <a:xfrm>
              <a:off x="-296510" y="1611304"/>
              <a:ext cx="217215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72328" y="1406858"/>
              <a:ext cx="903318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4"/>
                  </a:solidFill>
                </a:rPr>
                <a:t>Keyword Here</a:t>
              </a:r>
            </a:p>
          </p:txBody>
        </p:sp>
      </p:grpSp>
      <p:sp>
        <p:nvSpPr>
          <p:cNvPr id="42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15" grpId="0" animBg="1"/>
      <p:bldP spid="2057" grpId="0" animBg="1"/>
      <p:bldP spid="207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6399984" y="3628856"/>
            <a:ext cx="2245935" cy="1085894"/>
            <a:chOff x="2486242" y="2651373"/>
            <a:chExt cx="1684890" cy="814633"/>
          </a:xfrm>
        </p:grpSpPr>
        <p:cxnSp>
          <p:nvCxnSpPr>
            <p:cNvPr id="183" name="Straight Connector 182"/>
            <p:cNvCxnSpPr/>
            <p:nvPr/>
          </p:nvCxnSpPr>
          <p:spPr>
            <a:xfrm flipH="1">
              <a:off x="2486242" y="2859785"/>
              <a:ext cx="0" cy="606221"/>
            </a:xfrm>
            <a:prstGeom prst="line">
              <a:avLst/>
            </a:prstGeom>
            <a:ln w="1905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2488623" y="2859785"/>
              <a:ext cx="1680128" cy="0"/>
            </a:xfrm>
            <a:prstGeom prst="line">
              <a:avLst/>
            </a:prstGeom>
            <a:ln w="190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4171132" y="2651373"/>
              <a:ext cx="0" cy="208412"/>
            </a:xfrm>
            <a:prstGeom prst="line">
              <a:avLst/>
            </a:prstGeom>
            <a:ln w="190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 flipH="1">
            <a:off x="3581603" y="3628856"/>
            <a:ext cx="2242761" cy="1085894"/>
            <a:chOff x="2486242" y="2651373"/>
            <a:chExt cx="1682509" cy="814633"/>
          </a:xfrm>
        </p:grpSpPr>
        <p:cxnSp>
          <p:nvCxnSpPr>
            <p:cNvPr id="173" name="Straight Connector 172"/>
            <p:cNvCxnSpPr/>
            <p:nvPr/>
          </p:nvCxnSpPr>
          <p:spPr>
            <a:xfrm flipH="1">
              <a:off x="2486242" y="2859785"/>
              <a:ext cx="0" cy="606221"/>
            </a:xfrm>
            <a:prstGeom prst="line">
              <a:avLst/>
            </a:prstGeom>
            <a:ln w="19050" cap="rnd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2488623" y="2859785"/>
              <a:ext cx="1680128" cy="0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 flipV="1">
              <a:off x="4168751" y="2651373"/>
              <a:ext cx="0" cy="208412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3556899" y="3097032"/>
            <a:ext cx="2001577" cy="1617719"/>
            <a:chOff x="2667177" y="2252401"/>
            <a:chExt cx="1501574" cy="1213605"/>
          </a:xfrm>
        </p:grpSpPr>
        <p:cxnSp>
          <p:nvCxnSpPr>
            <p:cNvPr id="147" name="Straight Connector 146"/>
            <p:cNvCxnSpPr/>
            <p:nvPr/>
          </p:nvCxnSpPr>
          <p:spPr>
            <a:xfrm>
              <a:off x="2667177" y="3032606"/>
              <a:ext cx="0" cy="433400"/>
            </a:xfrm>
            <a:prstGeom prst="line">
              <a:avLst/>
            </a:prstGeom>
            <a:ln w="1905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2667177" y="3032606"/>
              <a:ext cx="1501574" cy="0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4168751" y="2252401"/>
              <a:ext cx="0" cy="780205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6"/>
          <p:cNvGrpSpPr/>
          <p:nvPr/>
        </p:nvGrpSpPr>
        <p:grpSpPr>
          <a:xfrm rot="2469737">
            <a:off x="7839767" y="1938009"/>
            <a:ext cx="1463453" cy="1445691"/>
            <a:chOff x="654724" y="1189182"/>
            <a:chExt cx="1097876" cy="1084551"/>
          </a:xfrm>
          <a:blipFill>
            <a:blip r:embed="rId3"/>
            <a:stretch>
              <a:fillRect/>
            </a:stretch>
          </a:blipFill>
        </p:grpSpPr>
        <p:sp>
          <p:nvSpPr>
            <p:cNvPr id="56" name="Rounded Rectangle 55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8"/>
          <p:cNvGrpSpPr/>
          <p:nvPr/>
        </p:nvGrpSpPr>
        <p:grpSpPr>
          <a:xfrm rot="2717208">
            <a:off x="5364275" y="1938010"/>
            <a:ext cx="1463453" cy="1445691"/>
            <a:chOff x="654724" y="1189182"/>
            <a:chExt cx="1097876" cy="1084551"/>
          </a:xfrm>
          <a:blipFill>
            <a:blip r:embed="rId4"/>
            <a:stretch>
              <a:fillRect/>
            </a:stretch>
          </a:blipFill>
        </p:grpSpPr>
        <p:sp>
          <p:nvSpPr>
            <p:cNvPr id="60" name="Rounded Rectangle 59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1"/>
          <p:cNvGrpSpPr/>
          <p:nvPr/>
        </p:nvGrpSpPr>
        <p:grpSpPr>
          <a:xfrm rot="2654940">
            <a:off x="2832302" y="1938010"/>
            <a:ext cx="1463453" cy="1445691"/>
            <a:chOff x="654724" y="1189182"/>
            <a:chExt cx="1097876" cy="1084551"/>
          </a:xfrm>
          <a:blipFill>
            <a:blip r:embed="rId5"/>
            <a:stretch>
              <a:fillRect/>
            </a:stretch>
          </a:blipFill>
        </p:grpSpPr>
        <p:sp>
          <p:nvSpPr>
            <p:cNvPr id="72" name="Rounded Rectangle 71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 rot="16200000">
            <a:off x="8220185" y="2229430"/>
            <a:ext cx="835365" cy="795089"/>
            <a:chOff x="5488365" y="1632364"/>
            <a:chExt cx="626687" cy="596472"/>
          </a:xfrm>
        </p:grpSpPr>
        <p:grpSp>
          <p:nvGrpSpPr>
            <p:cNvPr id="12" name="Group 119"/>
            <p:cNvGrpSpPr/>
            <p:nvPr/>
          </p:nvGrpSpPr>
          <p:grpSpPr>
            <a:xfrm rot="5400000">
              <a:off x="5724969" y="1727003"/>
              <a:ext cx="383806" cy="396360"/>
              <a:chOff x="1227138" y="271463"/>
              <a:chExt cx="679450" cy="701675"/>
            </a:xfrm>
            <a:solidFill>
              <a:schemeClr val="bg1"/>
            </a:solidFill>
          </p:grpSpPr>
          <p:sp>
            <p:nvSpPr>
              <p:cNvPr id="1029" name="Freeform 5"/>
              <p:cNvSpPr>
                <a:spLocks noEditPoints="1"/>
              </p:cNvSpPr>
              <p:nvPr/>
            </p:nvSpPr>
            <p:spPr bwMode="auto">
              <a:xfrm>
                <a:off x="1566863" y="584200"/>
                <a:ext cx="339725" cy="342900"/>
              </a:xfrm>
              <a:custGeom>
                <a:avLst/>
                <a:gdLst/>
                <a:ahLst/>
                <a:cxnLst>
                  <a:cxn ang="0">
                    <a:pos x="89" y="73"/>
                  </a:cxn>
                  <a:cxn ang="0">
                    <a:pos x="69" y="52"/>
                  </a:cxn>
                  <a:cxn ang="0">
                    <a:pos x="62" y="13"/>
                  </a:cxn>
                  <a:cxn ang="0">
                    <a:pos x="13" y="13"/>
                  </a:cxn>
                  <a:cxn ang="0">
                    <a:pos x="13" y="63"/>
                  </a:cxn>
                  <a:cxn ang="0">
                    <a:pos x="52" y="70"/>
                  </a:cxn>
                  <a:cxn ang="0">
                    <a:pos x="72" y="90"/>
                  </a:cxn>
                  <a:cxn ang="0">
                    <a:pos x="89" y="73"/>
                  </a:cxn>
                  <a:cxn ang="0">
                    <a:pos x="54" y="54"/>
                  </a:cxn>
                  <a:cxn ang="0">
                    <a:pos x="22" y="54"/>
                  </a:cxn>
                  <a:cxn ang="0">
                    <a:pos x="22" y="22"/>
                  </a:cxn>
                  <a:cxn ang="0">
                    <a:pos x="54" y="22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4" y="54"/>
                  </a:cxn>
                </a:cxnLst>
                <a:rect l="0" t="0" r="r" b="b"/>
                <a:pathLst>
                  <a:path w="89" h="90">
                    <a:moveTo>
                      <a:pt x="89" y="73"/>
                    </a:moveTo>
                    <a:cubicBezTo>
                      <a:pt x="69" y="52"/>
                      <a:pt x="69" y="52"/>
                      <a:pt x="69" y="52"/>
                    </a:cubicBezTo>
                    <a:cubicBezTo>
                      <a:pt x="75" y="40"/>
                      <a:pt x="73" y="24"/>
                      <a:pt x="62" y="13"/>
                    </a:cubicBezTo>
                    <a:cubicBezTo>
                      <a:pt x="49" y="0"/>
                      <a:pt x="27" y="0"/>
                      <a:pt x="13" y="13"/>
                    </a:cubicBezTo>
                    <a:cubicBezTo>
                      <a:pt x="0" y="27"/>
                      <a:pt x="0" y="49"/>
                      <a:pt x="13" y="63"/>
                    </a:cubicBezTo>
                    <a:cubicBezTo>
                      <a:pt x="24" y="73"/>
                      <a:pt x="39" y="75"/>
                      <a:pt x="52" y="70"/>
                    </a:cubicBezTo>
                    <a:cubicBezTo>
                      <a:pt x="72" y="90"/>
                      <a:pt x="72" y="90"/>
                      <a:pt x="72" y="90"/>
                    </a:cubicBezTo>
                    <a:lnTo>
                      <a:pt x="89" y="73"/>
                    </a:lnTo>
                    <a:close/>
                    <a:moveTo>
                      <a:pt x="54" y="54"/>
                    </a:moveTo>
                    <a:cubicBezTo>
                      <a:pt x="45" y="63"/>
                      <a:pt x="31" y="63"/>
                      <a:pt x="22" y="54"/>
                    </a:cubicBezTo>
                    <a:cubicBezTo>
                      <a:pt x="13" y="45"/>
                      <a:pt x="13" y="31"/>
                      <a:pt x="22" y="22"/>
                    </a:cubicBezTo>
                    <a:cubicBezTo>
                      <a:pt x="31" y="13"/>
                      <a:pt x="45" y="13"/>
                      <a:pt x="54" y="22"/>
                    </a:cubicBezTo>
                    <a:cubicBezTo>
                      <a:pt x="62" y="31"/>
                      <a:pt x="62" y="45"/>
                      <a:pt x="54" y="54"/>
                    </a:cubicBezTo>
                    <a:close/>
                    <a:moveTo>
                      <a:pt x="54" y="54"/>
                    </a:moveTo>
                    <a:cubicBezTo>
                      <a:pt x="54" y="54"/>
                      <a:pt x="54" y="54"/>
                      <a:pt x="54" y="5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0" name="Freeform 6"/>
              <p:cNvSpPr>
                <a:spLocks noEditPoints="1"/>
              </p:cNvSpPr>
              <p:nvPr/>
            </p:nvSpPr>
            <p:spPr bwMode="auto">
              <a:xfrm>
                <a:off x="1227138" y="271463"/>
                <a:ext cx="565150" cy="701675"/>
              </a:xfrm>
              <a:custGeom>
                <a:avLst/>
                <a:gdLst/>
                <a:ahLst/>
                <a:cxnLst>
                  <a:cxn ang="0">
                    <a:pos x="127" y="161"/>
                  </a:cxn>
                  <a:cxn ang="0">
                    <a:pos x="101" y="152"/>
                  </a:cxn>
                  <a:cxn ang="0">
                    <a:pos x="25" y="152"/>
                  </a:cxn>
                  <a:cxn ang="0">
                    <a:pos x="25" y="139"/>
                  </a:cxn>
                  <a:cxn ang="0">
                    <a:pos x="91" y="139"/>
                  </a:cxn>
                  <a:cxn ang="0">
                    <a:pos x="86" y="126"/>
                  </a:cxn>
                  <a:cxn ang="0">
                    <a:pos x="25" y="126"/>
                  </a:cxn>
                  <a:cxn ang="0">
                    <a:pos x="25" y="113"/>
                  </a:cxn>
                  <a:cxn ang="0">
                    <a:pos x="86" y="113"/>
                  </a:cxn>
                  <a:cxn ang="0">
                    <a:pos x="91" y="99"/>
                  </a:cxn>
                  <a:cxn ang="0">
                    <a:pos x="25" y="99"/>
                  </a:cxn>
                  <a:cxn ang="0">
                    <a:pos x="25" y="87"/>
                  </a:cxn>
                  <a:cxn ang="0">
                    <a:pos x="102" y="87"/>
                  </a:cxn>
                  <a:cxn ang="0">
                    <a:pos x="127" y="79"/>
                  </a:cxn>
                  <a:cxn ang="0">
                    <a:pos x="148" y="85"/>
                  </a:cxn>
                  <a:cxn ang="0">
                    <a:pos x="148" y="0"/>
                  </a:cxn>
                  <a:cxn ang="0">
                    <a:pos x="53" y="0"/>
                  </a:cxn>
                  <a:cxn ang="0">
                    <a:pos x="53" y="56"/>
                  </a:cxn>
                  <a:cxn ang="0">
                    <a:pos x="0" y="56"/>
                  </a:cxn>
                  <a:cxn ang="0">
                    <a:pos x="0" y="184"/>
                  </a:cxn>
                  <a:cxn ang="0">
                    <a:pos x="148" y="184"/>
                  </a:cxn>
                  <a:cxn ang="0">
                    <a:pos x="148" y="168"/>
                  </a:cxn>
                  <a:cxn ang="0">
                    <a:pos x="140" y="159"/>
                  </a:cxn>
                  <a:cxn ang="0">
                    <a:pos x="127" y="161"/>
                  </a:cxn>
                  <a:cxn ang="0">
                    <a:pos x="127" y="161"/>
                  </a:cxn>
                  <a:cxn ang="0">
                    <a:pos x="127" y="161"/>
                  </a:cxn>
                </a:cxnLst>
                <a:rect l="0" t="0" r="r" b="b"/>
                <a:pathLst>
                  <a:path w="148" h="184">
                    <a:moveTo>
                      <a:pt x="127" y="161"/>
                    </a:moveTo>
                    <a:cubicBezTo>
                      <a:pt x="117" y="161"/>
                      <a:pt x="108" y="158"/>
                      <a:pt x="101" y="152"/>
                    </a:cubicBezTo>
                    <a:cubicBezTo>
                      <a:pt x="25" y="152"/>
                      <a:pt x="25" y="152"/>
                      <a:pt x="25" y="152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91" y="139"/>
                      <a:pt x="91" y="139"/>
                      <a:pt x="91" y="139"/>
                    </a:cubicBezTo>
                    <a:cubicBezTo>
                      <a:pt x="88" y="135"/>
                      <a:pt x="87" y="130"/>
                      <a:pt x="86" y="126"/>
                    </a:cubicBezTo>
                    <a:cubicBezTo>
                      <a:pt x="25" y="126"/>
                      <a:pt x="25" y="126"/>
                      <a:pt x="25" y="126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86" y="113"/>
                      <a:pt x="86" y="113"/>
                      <a:pt x="86" y="113"/>
                    </a:cubicBezTo>
                    <a:cubicBezTo>
                      <a:pt x="87" y="108"/>
                      <a:pt x="89" y="104"/>
                      <a:pt x="91" y="99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9" y="82"/>
                      <a:pt x="118" y="79"/>
                      <a:pt x="127" y="79"/>
                    </a:cubicBezTo>
                    <a:cubicBezTo>
                      <a:pt x="135" y="79"/>
                      <a:pt x="142" y="81"/>
                      <a:pt x="148" y="85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148" y="184"/>
                      <a:pt x="148" y="184"/>
                      <a:pt x="148" y="184"/>
                    </a:cubicBezTo>
                    <a:cubicBezTo>
                      <a:pt x="148" y="168"/>
                      <a:pt x="148" y="168"/>
                      <a:pt x="148" y="168"/>
                    </a:cubicBezTo>
                    <a:cubicBezTo>
                      <a:pt x="140" y="159"/>
                      <a:pt x="140" y="159"/>
                      <a:pt x="140" y="159"/>
                    </a:cubicBezTo>
                    <a:cubicBezTo>
                      <a:pt x="136" y="160"/>
                      <a:pt x="131" y="161"/>
                      <a:pt x="127" y="161"/>
                    </a:cubicBezTo>
                    <a:close/>
                    <a:moveTo>
                      <a:pt x="127" y="161"/>
                    </a:moveTo>
                    <a:cubicBezTo>
                      <a:pt x="127" y="161"/>
                      <a:pt x="127" y="161"/>
                      <a:pt x="127" y="16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1" name="Freeform 7"/>
              <p:cNvSpPr>
                <a:spLocks noEditPoints="1"/>
              </p:cNvSpPr>
              <p:nvPr/>
            </p:nvSpPr>
            <p:spPr bwMode="auto">
              <a:xfrm>
                <a:off x="1246188" y="293688"/>
                <a:ext cx="141288" cy="144463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0" y="91"/>
                  </a:cxn>
                  <a:cxn ang="0">
                    <a:pos x="89" y="91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91">
                    <a:moveTo>
                      <a:pt x="89" y="0"/>
                    </a:moveTo>
                    <a:lnTo>
                      <a:pt x="0" y="91"/>
                    </a:lnTo>
                    <a:lnTo>
                      <a:pt x="89" y="91"/>
                    </a:lnTo>
                    <a:lnTo>
                      <a:pt x="89" y="0"/>
                    </a:lnTo>
                    <a:close/>
                    <a:moveTo>
                      <a:pt x="89" y="0"/>
                    </a:move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" name="Freeform 8"/>
              <p:cNvSpPr>
                <a:spLocks noEditPoints="1"/>
              </p:cNvSpPr>
              <p:nvPr/>
            </p:nvSpPr>
            <p:spPr bwMode="auto">
              <a:xfrm>
                <a:off x="1246188" y="293688"/>
                <a:ext cx="141288" cy="144463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0" y="91"/>
                  </a:cxn>
                  <a:cxn ang="0">
                    <a:pos x="89" y="91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91">
                    <a:moveTo>
                      <a:pt x="89" y="0"/>
                    </a:moveTo>
                    <a:lnTo>
                      <a:pt x="0" y="91"/>
                    </a:lnTo>
                    <a:lnTo>
                      <a:pt x="89" y="91"/>
                    </a:lnTo>
                    <a:lnTo>
                      <a:pt x="89" y="0"/>
                    </a:lnTo>
                    <a:moveTo>
                      <a:pt x="89" y="0"/>
                    </a:moveTo>
                    <a:lnTo>
                      <a:pt x="89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8" name="Text Placeholder 3"/>
            <p:cNvSpPr txBox="1"/>
            <p:nvPr/>
          </p:nvSpPr>
          <p:spPr>
            <a:xfrm rot="5400000">
              <a:off x="5274742" y="1845987"/>
              <a:ext cx="596472" cy="16922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en-US" sz="146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 rot="16200000">
            <a:off x="5678358" y="2243124"/>
            <a:ext cx="912659" cy="795089"/>
            <a:chOff x="4227876" y="1632364"/>
            <a:chExt cx="684673" cy="596472"/>
          </a:xfrm>
        </p:grpSpPr>
        <p:grpSp>
          <p:nvGrpSpPr>
            <p:cNvPr id="13" name="Group 121"/>
            <p:cNvGrpSpPr/>
            <p:nvPr/>
          </p:nvGrpSpPr>
          <p:grpSpPr>
            <a:xfrm rot="5400000">
              <a:off x="4506513" y="1694738"/>
              <a:ext cx="345959" cy="466112"/>
              <a:chOff x="1982788" y="820738"/>
              <a:chExt cx="1060450" cy="1428750"/>
            </a:xfrm>
            <a:solidFill>
              <a:schemeClr val="bg1"/>
            </a:solidFill>
          </p:grpSpPr>
          <p:sp>
            <p:nvSpPr>
              <p:cNvPr id="1036" name="Freeform 12"/>
              <p:cNvSpPr>
                <a:spLocks noEditPoints="1"/>
              </p:cNvSpPr>
              <p:nvPr/>
            </p:nvSpPr>
            <p:spPr bwMode="auto">
              <a:xfrm>
                <a:off x="2193926" y="1239838"/>
                <a:ext cx="682625" cy="590550"/>
              </a:xfrm>
              <a:custGeom>
                <a:avLst/>
                <a:gdLst/>
                <a:ahLst/>
                <a:cxnLst>
                  <a:cxn ang="0">
                    <a:pos x="170" y="1"/>
                  </a:cxn>
                  <a:cxn ang="0">
                    <a:pos x="63" y="93"/>
                  </a:cxn>
                  <a:cxn ang="0">
                    <a:pos x="23" y="62"/>
                  </a:cxn>
                  <a:cxn ang="0">
                    <a:pos x="1" y="81"/>
                  </a:cxn>
                  <a:cxn ang="0">
                    <a:pos x="74" y="155"/>
                  </a:cxn>
                  <a:cxn ang="0">
                    <a:pos x="76" y="156"/>
                  </a:cxn>
                  <a:cxn ang="0">
                    <a:pos x="76" y="156"/>
                  </a:cxn>
                  <a:cxn ang="0">
                    <a:pos x="78" y="154"/>
                  </a:cxn>
                  <a:cxn ang="0">
                    <a:pos x="178" y="16"/>
                  </a:cxn>
                  <a:cxn ang="0">
                    <a:pos x="179" y="12"/>
                  </a:cxn>
                  <a:cxn ang="0">
                    <a:pos x="170" y="1"/>
                  </a:cxn>
                  <a:cxn ang="0">
                    <a:pos x="170" y="1"/>
                  </a:cxn>
                  <a:cxn ang="0">
                    <a:pos x="170" y="1"/>
                  </a:cxn>
                </a:cxnLst>
                <a:rect l="0" t="0" r="r" b="b"/>
                <a:pathLst>
                  <a:path w="180" h="156">
                    <a:moveTo>
                      <a:pt x="170" y="1"/>
                    </a:moveTo>
                    <a:cubicBezTo>
                      <a:pt x="117" y="33"/>
                      <a:pt x="79" y="75"/>
                      <a:pt x="63" y="93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2" y="61"/>
                      <a:pt x="0" y="80"/>
                      <a:pt x="1" y="81"/>
                    </a:cubicBezTo>
                    <a:cubicBezTo>
                      <a:pt x="74" y="155"/>
                      <a:pt x="74" y="155"/>
                      <a:pt x="74" y="155"/>
                    </a:cubicBezTo>
                    <a:cubicBezTo>
                      <a:pt x="74" y="155"/>
                      <a:pt x="75" y="156"/>
                      <a:pt x="76" y="156"/>
                    </a:cubicBezTo>
                    <a:cubicBezTo>
                      <a:pt x="76" y="156"/>
                      <a:pt x="76" y="156"/>
                      <a:pt x="76" y="156"/>
                    </a:cubicBezTo>
                    <a:cubicBezTo>
                      <a:pt x="77" y="156"/>
                      <a:pt x="78" y="155"/>
                      <a:pt x="78" y="154"/>
                    </a:cubicBezTo>
                    <a:cubicBezTo>
                      <a:pt x="90" y="124"/>
                      <a:pt x="129" y="61"/>
                      <a:pt x="178" y="16"/>
                    </a:cubicBezTo>
                    <a:cubicBezTo>
                      <a:pt x="179" y="15"/>
                      <a:pt x="180" y="13"/>
                      <a:pt x="179" y="12"/>
                    </a:cubicBezTo>
                    <a:cubicBezTo>
                      <a:pt x="179" y="12"/>
                      <a:pt x="171" y="0"/>
                      <a:pt x="170" y="1"/>
                    </a:cubicBezTo>
                    <a:close/>
                    <a:moveTo>
                      <a:pt x="170" y="1"/>
                    </a:moveTo>
                    <a:cubicBezTo>
                      <a:pt x="170" y="1"/>
                      <a:pt x="170" y="1"/>
                      <a:pt x="17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7" name="Freeform 13"/>
              <p:cNvSpPr>
                <a:spLocks noEditPoints="1"/>
              </p:cNvSpPr>
              <p:nvPr/>
            </p:nvSpPr>
            <p:spPr bwMode="auto">
              <a:xfrm>
                <a:off x="1982788" y="820738"/>
                <a:ext cx="1060450" cy="1428750"/>
              </a:xfrm>
              <a:custGeom>
                <a:avLst/>
                <a:gdLst/>
                <a:ahLst/>
                <a:cxnLst>
                  <a:cxn ang="0">
                    <a:pos x="274" y="46"/>
                  </a:cxn>
                  <a:cxn ang="0">
                    <a:pos x="145" y="4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135" y="4"/>
                  </a:cxn>
                  <a:cxn ang="0">
                    <a:pos x="6" y="46"/>
                  </a:cxn>
                  <a:cxn ang="0">
                    <a:pos x="0" y="52"/>
                  </a:cxn>
                  <a:cxn ang="0">
                    <a:pos x="0" y="239"/>
                  </a:cxn>
                  <a:cxn ang="0">
                    <a:pos x="138" y="377"/>
                  </a:cxn>
                  <a:cxn ang="0">
                    <a:pos x="140" y="378"/>
                  </a:cxn>
                  <a:cxn ang="0">
                    <a:pos x="142" y="377"/>
                  </a:cxn>
                  <a:cxn ang="0">
                    <a:pos x="280" y="239"/>
                  </a:cxn>
                  <a:cxn ang="0">
                    <a:pos x="280" y="52"/>
                  </a:cxn>
                  <a:cxn ang="0">
                    <a:pos x="274" y="46"/>
                  </a:cxn>
                  <a:cxn ang="0">
                    <a:pos x="249" y="228"/>
                  </a:cxn>
                  <a:cxn ang="0">
                    <a:pos x="142" y="336"/>
                  </a:cxn>
                  <a:cxn ang="0">
                    <a:pos x="140" y="337"/>
                  </a:cxn>
                  <a:cxn ang="0">
                    <a:pos x="138" y="336"/>
                  </a:cxn>
                  <a:cxn ang="0">
                    <a:pos x="31" y="228"/>
                  </a:cxn>
                  <a:cxn ang="0">
                    <a:pos x="31" y="81"/>
                  </a:cxn>
                  <a:cxn ang="0">
                    <a:pos x="35" y="77"/>
                  </a:cxn>
                  <a:cxn ang="0">
                    <a:pos x="136" y="44"/>
                  </a:cxn>
                  <a:cxn ang="0">
                    <a:pos x="140" y="41"/>
                  </a:cxn>
                  <a:cxn ang="0">
                    <a:pos x="140" y="41"/>
                  </a:cxn>
                  <a:cxn ang="0">
                    <a:pos x="144" y="44"/>
                  </a:cxn>
                  <a:cxn ang="0">
                    <a:pos x="245" y="77"/>
                  </a:cxn>
                  <a:cxn ang="0">
                    <a:pos x="249" y="81"/>
                  </a:cxn>
                  <a:cxn ang="0">
                    <a:pos x="249" y="228"/>
                  </a:cxn>
                  <a:cxn ang="0">
                    <a:pos x="249" y="228"/>
                  </a:cxn>
                  <a:cxn ang="0">
                    <a:pos x="249" y="228"/>
                  </a:cxn>
                </a:cxnLst>
                <a:rect l="0" t="0" r="r" b="b"/>
                <a:pathLst>
                  <a:path w="280" h="378">
                    <a:moveTo>
                      <a:pt x="274" y="46"/>
                    </a:moveTo>
                    <a:cubicBezTo>
                      <a:pt x="164" y="46"/>
                      <a:pt x="145" y="4"/>
                      <a:pt x="145" y="4"/>
                    </a:cubicBezTo>
                    <a:cubicBezTo>
                      <a:pt x="144" y="2"/>
                      <a:pt x="142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8" y="0"/>
                      <a:pt x="136" y="2"/>
                      <a:pt x="135" y="4"/>
                    </a:cubicBezTo>
                    <a:cubicBezTo>
                      <a:pt x="135" y="4"/>
                      <a:pt x="116" y="46"/>
                      <a:pt x="6" y="46"/>
                    </a:cubicBezTo>
                    <a:cubicBezTo>
                      <a:pt x="3" y="46"/>
                      <a:pt x="0" y="49"/>
                      <a:pt x="0" y="52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6"/>
                      <a:pt x="132" y="375"/>
                      <a:pt x="138" y="377"/>
                    </a:cubicBezTo>
                    <a:cubicBezTo>
                      <a:pt x="139" y="377"/>
                      <a:pt x="139" y="378"/>
                      <a:pt x="140" y="378"/>
                    </a:cubicBezTo>
                    <a:cubicBezTo>
                      <a:pt x="141" y="378"/>
                      <a:pt x="142" y="377"/>
                      <a:pt x="142" y="377"/>
                    </a:cubicBezTo>
                    <a:cubicBezTo>
                      <a:pt x="148" y="375"/>
                      <a:pt x="280" y="316"/>
                      <a:pt x="280" y="239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80" y="49"/>
                      <a:pt x="277" y="46"/>
                      <a:pt x="274" y="46"/>
                    </a:cubicBezTo>
                    <a:close/>
                    <a:moveTo>
                      <a:pt x="249" y="228"/>
                    </a:moveTo>
                    <a:cubicBezTo>
                      <a:pt x="249" y="288"/>
                      <a:pt x="146" y="334"/>
                      <a:pt x="142" y="336"/>
                    </a:cubicBezTo>
                    <a:cubicBezTo>
                      <a:pt x="141" y="337"/>
                      <a:pt x="141" y="337"/>
                      <a:pt x="140" y="337"/>
                    </a:cubicBezTo>
                    <a:cubicBezTo>
                      <a:pt x="139" y="337"/>
                      <a:pt x="139" y="337"/>
                      <a:pt x="138" y="336"/>
                    </a:cubicBezTo>
                    <a:cubicBezTo>
                      <a:pt x="134" y="334"/>
                      <a:pt x="31" y="288"/>
                      <a:pt x="31" y="228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31" y="79"/>
                      <a:pt x="33" y="77"/>
                      <a:pt x="35" y="77"/>
                    </a:cubicBezTo>
                    <a:cubicBezTo>
                      <a:pt x="121" y="77"/>
                      <a:pt x="136" y="44"/>
                      <a:pt x="136" y="44"/>
                    </a:cubicBezTo>
                    <a:cubicBezTo>
                      <a:pt x="137" y="42"/>
                      <a:pt x="138" y="41"/>
                      <a:pt x="140" y="41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2" y="41"/>
                      <a:pt x="143" y="42"/>
                      <a:pt x="144" y="44"/>
                    </a:cubicBezTo>
                    <a:cubicBezTo>
                      <a:pt x="144" y="44"/>
                      <a:pt x="159" y="77"/>
                      <a:pt x="245" y="77"/>
                    </a:cubicBezTo>
                    <a:cubicBezTo>
                      <a:pt x="247" y="77"/>
                      <a:pt x="249" y="79"/>
                      <a:pt x="249" y="81"/>
                    </a:cubicBezTo>
                    <a:lnTo>
                      <a:pt x="249" y="228"/>
                    </a:lnTo>
                    <a:close/>
                    <a:moveTo>
                      <a:pt x="249" y="228"/>
                    </a:moveTo>
                    <a:cubicBezTo>
                      <a:pt x="249" y="228"/>
                      <a:pt x="249" y="228"/>
                      <a:pt x="249" y="22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1" name="Text Placeholder 3"/>
            <p:cNvSpPr txBox="1"/>
            <p:nvPr/>
          </p:nvSpPr>
          <p:spPr>
            <a:xfrm rot="5400000">
              <a:off x="4014253" y="1845987"/>
              <a:ext cx="596472" cy="16922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en-US" sz="146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 rot="16200000">
            <a:off x="3204877" y="2243176"/>
            <a:ext cx="880905" cy="812962"/>
            <a:chOff x="3021275" y="1632364"/>
            <a:chExt cx="660851" cy="609880"/>
          </a:xfrm>
        </p:grpSpPr>
        <p:grpSp>
          <p:nvGrpSpPr>
            <p:cNvPr id="14" name="Group 126"/>
            <p:cNvGrpSpPr/>
            <p:nvPr/>
          </p:nvGrpSpPr>
          <p:grpSpPr>
            <a:xfrm rot="5400000">
              <a:off x="3188345" y="1748463"/>
              <a:ext cx="584314" cy="403248"/>
              <a:chOff x="1616075" y="463551"/>
              <a:chExt cx="1173163" cy="809625"/>
            </a:xfrm>
            <a:solidFill>
              <a:schemeClr val="bg1"/>
            </a:solidFill>
          </p:grpSpPr>
          <p:sp>
            <p:nvSpPr>
              <p:cNvPr id="1041" name="Freeform 17"/>
              <p:cNvSpPr>
                <a:spLocks noEditPoints="1"/>
              </p:cNvSpPr>
              <p:nvPr/>
            </p:nvSpPr>
            <p:spPr bwMode="auto">
              <a:xfrm>
                <a:off x="1616075" y="463551"/>
                <a:ext cx="814388" cy="804863"/>
              </a:xfrm>
              <a:custGeom>
                <a:avLst/>
                <a:gdLst/>
                <a:ahLst/>
                <a:cxnLst>
                  <a:cxn ang="0">
                    <a:pos x="215" y="95"/>
                  </a:cxn>
                  <a:cxn ang="0">
                    <a:pos x="190" y="38"/>
                  </a:cxn>
                  <a:cxn ang="0">
                    <a:pos x="165" y="19"/>
                  </a:cxn>
                  <a:cxn ang="0">
                    <a:pos x="117" y="0"/>
                  </a:cxn>
                  <a:cxn ang="0">
                    <a:pos x="75" y="28"/>
                  </a:cxn>
                  <a:cxn ang="0">
                    <a:pos x="38" y="24"/>
                  </a:cxn>
                  <a:cxn ang="0">
                    <a:pos x="28" y="74"/>
                  </a:cxn>
                  <a:cxn ang="0">
                    <a:pos x="0" y="116"/>
                  </a:cxn>
                  <a:cxn ang="0">
                    <a:pos x="25" y="174"/>
                  </a:cxn>
                  <a:cxn ang="0">
                    <a:pos x="50" y="192"/>
                  </a:cxn>
                  <a:cxn ang="0">
                    <a:pos x="98" y="212"/>
                  </a:cxn>
                  <a:cxn ang="0">
                    <a:pos x="141" y="183"/>
                  </a:cxn>
                  <a:cxn ang="0">
                    <a:pos x="177" y="187"/>
                  </a:cxn>
                  <a:cxn ang="0">
                    <a:pos x="187" y="138"/>
                  </a:cxn>
                  <a:cxn ang="0">
                    <a:pos x="165" y="174"/>
                  </a:cxn>
                  <a:cxn ang="0">
                    <a:pos x="140" y="164"/>
                  </a:cxn>
                  <a:cxn ang="0">
                    <a:pos x="126" y="173"/>
                  </a:cxn>
                  <a:cxn ang="0">
                    <a:pos x="99" y="194"/>
                  </a:cxn>
                  <a:cxn ang="0">
                    <a:pos x="88" y="170"/>
                  </a:cxn>
                  <a:cxn ang="0">
                    <a:pos x="72" y="166"/>
                  </a:cxn>
                  <a:cxn ang="0">
                    <a:pos x="38" y="162"/>
                  </a:cxn>
                  <a:cxn ang="0">
                    <a:pos x="48" y="138"/>
                  </a:cxn>
                  <a:cxn ang="0">
                    <a:pos x="39" y="123"/>
                  </a:cxn>
                  <a:cxn ang="0">
                    <a:pos x="17" y="97"/>
                  </a:cxn>
                  <a:cxn ang="0">
                    <a:pos x="42" y="87"/>
                  </a:cxn>
                  <a:cxn ang="0">
                    <a:pos x="46" y="71"/>
                  </a:cxn>
                  <a:cxn ang="0">
                    <a:pos x="50" y="38"/>
                  </a:cxn>
                  <a:cxn ang="0">
                    <a:pos x="75" y="47"/>
                  </a:cxn>
                  <a:cxn ang="0">
                    <a:pos x="90" y="38"/>
                  </a:cxn>
                  <a:cxn ang="0">
                    <a:pos x="116" y="18"/>
                  </a:cxn>
                  <a:cxn ang="0">
                    <a:pos x="127" y="42"/>
                  </a:cxn>
                  <a:cxn ang="0">
                    <a:pos x="144" y="46"/>
                  </a:cxn>
                  <a:cxn ang="0">
                    <a:pos x="177" y="49"/>
                  </a:cxn>
                  <a:cxn ang="0">
                    <a:pos x="167" y="74"/>
                  </a:cxn>
                  <a:cxn ang="0">
                    <a:pos x="177" y="88"/>
                  </a:cxn>
                  <a:cxn ang="0">
                    <a:pos x="198" y="114"/>
                  </a:cxn>
                  <a:cxn ang="0">
                    <a:pos x="173" y="125"/>
                  </a:cxn>
                  <a:cxn ang="0">
                    <a:pos x="169" y="141"/>
                  </a:cxn>
                  <a:cxn ang="0">
                    <a:pos x="165" y="174"/>
                  </a:cxn>
                  <a:cxn ang="0">
                    <a:pos x="165" y="174"/>
                  </a:cxn>
                </a:cxnLst>
                <a:rect l="0" t="0" r="r" b="b"/>
                <a:pathLst>
                  <a:path w="215" h="212">
                    <a:moveTo>
                      <a:pt x="215" y="115"/>
                    </a:moveTo>
                    <a:cubicBezTo>
                      <a:pt x="215" y="95"/>
                      <a:pt x="215" y="95"/>
                      <a:pt x="215" y="95"/>
                    </a:cubicBezTo>
                    <a:cubicBezTo>
                      <a:pt x="215" y="84"/>
                      <a:pt x="209" y="81"/>
                      <a:pt x="187" y="73"/>
                    </a:cubicBezTo>
                    <a:cubicBezTo>
                      <a:pt x="196" y="52"/>
                      <a:pt x="198" y="45"/>
                      <a:pt x="190" y="38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3" y="21"/>
                      <a:pt x="169" y="19"/>
                      <a:pt x="165" y="19"/>
                    </a:cubicBezTo>
                    <a:cubicBezTo>
                      <a:pt x="163" y="19"/>
                      <a:pt x="160" y="19"/>
                      <a:pt x="140" y="28"/>
                    </a:cubicBezTo>
                    <a:cubicBezTo>
                      <a:pt x="131" y="7"/>
                      <a:pt x="128" y="0"/>
                      <a:pt x="11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86" y="0"/>
                      <a:pt x="83" y="6"/>
                      <a:pt x="75" y="28"/>
                    </a:cubicBezTo>
                    <a:cubicBezTo>
                      <a:pt x="55" y="20"/>
                      <a:pt x="52" y="20"/>
                      <a:pt x="49" y="20"/>
                    </a:cubicBezTo>
                    <a:cubicBezTo>
                      <a:pt x="45" y="20"/>
                      <a:pt x="41" y="22"/>
                      <a:pt x="38" y="24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16" y="46"/>
                      <a:pt x="19" y="54"/>
                      <a:pt x="28" y="74"/>
                    </a:cubicBezTo>
                    <a:cubicBezTo>
                      <a:pt x="6" y="82"/>
                      <a:pt x="0" y="85"/>
                      <a:pt x="0" y="9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7"/>
                      <a:pt x="7" y="130"/>
                      <a:pt x="28" y="138"/>
                    </a:cubicBezTo>
                    <a:cubicBezTo>
                      <a:pt x="19" y="159"/>
                      <a:pt x="17" y="166"/>
                      <a:pt x="25" y="174"/>
                    </a:cubicBezTo>
                    <a:cubicBezTo>
                      <a:pt x="39" y="188"/>
                      <a:pt x="39" y="188"/>
                      <a:pt x="39" y="188"/>
                    </a:cubicBezTo>
                    <a:cubicBezTo>
                      <a:pt x="42" y="191"/>
                      <a:pt x="46" y="192"/>
                      <a:pt x="50" y="192"/>
                    </a:cubicBezTo>
                    <a:cubicBezTo>
                      <a:pt x="53" y="192"/>
                      <a:pt x="55" y="192"/>
                      <a:pt x="75" y="184"/>
                    </a:cubicBezTo>
                    <a:cubicBezTo>
                      <a:pt x="84" y="205"/>
                      <a:pt x="87" y="212"/>
                      <a:pt x="98" y="212"/>
                    </a:cubicBezTo>
                    <a:cubicBezTo>
                      <a:pt x="118" y="212"/>
                      <a:pt x="118" y="212"/>
                      <a:pt x="118" y="212"/>
                    </a:cubicBezTo>
                    <a:cubicBezTo>
                      <a:pt x="129" y="212"/>
                      <a:pt x="132" y="206"/>
                      <a:pt x="141" y="183"/>
                    </a:cubicBezTo>
                    <a:cubicBezTo>
                      <a:pt x="161" y="192"/>
                      <a:pt x="164" y="192"/>
                      <a:pt x="166" y="192"/>
                    </a:cubicBezTo>
                    <a:cubicBezTo>
                      <a:pt x="170" y="192"/>
                      <a:pt x="174" y="190"/>
                      <a:pt x="177" y="187"/>
                    </a:cubicBezTo>
                    <a:cubicBezTo>
                      <a:pt x="191" y="173"/>
                      <a:pt x="191" y="173"/>
                      <a:pt x="191" y="173"/>
                    </a:cubicBezTo>
                    <a:cubicBezTo>
                      <a:pt x="199" y="165"/>
                      <a:pt x="196" y="158"/>
                      <a:pt x="187" y="138"/>
                    </a:cubicBezTo>
                    <a:cubicBezTo>
                      <a:pt x="209" y="130"/>
                      <a:pt x="215" y="126"/>
                      <a:pt x="215" y="115"/>
                    </a:cubicBezTo>
                    <a:close/>
                    <a:moveTo>
                      <a:pt x="165" y="174"/>
                    </a:moveTo>
                    <a:cubicBezTo>
                      <a:pt x="163" y="174"/>
                      <a:pt x="158" y="172"/>
                      <a:pt x="144" y="166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6" y="173"/>
                      <a:pt x="126" y="173"/>
                      <a:pt x="126" y="173"/>
                    </a:cubicBezTo>
                    <a:cubicBezTo>
                      <a:pt x="124" y="178"/>
                      <a:pt x="119" y="190"/>
                      <a:pt x="117" y="194"/>
                    </a:cubicBezTo>
                    <a:cubicBezTo>
                      <a:pt x="99" y="194"/>
                      <a:pt x="99" y="194"/>
                      <a:pt x="99" y="194"/>
                    </a:cubicBezTo>
                    <a:cubicBezTo>
                      <a:pt x="97" y="190"/>
                      <a:pt x="92" y="178"/>
                      <a:pt x="90" y="173"/>
                    </a:cubicBezTo>
                    <a:cubicBezTo>
                      <a:pt x="88" y="170"/>
                      <a:pt x="88" y="170"/>
                      <a:pt x="88" y="170"/>
                    </a:cubicBezTo>
                    <a:cubicBezTo>
                      <a:pt x="75" y="164"/>
                      <a:pt x="75" y="164"/>
                      <a:pt x="75" y="164"/>
                    </a:cubicBezTo>
                    <a:cubicBezTo>
                      <a:pt x="72" y="166"/>
                      <a:pt x="72" y="166"/>
                      <a:pt x="72" y="166"/>
                    </a:cubicBezTo>
                    <a:cubicBezTo>
                      <a:pt x="57" y="172"/>
                      <a:pt x="52" y="174"/>
                      <a:pt x="51" y="175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9" y="158"/>
                      <a:pt x="44" y="146"/>
                      <a:pt x="46" y="141"/>
                    </a:cubicBezTo>
                    <a:cubicBezTo>
                      <a:pt x="48" y="138"/>
                      <a:pt x="48" y="138"/>
                      <a:pt x="48" y="138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2"/>
                      <a:pt x="22" y="117"/>
                      <a:pt x="17" y="115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22" y="95"/>
                      <a:pt x="33" y="91"/>
                      <a:pt x="39" y="88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4" y="66"/>
                      <a:pt x="39" y="55"/>
                      <a:pt x="37" y="50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2" y="38"/>
                      <a:pt x="57" y="40"/>
                      <a:pt x="72" y="46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1" y="34"/>
                      <a:pt x="96" y="22"/>
                      <a:pt x="98" y="18"/>
                    </a:cubicBezTo>
                    <a:cubicBezTo>
                      <a:pt x="116" y="18"/>
                      <a:pt x="116" y="18"/>
                      <a:pt x="116" y="18"/>
                    </a:cubicBezTo>
                    <a:cubicBezTo>
                      <a:pt x="119" y="22"/>
                      <a:pt x="124" y="34"/>
                      <a:pt x="125" y="39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44" y="46"/>
                      <a:pt x="144" y="46"/>
                      <a:pt x="144" y="46"/>
                    </a:cubicBezTo>
                    <a:cubicBezTo>
                      <a:pt x="158" y="39"/>
                      <a:pt x="163" y="37"/>
                      <a:pt x="165" y="37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6" y="54"/>
                      <a:pt x="171" y="66"/>
                      <a:pt x="169" y="70"/>
                    </a:cubicBezTo>
                    <a:cubicBezTo>
                      <a:pt x="167" y="74"/>
                      <a:pt x="167" y="74"/>
                      <a:pt x="167" y="74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7" y="88"/>
                      <a:pt x="177" y="88"/>
                      <a:pt x="177" y="88"/>
                    </a:cubicBezTo>
                    <a:cubicBezTo>
                      <a:pt x="181" y="90"/>
                      <a:pt x="193" y="94"/>
                      <a:pt x="198" y="97"/>
                    </a:cubicBezTo>
                    <a:cubicBezTo>
                      <a:pt x="198" y="114"/>
                      <a:pt x="198" y="114"/>
                      <a:pt x="198" y="114"/>
                    </a:cubicBezTo>
                    <a:cubicBezTo>
                      <a:pt x="194" y="117"/>
                      <a:pt x="181" y="121"/>
                      <a:pt x="176" y="123"/>
                    </a:cubicBezTo>
                    <a:cubicBezTo>
                      <a:pt x="173" y="125"/>
                      <a:pt x="173" y="125"/>
                      <a:pt x="173" y="125"/>
                    </a:cubicBezTo>
                    <a:cubicBezTo>
                      <a:pt x="167" y="138"/>
                      <a:pt x="167" y="138"/>
                      <a:pt x="167" y="138"/>
                    </a:cubicBezTo>
                    <a:cubicBezTo>
                      <a:pt x="169" y="141"/>
                      <a:pt x="169" y="141"/>
                      <a:pt x="169" y="141"/>
                    </a:cubicBezTo>
                    <a:cubicBezTo>
                      <a:pt x="171" y="145"/>
                      <a:pt x="177" y="157"/>
                      <a:pt x="178" y="162"/>
                    </a:cubicBezTo>
                    <a:lnTo>
                      <a:pt x="165" y="174"/>
                    </a:lnTo>
                    <a:close/>
                    <a:moveTo>
                      <a:pt x="165" y="174"/>
                    </a:moveTo>
                    <a:cubicBezTo>
                      <a:pt x="165" y="174"/>
                      <a:pt x="165" y="174"/>
                      <a:pt x="165" y="17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>
                <a:spLocks noEditPoints="1"/>
              </p:cNvSpPr>
              <p:nvPr/>
            </p:nvSpPr>
            <p:spPr bwMode="auto">
              <a:xfrm>
                <a:off x="1903413" y="744538"/>
                <a:ext cx="242888" cy="23971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32" y="63"/>
                  </a:cxn>
                  <a:cxn ang="0">
                    <a:pos x="64" y="32"/>
                  </a:cxn>
                  <a:cxn ang="0">
                    <a:pos x="32" y="0"/>
                  </a:cxn>
                  <a:cxn ang="0">
                    <a:pos x="32" y="46"/>
                  </a:cxn>
                  <a:cxn ang="0">
                    <a:pos x="17" y="32"/>
                  </a:cxn>
                  <a:cxn ang="0">
                    <a:pos x="32" y="18"/>
                  </a:cxn>
                  <a:cxn ang="0">
                    <a:pos x="46" y="32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2" y="46"/>
                  </a:cxn>
                </a:cxnLst>
                <a:rect l="0" t="0" r="r" b="b"/>
                <a:pathLst>
                  <a:path w="64" h="63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49"/>
                      <a:pt x="14" y="63"/>
                      <a:pt x="32" y="63"/>
                    </a:cubicBezTo>
                    <a:cubicBezTo>
                      <a:pt x="49" y="63"/>
                      <a:pt x="64" y="49"/>
                      <a:pt x="64" y="32"/>
                    </a:cubicBezTo>
                    <a:cubicBezTo>
                      <a:pt x="64" y="15"/>
                      <a:pt x="49" y="0"/>
                      <a:pt x="32" y="0"/>
                    </a:cubicBezTo>
                    <a:close/>
                    <a:moveTo>
                      <a:pt x="32" y="46"/>
                    </a:moveTo>
                    <a:cubicBezTo>
                      <a:pt x="24" y="46"/>
                      <a:pt x="17" y="40"/>
                      <a:pt x="17" y="32"/>
                    </a:cubicBezTo>
                    <a:cubicBezTo>
                      <a:pt x="17" y="24"/>
                      <a:pt x="24" y="18"/>
                      <a:pt x="32" y="18"/>
                    </a:cubicBezTo>
                    <a:cubicBezTo>
                      <a:pt x="40" y="18"/>
                      <a:pt x="46" y="24"/>
                      <a:pt x="46" y="32"/>
                    </a:cubicBezTo>
                    <a:cubicBezTo>
                      <a:pt x="46" y="40"/>
                      <a:pt x="40" y="46"/>
                      <a:pt x="32" y="46"/>
                    </a:cubicBezTo>
                    <a:close/>
                    <a:moveTo>
                      <a:pt x="32" y="46"/>
                    </a:moveTo>
                    <a:cubicBezTo>
                      <a:pt x="32" y="46"/>
                      <a:pt x="32" y="46"/>
                      <a:pt x="32" y="4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>
                <a:spLocks noEditPoints="1"/>
              </p:cNvSpPr>
              <p:nvPr/>
            </p:nvSpPr>
            <p:spPr bwMode="auto">
              <a:xfrm>
                <a:off x="2414588" y="903288"/>
                <a:ext cx="374650" cy="369888"/>
              </a:xfrm>
              <a:custGeom>
                <a:avLst/>
                <a:gdLst/>
                <a:ahLst/>
                <a:cxnLst>
                  <a:cxn ang="0">
                    <a:pos x="87" y="17"/>
                  </a:cxn>
                  <a:cxn ang="0">
                    <a:pos x="76" y="9"/>
                  </a:cxn>
                  <a:cxn ang="0">
                    <a:pos x="54" y="0"/>
                  </a:cxn>
                  <a:cxn ang="0">
                    <a:pos x="34" y="13"/>
                  </a:cxn>
                  <a:cxn ang="0">
                    <a:pos x="18" y="11"/>
                  </a:cxn>
                  <a:cxn ang="0">
                    <a:pos x="13" y="34"/>
                  </a:cxn>
                  <a:cxn ang="0">
                    <a:pos x="0" y="53"/>
                  </a:cxn>
                  <a:cxn ang="0">
                    <a:pos x="11" y="80"/>
                  </a:cxn>
                  <a:cxn ang="0">
                    <a:pos x="23" y="88"/>
                  </a:cxn>
                  <a:cxn ang="0">
                    <a:pos x="45" y="97"/>
                  </a:cxn>
                  <a:cxn ang="0">
                    <a:pos x="64" y="84"/>
                  </a:cxn>
                  <a:cxn ang="0">
                    <a:pos x="81" y="86"/>
                  </a:cxn>
                  <a:cxn ang="0">
                    <a:pos x="86" y="63"/>
                  </a:cxn>
                  <a:cxn ang="0">
                    <a:pos x="99" y="44"/>
                  </a:cxn>
                  <a:cxn ang="0">
                    <a:pos x="91" y="52"/>
                  </a:cxn>
                  <a:cxn ang="0">
                    <a:pos x="79" y="57"/>
                  </a:cxn>
                  <a:cxn ang="0">
                    <a:pos x="78" y="65"/>
                  </a:cxn>
                  <a:cxn ang="0">
                    <a:pos x="76" y="80"/>
                  </a:cxn>
                  <a:cxn ang="0">
                    <a:pos x="64" y="75"/>
                  </a:cxn>
                  <a:cxn ang="0">
                    <a:pos x="58" y="79"/>
                  </a:cxn>
                  <a:cxn ang="0">
                    <a:pos x="45" y="89"/>
                  </a:cxn>
                  <a:cxn ang="0">
                    <a:pos x="41" y="78"/>
                  </a:cxn>
                  <a:cxn ang="0">
                    <a:pos x="33" y="76"/>
                  </a:cxn>
                  <a:cxn ang="0">
                    <a:pos x="17" y="74"/>
                  </a:cxn>
                  <a:cxn ang="0">
                    <a:pos x="22" y="63"/>
                  </a:cxn>
                  <a:cxn ang="0">
                    <a:pos x="18" y="57"/>
                  </a:cxn>
                  <a:cxn ang="0">
                    <a:pos x="8" y="45"/>
                  </a:cxn>
                  <a:cxn ang="0">
                    <a:pos x="19" y="40"/>
                  </a:cxn>
                  <a:cxn ang="0">
                    <a:pos x="21" y="32"/>
                  </a:cxn>
                  <a:cxn ang="0">
                    <a:pos x="23" y="17"/>
                  </a:cxn>
                  <a:cxn ang="0">
                    <a:pos x="34" y="22"/>
                  </a:cxn>
                  <a:cxn ang="0">
                    <a:pos x="41" y="18"/>
                  </a:cxn>
                  <a:cxn ang="0">
                    <a:pos x="53" y="8"/>
                  </a:cxn>
                  <a:cxn ang="0">
                    <a:pos x="58" y="19"/>
                  </a:cxn>
                  <a:cxn ang="0">
                    <a:pos x="66" y="21"/>
                  </a:cxn>
                  <a:cxn ang="0">
                    <a:pos x="81" y="23"/>
                  </a:cxn>
                  <a:cxn ang="0">
                    <a:pos x="77" y="34"/>
                  </a:cxn>
                  <a:cxn ang="0">
                    <a:pos x="81" y="41"/>
                  </a:cxn>
                  <a:cxn ang="0">
                    <a:pos x="91" y="52"/>
                  </a:cxn>
                  <a:cxn ang="0">
                    <a:pos x="91" y="52"/>
                  </a:cxn>
                </a:cxnLst>
                <a:rect l="0" t="0" r="r" b="b"/>
                <a:pathLst>
                  <a:path w="99" h="97">
                    <a:moveTo>
                      <a:pt x="86" y="34"/>
                    </a:moveTo>
                    <a:cubicBezTo>
                      <a:pt x="90" y="24"/>
                      <a:pt x="91" y="21"/>
                      <a:pt x="87" y="17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79" y="10"/>
                      <a:pt x="78" y="9"/>
                      <a:pt x="76" y="9"/>
                    </a:cubicBezTo>
                    <a:cubicBezTo>
                      <a:pt x="75" y="9"/>
                      <a:pt x="73" y="9"/>
                      <a:pt x="64" y="13"/>
                    </a:cubicBezTo>
                    <a:cubicBezTo>
                      <a:pt x="60" y="3"/>
                      <a:pt x="59" y="0"/>
                      <a:pt x="5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0" y="0"/>
                      <a:pt x="38" y="3"/>
                      <a:pt x="34" y="13"/>
                    </a:cubicBezTo>
                    <a:cubicBezTo>
                      <a:pt x="25" y="9"/>
                      <a:pt x="24" y="9"/>
                      <a:pt x="23" y="9"/>
                    </a:cubicBezTo>
                    <a:cubicBezTo>
                      <a:pt x="21" y="9"/>
                      <a:pt x="19" y="10"/>
                      <a:pt x="18" y="11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7" y="21"/>
                      <a:pt x="9" y="25"/>
                      <a:pt x="13" y="34"/>
                    </a:cubicBezTo>
                    <a:cubicBezTo>
                      <a:pt x="3" y="38"/>
                      <a:pt x="0" y="39"/>
                      <a:pt x="0" y="44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9"/>
                      <a:pt x="3" y="60"/>
                      <a:pt x="13" y="64"/>
                    </a:cubicBezTo>
                    <a:cubicBezTo>
                      <a:pt x="9" y="73"/>
                      <a:pt x="8" y="76"/>
                      <a:pt x="11" y="80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9" y="87"/>
                      <a:pt x="21" y="88"/>
                      <a:pt x="23" y="88"/>
                    </a:cubicBezTo>
                    <a:cubicBezTo>
                      <a:pt x="24" y="88"/>
                      <a:pt x="25" y="88"/>
                      <a:pt x="35" y="84"/>
                    </a:cubicBezTo>
                    <a:cubicBezTo>
                      <a:pt x="38" y="94"/>
                      <a:pt x="40" y="97"/>
                      <a:pt x="45" y="97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9" y="97"/>
                      <a:pt x="61" y="94"/>
                      <a:pt x="64" y="84"/>
                    </a:cubicBezTo>
                    <a:cubicBezTo>
                      <a:pt x="74" y="88"/>
                      <a:pt x="75" y="88"/>
                      <a:pt x="76" y="88"/>
                    </a:cubicBezTo>
                    <a:cubicBezTo>
                      <a:pt x="78" y="88"/>
                      <a:pt x="80" y="87"/>
                      <a:pt x="81" y="86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91" y="76"/>
                      <a:pt x="90" y="72"/>
                      <a:pt x="86" y="63"/>
                    </a:cubicBezTo>
                    <a:cubicBezTo>
                      <a:pt x="95" y="59"/>
                      <a:pt x="99" y="58"/>
                      <a:pt x="99" y="5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9" y="39"/>
                      <a:pt x="95" y="37"/>
                      <a:pt x="86" y="34"/>
                    </a:cubicBezTo>
                    <a:close/>
                    <a:moveTo>
                      <a:pt x="91" y="52"/>
                    </a:moveTo>
                    <a:cubicBezTo>
                      <a:pt x="89" y="54"/>
                      <a:pt x="83" y="56"/>
                      <a:pt x="81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77" y="63"/>
                      <a:pt x="77" y="63"/>
                      <a:pt x="77" y="63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78" y="67"/>
                      <a:pt x="81" y="72"/>
                      <a:pt x="82" y="74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5" y="80"/>
                      <a:pt x="72" y="79"/>
                      <a:pt x="66" y="76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7" y="81"/>
                      <a:pt x="55" y="87"/>
                      <a:pt x="54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4" y="87"/>
                      <a:pt x="42" y="82"/>
                      <a:pt x="41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26" y="79"/>
                      <a:pt x="24" y="80"/>
                      <a:pt x="23" y="80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2"/>
                      <a:pt x="20" y="67"/>
                      <a:pt x="21" y="65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6" y="56"/>
                      <a:pt x="10" y="54"/>
                      <a:pt x="8" y="53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0" y="44"/>
                      <a:pt x="15" y="42"/>
                      <a:pt x="18" y="41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31"/>
                      <a:pt x="18" y="25"/>
                      <a:pt x="17" y="23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8"/>
                      <a:pt x="26" y="18"/>
                      <a:pt x="33" y="2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2" y="16"/>
                      <a:pt x="44" y="10"/>
                      <a:pt x="45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4" y="10"/>
                      <a:pt x="57" y="16"/>
                      <a:pt x="58" y="18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2" y="18"/>
                      <a:pt x="75" y="17"/>
                      <a:pt x="75" y="17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5"/>
                      <a:pt x="78" y="30"/>
                      <a:pt x="77" y="32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3" y="41"/>
                      <a:pt x="89" y="43"/>
                      <a:pt x="91" y="44"/>
                    </a:cubicBezTo>
                    <a:lnTo>
                      <a:pt x="91" y="52"/>
                    </a:lnTo>
                    <a:close/>
                    <a:moveTo>
                      <a:pt x="91" y="52"/>
                    </a:moveTo>
                    <a:cubicBezTo>
                      <a:pt x="91" y="52"/>
                      <a:pt x="91" y="52"/>
                      <a:pt x="91" y="5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4" name="Freeform 20"/>
              <p:cNvSpPr>
                <a:spLocks noEditPoints="1"/>
              </p:cNvSpPr>
              <p:nvPr/>
            </p:nvSpPr>
            <p:spPr bwMode="auto">
              <a:xfrm>
                <a:off x="2547938" y="1033463"/>
                <a:ext cx="109538" cy="10953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5"/>
                  </a:cxn>
                  <a:cxn ang="0">
                    <a:pos x="14" y="29"/>
                  </a:cxn>
                  <a:cxn ang="0">
                    <a:pos x="29" y="15"/>
                  </a:cxn>
                  <a:cxn ang="0">
                    <a:pos x="14" y="0"/>
                  </a:cxn>
                  <a:cxn ang="0">
                    <a:pos x="14" y="21"/>
                  </a:cxn>
                  <a:cxn ang="0">
                    <a:pos x="8" y="15"/>
                  </a:cxn>
                  <a:cxn ang="0">
                    <a:pos x="14" y="8"/>
                  </a:cxn>
                  <a:cxn ang="0">
                    <a:pos x="21" y="15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4" y="21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9" y="23"/>
                      <a:pt x="29" y="15"/>
                    </a:cubicBezTo>
                    <a:cubicBezTo>
                      <a:pt x="29" y="7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5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5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  <a:moveTo>
                      <a:pt x="14" y="21"/>
                    </a:moveTo>
                    <a:cubicBezTo>
                      <a:pt x="14" y="21"/>
                      <a:pt x="14" y="21"/>
                      <a:pt x="14" y="2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2" name="Text Placeholder 3"/>
            <p:cNvSpPr txBox="1"/>
            <p:nvPr/>
          </p:nvSpPr>
          <p:spPr>
            <a:xfrm rot="5400000">
              <a:off x="2807652" y="1845987"/>
              <a:ext cx="596472" cy="16922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en-US" sz="146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</a:t>
              </a:r>
            </a:p>
          </p:txBody>
        </p:sp>
      </p:grpSp>
      <p:grpSp>
        <p:nvGrpSpPr>
          <p:cNvPr id="93" name="Group 100"/>
          <p:cNvGrpSpPr/>
          <p:nvPr/>
        </p:nvGrpSpPr>
        <p:grpSpPr>
          <a:xfrm>
            <a:off x="4947620" y="4714750"/>
            <a:ext cx="2333374" cy="1188438"/>
            <a:chOff x="2786183" y="1419610"/>
            <a:chExt cx="3571634" cy="681302"/>
          </a:xfrm>
        </p:grpSpPr>
        <p:sp>
          <p:nvSpPr>
            <p:cNvPr id="94" name="Rounded Rectangle 93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100"/>
          <p:cNvGrpSpPr/>
          <p:nvPr/>
        </p:nvGrpSpPr>
        <p:grpSpPr>
          <a:xfrm>
            <a:off x="2374393" y="4714750"/>
            <a:ext cx="2333374" cy="1188438"/>
            <a:chOff x="2786183" y="1419610"/>
            <a:chExt cx="3571634" cy="681302"/>
          </a:xfrm>
        </p:grpSpPr>
        <p:sp>
          <p:nvSpPr>
            <p:cNvPr id="99" name="Rounded Rectangle 98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520847" y="4714750"/>
            <a:ext cx="2333374" cy="1188438"/>
            <a:chOff x="2786183" y="1419610"/>
            <a:chExt cx="3571634" cy="681302"/>
          </a:xfrm>
        </p:grpSpPr>
        <p:sp>
          <p:nvSpPr>
            <p:cNvPr id="104" name="Rounded Rectangle 103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 flipH="1">
            <a:off x="6653842" y="3097032"/>
            <a:ext cx="2004751" cy="1617719"/>
            <a:chOff x="2664796" y="2252401"/>
            <a:chExt cx="1503955" cy="1213605"/>
          </a:xfrm>
        </p:grpSpPr>
        <p:cxnSp>
          <p:nvCxnSpPr>
            <p:cNvPr id="169" name="Straight Connector 168"/>
            <p:cNvCxnSpPr/>
            <p:nvPr/>
          </p:nvCxnSpPr>
          <p:spPr>
            <a:xfrm>
              <a:off x="2664796" y="3032606"/>
              <a:ext cx="0" cy="433400"/>
            </a:xfrm>
            <a:prstGeom prst="line">
              <a:avLst/>
            </a:prstGeom>
            <a:ln w="1905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2667177" y="3032606"/>
              <a:ext cx="1501574" cy="0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4168751" y="2252401"/>
              <a:ext cx="0" cy="780205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56"/>
          <p:cNvGrpSpPr/>
          <p:nvPr/>
        </p:nvGrpSpPr>
        <p:grpSpPr>
          <a:xfrm>
            <a:off x="2493024" y="4811520"/>
            <a:ext cx="2086235" cy="887884"/>
            <a:chOff x="414602" y="1406858"/>
            <a:chExt cx="1565084" cy="666087"/>
          </a:xfrm>
        </p:grpSpPr>
        <p:sp>
          <p:nvSpPr>
            <p:cNvPr id="187" name="TextBox 186"/>
            <p:cNvSpPr txBox="1"/>
            <p:nvPr/>
          </p:nvSpPr>
          <p:spPr>
            <a:xfrm>
              <a:off x="414602" y="1611304"/>
              <a:ext cx="1565084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680041" y="1406858"/>
              <a:ext cx="1034207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 Here</a:t>
              </a:r>
            </a:p>
          </p:txBody>
        </p:sp>
      </p:grpSp>
      <p:grpSp>
        <p:nvGrpSpPr>
          <p:cNvPr id="189" name="Group 56"/>
          <p:cNvGrpSpPr/>
          <p:nvPr/>
        </p:nvGrpSpPr>
        <p:grpSpPr>
          <a:xfrm>
            <a:off x="5038261" y="4811520"/>
            <a:ext cx="2086235" cy="887884"/>
            <a:chOff x="414602" y="1406858"/>
            <a:chExt cx="1565084" cy="666087"/>
          </a:xfrm>
        </p:grpSpPr>
        <p:sp>
          <p:nvSpPr>
            <p:cNvPr id="190" name="TextBox 189"/>
            <p:cNvSpPr txBox="1"/>
            <p:nvPr/>
          </p:nvSpPr>
          <p:spPr>
            <a:xfrm>
              <a:off x="414602" y="1611304"/>
              <a:ext cx="1565084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80041" y="1406858"/>
              <a:ext cx="1034207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 Here</a:t>
              </a:r>
            </a:p>
          </p:txBody>
        </p:sp>
      </p:grpSp>
      <p:grpSp>
        <p:nvGrpSpPr>
          <p:cNvPr id="192" name="Group 56"/>
          <p:cNvGrpSpPr/>
          <p:nvPr/>
        </p:nvGrpSpPr>
        <p:grpSpPr>
          <a:xfrm>
            <a:off x="7612301" y="4811520"/>
            <a:ext cx="2086235" cy="887884"/>
            <a:chOff x="414602" y="1406858"/>
            <a:chExt cx="1565084" cy="666087"/>
          </a:xfrm>
        </p:grpSpPr>
        <p:sp>
          <p:nvSpPr>
            <p:cNvPr id="193" name="TextBox 192"/>
            <p:cNvSpPr txBox="1"/>
            <p:nvPr/>
          </p:nvSpPr>
          <p:spPr>
            <a:xfrm>
              <a:off x="414602" y="1611304"/>
              <a:ext cx="1565084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</a:t>
              </a: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80041" y="1406858"/>
              <a:ext cx="1034207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 Here</a:t>
              </a:r>
            </a:p>
          </p:txBody>
        </p:sp>
      </p:grpSp>
      <p:sp>
        <p:nvSpPr>
          <p:cNvPr id="66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7551" y="-114633"/>
            <a:ext cx="3238498" cy="6858000"/>
          </a:xfrm>
          <a:prstGeom prst="rect">
            <a:avLst/>
          </a:prstGeom>
        </p:spPr>
      </p:pic>
      <p:sp>
        <p:nvSpPr>
          <p:cNvPr id="229" name="TextBox 76"/>
          <p:cNvSpPr txBox="1"/>
          <p:nvPr/>
        </p:nvSpPr>
        <p:spPr>
          <a:xfrm>
            <a:off x="5026840" y="2151699"/>
            <a:ext cx="201622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第一章节</a:t>
            </a:r>
          </a:p>
        </p:txBody>
      </p:sp>
      <p:sp>
        <p:nvSpPr>
          <p:cNvPr id="230" name="文本框 21"/>
          <p:cNvSpPr txBox="1"/>
          <p:nvPr/>
        </p:nvSpPr>
        <p:spPr>
          <a:xfrm>
            <a:off x="2974611" y="3663867"/>
            <a:ext cx="612068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dataa</a:t>
            </a:r>
            <a:endParaRPr lang="zh-CN" altLang="en-US" sz="10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1" name="TextBox 76"/>
          <p:cNvSpPr txBox="1"/>
          <p:nvPr/>
        </p:nvSpPr>
        <p:spPr>
          <a:xfrm>
            <a:off x="3309337" y="2846228"/>
            <a:ext cx="545122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单击修改您的标题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61" y="5061664"/>
            <a:ext cx="2633477" cy="5212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" y="669956"/>
            <a:ext cx="2708440" cy="2644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文本框 5"/>
          <p:cNvSpPr txBox="1">
            <a:spLocks noChangeArrowheads="1"/>
          </p:cNvSpPr>
          <p:nvPr/>
        </p:nvSpPr>
        <p:spPr bwMode="auto">
          <a:xfrm>
            <a:off x="2866797" y="4106638"/>
            <a:ext cx="64492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>
                <a:solidFill>
                  <a:srgbClr val="2E2E2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演讲完毕  谢谢下载</a:t>
            </a:r>
          </a:p>
        </p:txBody>
      </p:sp>
      <p:sp>
        <p:nvSpPr>
          <p:cNvPr id="165" name="Freeform 5"/>
          <p:cNvSpPr>
            <a:spLocks noEditPoints="1"/>
          </p:cNvSpPr>
          <p:nvPr/>
        </p:nvSpPr>
        <p:spPr bwMode="auto">
          <a:xfrm rot="16200000">
            <a:off x="2478853" y="1482825"/>
            <a:ext cx="2041793" cy="1262971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5"/>
          <p:cNvSpPr>
            <a:spLocks noEditPoints="1"/>
          </p:cNvSpPr>
          <p:nvPr/>
        </p:nvSpPr>
        <p:spPr bwMode="auto">
          <a:xfrm rot="16200000">
            <a:off x="4371587" y="1563657"/>
            <a:ext cx="2041795" cy="1262972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F3E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5"/>
          <p:cNvSpPr>
            <a:spLocks noEditPoints="1"/>
          </p:cNvSpPr>
          <p:nvPr/>
        </p:nvSpPr>
        <p:spPr bwMode="auto">
          <a:xfrm rot="16200000">
            <a:off x="6107873" y="1598097"/>
            <a:ext cx="2041795" cy="1262972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76AA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5"/>
          <p:cNvSpPr>
            <a:spLocks noEditPoints="1"/>
          </p:cNvSpPr>
          <p:nvPr/>
        </p:nvSpPr>
        <p:spPr bwMode="auto">
          <a:xfrm rot="16200000">
            <a:off x="7961732" y="1696097"/>
            <a:ext cx="2041795" cy="1262972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1886857" y="3265714"/>
            <a:ext cx="9405257" cy="682172"/>
          </a:xfrm>
          <a:custGeom>
            <a:avLst/>
            <a:gdLst>
              <a:gd name="connsiteX0" fmla="*/ 0 w 9405257"/>
              <a:gd name="connsiteY0" fmla="*/ 478972 h 682172"/>
              <a:gd name="connsiteX1" fmla="*/ 290286 w 9405257"/>
              <a:gd name="connsiteY1" fmla="*/ 464457 h 682172"/>
              <a:gd name="connsiteX2" fmla="*/ 783772 w 9405257"/>
              <a:gd name="connsiteY2" fmla="*/ 449943 h 682172"/>
              <a:gd name="connsiteX3" fmla="*/ 928914 w 9405257"/>
              <a:gd name="connsiteY3" fmla="*/ 435429 h 682172"/>
              <a:gd name="connsiteX4" fmla="*/ 1465943 w 9405257"/>
              <a:gd name="connsiteY4" fmla="*/ 406400 h 682172"/>
              <a:gd name="connsiteX5" fmla="*/ 1683657 w 9405257"/>
              <a:gd name="connsiteY5" fmla="*/ 391886 h 682172"/>
              <a:gd name="connsiteX6" fmla="*/ 3352800 w 9405257"/>
              <a:gd name="connsiteY6" fmla="*/ 406400 h 682172"/>
              <a:gd name="connsiteX7" fmla="*/ 3410857 w 9405257"/>
              <a:gd name="connsiteY7" fmla="*/ 420915 h 682172"/>
              <a:gd name="connsiteX8" fmla="*/ 3701143 w 9405257"/>
              <a:gd name="connsiteY8" fmla="*/ 435429 h 682172"/>
              <a:gd name="connsiteX9" fmla="*/ 5834743 w 9405257"/>
              <a:gd name="connsiteY9" fmla="*/ 449943 h 682172"/>
              <a:gd name="connsiteX10" fmla="*/ 5878286 w 9405257"/>
              <a:gd name="connsiteY10" fmla="*/ 464457 h 682172"/>
              <a:gd name="connsiteX11" fmla="*/ 6125029 w 9405257"/>
              <a:gd name="connsiteY11" fmla="*/ 522515 h 682172"/>
              <a:gd name="connsiteX12" fmla="*/ 6212114 w 9405257"/>
              <a:gd name="connsiteY12" fmla="*/ 537029 h 682172"/>
              <a:gd name="connsiteX13" fmla="*/ 6415314 w 9405257"/>
              <a:gd name="connsiteY13" fmla="*/ 624115 h 682172"/>
              <a:gd name="connsiteX14" fmla="*/ 6458857 w 9405257"/>
              <a:gd name="connsiteY14" fmla="*/ 653143 h 682172"/>
              <a:gd name="connsiteX15" fmla="*/ 6691086 w 9405257"/>
              <a:gd name="connsiteY15" fmla="*/ 682172 h 682172"/>
              <a:gd name="connsiteX16" fmla="*/ 6908800 w 9405257"/>
              <a:gd name="connsiteY16" fmla="*/ 667657 h 682172"/>
              <a:gd name="connsiteX17" fmla="*/ 6952343 w 9405257"/>
              <a:gd name="connsiteY17" fmla="*/ 653143 h 682172"/>
              <a:gd name="connsiteX18" fmla="*/ 7010400 w 9405257"/>
              <a:gd name="connsiteY18" fmla="*/ 638629 h 682172"/>
              <a:gd name="connsiteX19" fmla="*/ 7097486 w 9405257"/>
              <a:gd name="connsiteY19" fmla="*/ 609600 h 682172"/>
              <a:gd name="connsiteX20" fmla="*/ 7199086 w 9405257"/>
              <a:gd name="connsiteY20" fmla="*/ 580572 h 682172"/>
              <a:gd name="connsiteX21" fmla="*/ 7344229 w 9405257"/>
              <a:gd name="connsiteY21" fmla="*/ 537029 h 682172"/>
              <a:gd name="connsiteX22" fmla="*/ 7387772 w 9405257"/>
              <a:gd name="connsiteY22" fmla="*/ 522515 h 682172"/>
              <a:gd name="connsiteX23" fmla="*/ 7431314 w 9405257"/>
              <a:gd name="connsiteY23" fmla="*/ 508000 h 682172"/>
              <a:gd name="connsiteX24" fmla="*/ 7576457 w 9405257"/>
              <a:gd name="connsiteY24" fmla="*/ 493486 h 682172"/>
              <a:gd name="connsiteX25" fmla="*/ 8215086 w 9405257"/>
              <a:gd name="connsiteY25" fmla="*/ 508000 h 682172"/>
              <a:gd name="connsiteX26" fmla="*/ 8258629 w 9405257"/>
              <a:gd name="connsiteY26" fmla="*/ 522515 h 682172"/>
              <a:gd name="connsiteX27" fmla="*/ 8374743 w 9405257"/>
              <a:gd name="connsiteY27" fmla="*/ 537029 h 682172"/>
              <a:gd name="connsiteX28" fmla="*/ 8432800 w 9405257"/>
              <a:gd name="connsiteY28" fmla="*/ 551543 h 682172"/>
              <a:gd name="connsiteX29" fmla="*/ 8519886 w 9405257"/>
              <a:gd name="connsiteY29" fmla="*/ 566057 h 682172"/>
              <a:gd name="connsiteX30" fmla="*/ 8694057 w 9405257"/>
              <a:gd name="connsiteY30" fmla="*/ 551543 h 682172"/>
              <a:gd name="connsiteX31" fmla="*/ 8737600 w 9405257"/>
              <a:gd name="connsiteY31" fmla="*/ 537029 h 682172"/>
              <a:gd name="connsiteX32" fmla="*/ 8810172 w 9405257"/>
              <a:gd name="connsiteY32" fmla="*/ 522515 h 682172"/>
              <a:gd name="connsiteX33" fmla="*/ 8926286 w 9405257"/>
              <a:gd name="connsiteY33" fmla="*/ 508000 h 682172"/>
              <a:gd name="connsiteX34" fmla="*/ 9071429 w 9405257"/>
              <a:gd name="connsiteY34" fmla="*/ 478972 h 682172"/>
              <a:gd name="connsiteX35" fmla="*/ 9158514 w 9405257"/>
              <a:gd name="connsiteY35" fmla="*/ 420915 h 682172"/>
              <a:gd name="connsiteX36" fmla="*/ 9202057 w 9405257"/>
              <a:gd name="connsiteY36" fmla="*/ 391886 h 682172"/>
              <a:gd name="connsiteX37" fmla="*/ 9231086 w 9405257"/>
              <a:gd name="connsiteY37" fmla="*/ 348343 h 682172"/>
              <a:gd name="connsiteX38" fmla="*/ 9274629 w 9405257"/>
              <a:gd name="connsiteY38" fmla="*/ 333829 h 682172"/>
              <a:gd name="connsiteX39" fmla="*/ 9332686 w 9405257"/>
              <a:gd name="connsiteY39" fmla="*/ 275772 h 682172"/>
              <a:gd name="connsiteX40" fmla="*/ 9405257 w 9405257"/>
              <a:gd name="connsiteY40" fmla="*/ 145143 h 682172"/>
              <a:gd name="connsiteX41" fmla="*/ 9303657 w 9405257"/>
              <a:gd name="connsiteY41" fmla="*/ 43543 h 682172"/>
              <a:gd name="connsiteX42" fmla="*/ 9216572 w 9405257"/>
              <a:gd name="connsiteY42" fmla="*/ 14515 h 682172"/>
              <a:gd name="connsiteX43" fmla="*/ 9173029 w 9405257"/>
              <a:gd name="connsiteY43" fmla="*/ 0 h 682172"/>
              <a:gd name="connsiteX44" fmla="*/ 9071429 w 9405257"/>
              <a:gd name="connsiteY44" fmla="*/ 14515 h 682172"/>
              <a:gd name="connsiteX45" fmla="*/ 9027886 w 9405257"/>
              <a:gd name="connsiteY45" fmla="*/ 43543 h 682172"/>
              <a:gd name="connsiteX46" fmla="*/ 9085943 w 9405257"/>
              <a:gd name="connsiteY46" fmla="*/ 174172 h 682172"/>
              <a:gd name="connsiteX47" fmla="*/ 9173029 w 9405257"/>
              <a:gd name="connsiteY47" fmla="*/ 217715 h 682172"/>
              <a:gd name="connsiteX48" fmla="*/ 9231086 w 9405257"/>
              <a:gd name="connsiteY48" fmla="*/ 145143 h 682172"/>
              <a:gd name="connsiteX49" fmla="*/ 9202057 w 9405257"/>
              <a:gd name="connsiteY49" fmla="*/ 1451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405257" h="682172">
                <a:moveTo>
                  <a:pt x="0" y="478972"/>
                </a:moveTo>
                <a:lnTo>
                  <a:pt x="290286" y="464457"/>
                </a:lnTo>
                <a:lnTo>
                  <a:pt x="783772" y="449943"/>
                </a:lnTo>
                <a:cubicBezTo>
                  <a:pt x="832344" y="447735"/>
                  <a:pt x="880391" y="438526"/>
                  <a:pt x="928914" y="435429"/>
                </a:cubicBezTo>
                <a:lnTo>
                  <a:pt x="1465943" y="406400"/>
                </a:lnTo>
                <a:lnTo>
                  <a:pt x="1683657" y="391886"/>
                </a:lnTo>
                <a:lnTo>
                  <a:pt x="3352800" y="406400"/>
                </a:lnTo>
                <a:cubicBezTo>
                  <a:pt x="3372745" y="406735"/>
                  <a:pt x="3390978" y="419258"/>
                  <a:pt x="3410857" y="420915"/>
                </a:cubicBezTo>
                <a:cubicBezTo>
                  <a:pt x="3507405" y="428961"/>
                  <a:pt x="3604267" y="434269"/>
                  <a:pt x="3701143" y="435429"/>
                </a:cubicBezTo>
                <a:lnTo>
                  <a:pt x="5834743" y="449943"/>
                </a:lnTo>
                <a:cubicBezTo>
                  <a:pt x="5849257" y="454781"/>
                  <a:pt x="5863503" y="460515"/>
                  <a:pt x="5878286" y="464457"/>
                </a:cubicBezTo>
                <a:cubicBezTo>
                  <a:pt x="5969229" y="488709"/>
                  <a:pt x="6037951" y="506682"/>
                  <a:pt x="6125029" y="522515"/>
                </a:cubicBezTo>
                <a:cubicBezTo>
                  <a:pt x="6153983" y="527779"/>
                  <a:pt x="6183564" y="529892"/>
                  <a:pt x="6212114" y="537029"/>
                </a:cubicBezTo>
                <a:cubicBezTo>
                  <a:pt x="6274047" y="552512"/>
                  <a:pt x="6365460" y="590880"/>
                  <a:pt x="6415314" y="624115"/>
                </a:cubicBezTo>
                <a:cubicBezTo>
                  <a:pt x="6429828" y="633791"/>
                  <a:pt x="6442308" y="647627"/>
                  <a:pt x="6458857" y="653143"/>
                </a:cubicBezTo>
                <a:cubicBezTo>
                  <a:pt x="6497439" y="666003"/>
                  <a:pt x="6676038" y="680667"/>
                  <a:pt x="6691086" y="682172"/>
                </a:cubicBezTo>
                <a:cubicBezTo>
                  <a:pt x="6763657" y="677334"/>
                  <a:pt x="6836512" y="675689"/>
                  <a:pt x="6908800" y="667657"/>
                </a:cubicBezTo>
                <a:cubicBezTo>
                  <a:pt x="6924006" y="665967"/>
                  <a:pt x="6937632" y="657346"/>
                  <a:pt x="6952343" y="653143"/>
                </a:cubicBezTo>
                <a:cubicBezTo>
                  <a:pt x="6971523" y="647663"/>
                  <a:pt x="6991293" y="644361"/>
                  <a:pt x="7010400" y="638629"/>
                </a:cubicBezTo>
                <a:cubicBezTo>
                  <a:pt x="7039708" y="629836"/>
                  <a:pt x="7067801" y="617021"/>
                  <a:pt x="7097486" y="609600"/>
                </a:cubicBezTo>
                <a:cubicBezTo>
                  <a:pt x="7278929" y="564240"/>
                  <a:pt x="7053370" y="622206"/>
                  <a:pt x="7199086" y="580572"/>
                </a:cubicBezTo>
                <a:cubicBezTo>
                  <a:pt x="7352635" y="536700"/>
                  <a:pt x="7137275" y="606012"/>
                  <a:pt x="7344229" y="537029"/>
                </a:cubicBezTo>
                <a:lnTo>
                  <a:pt x="7387772" y="522515"/>
                </a:lnTo>
                <a:cubicBezTo>
                  <a:pt x="7402286" y="517677"/>
                  <a:pt x="7416091" y="509522"/>
                  <a:pt x="7431314" y="508000"/>
                </a:cubicBezTo>
                <a:lnTo>
                  <a:pt x="7576457" y="493486"/>
                </a:lnTo>
                <a:lnTo>
                  <a:pt x="8215086" y="508000"/>
                </a:lnTo>
                <a:cubicBezTo>
                  <a:pt x="8230372" y="508650"/>
                  <a:pt x="8243576" y="519778"/>
                  <a:pt x="8258629" y="522515"/>
                </a:cubicBezTo>
                <a:cubicBezTo>
                  <a:pt x="8297006" y="529493"/>
                  <a:pt x="8336268" y="530617"/>
                  <a:pt x="8374743" y="537029"/>
                </a:cubicBezTo>
                <a:cubicBezTo>
                  <a:pt x="8394420" y="540308"/>
                  <a:pt x="8413239" y="547631"/>
                  <a:pt x="8432800" y="551543"/>
                </a:cubicBezTo>
                <a:cubicBezTo>
                  <a:pt x="8461658" y="557314"/>
                  <a:pt x="8490857" y="561219"/>
                  <a:pt x="8519886" y="566057"/>
                </a:cubicBezTo>
                <a:cubicBezTo>
                  <a:pt x="8577943" y="561219"/>
                  <a:pt x="8636310" y="559242"/>
                  <a:pt x="8694057" y="551543"/>
                </a:cubicBezTo>
                <a:cubicBezTo>
                  <a:pt x="8709222" y="549521"/>
                  <a:pt x="8722757" y="540740"/>
                  <a:pt x="8737600" y="537029"/>
                </a:cubicBezTo>
                <a:cubicBezTo>
                  <a:pt x="8761533" y="531046"/>
                  <a:pt x="8785789" y="526266"/>
                  <a:pt x="8810172" y="522515"/>
                </a:cubicBezTo>
                <a:cubicBezTo>
                  <a:pt x="8848724" y="516584"/>
                  <a:pt x="8887672" y="513516"/>
                  <a:pt x="8926286" y="508000"/>
                </a:cubicBezTo>
                <a:cubicBezTo>
                  <a:pt x="9009328" y="496137"/>
                  <a:pt x="9000900" y="496604"/>
                  <a:pt x="9071429" y="478972"/>
                </a:cubicBezTo>
                <a:lnTo>
                  <a:pt x="9158514" y="420915"/>
                </a:lnTo>
                <a:lnTo>
                  <a:pt x="9202057" y="391886"/>
                </a:lnTo>
                <a:cubicBezTo>
                  <a:pt x="9211733" y="377372"/>
                  <a:pt x="9217464" y="359240"/>
                  <a:pt x="9231086" y="348343"/>
                </a:cubicBezTo>
                <a:cubicBezTo>
                  <a:pt x="9243033" y="338786"/>
                  <a:pt x="9263811" y="344647"/>
                  <a:pt x="9274629" y="333829"/>
                </a:cubicBezTo>
                <a:cubicBezTo>
                  <a:pt x="9352038" y="256420"/>
                  <a:pt x="9216571" y="314476"/>
                  <a:pt x="9332686" y="275772"/>
                </a:cubicBezTo>
                <a:cubicBezTo>
                  <a:pt x="9399230" y="175956"/>
                  <a:pt x="9379711" y="221784"/>
                  <a:pt x="9405257" y="145143"/>
                </a:cubicBezTo>
                <a:cubicBezTo>
                  <a:pt x="9385182" y="84917"/>
                  <a:pt x="9390996" y="72656"/>
                  <a:pt x="9303657" y="43543"/>
                </a:cubicBezTo>
                <a:lnTo>
                  <a:pt x="9216572" y="14515"/>
                </a:lnTo>
                <a:lnTo>
                  <a:pt x="9173029" y="0"/>
                </a:lnTo>
                <a:cubicBezTo>
                  <a:pt x="9139162" y="4838"/>
                  <a:pt x="9104197" y="4685"/>
                  <a:pt x="9071429" y="14515"/>
                </a:cubicBezTo>
                <a:cubicBezTo>
                  <a:pt x="9054721" y="19527"/>
                  <a:pt x="9031307" y="26438"/>
                  <a:pt x="9027886" y="43543"/>
                </a:cubicBezTo>
                <a:cubicBezTo>
                  <a:pt x="8999283" y="186554"/>
                  <a:pt x="9023052" y="142727"/>
                  <a:pt x="9085943" y="174172"/>
                </a:cubicBezTo>
                <a:cubicBezTo>
                  <a:pt x="9198489" y="230445"/>
                  <a:pt x="9063582" y="181231"/>
                  <a:pt x="9173029" y="217715"/>
                </a:cubicBezTo>
                <a:cubicBezTo>
                  <a:pt x="9191930" y="205114"/>
                  <a:pt x="9243833" y="183383"/>
                  <a:pt x="9231086" y="145143"/>
                </a:cubicBezTo>
                <a:cubicBezTo>
                  <a:pt x="9228026" y="135963"/>
                  <a:pt x="9211733" y="145143"/>
                  <a:pt x="9202057" y="145143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9" name="图片 168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6" y="2650147"/>
            <a:ext cx="1430484" cy="1396667"/>
          </a:xfrm>
          <a:prstGeom prst="rect">
            <a:avLst/>
          </a:prstGeom>
        </p:spPr>
      </p:pic>
      <p:sp>
        <p:nvSpPr>
          <p:cNvPr id="170" name="文本框 21"/>
          <p:cNvSpPr txBox="1"/>
          <p:nvPr/>
        </p:nvSpPr>
        <p:spPr>
          <a:xfrm>
            <a:off x="2974611" y="5307510"/>
            <a:ext cx="6120680" cy="4640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Fresh business general </a:t>
            </a:r>
            <a:r>
              <a:rPr lang="en-US" altLang="zh-CN" sz="10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templateApplicable</a:t>
            </a: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to enterprise introduction, summary report, sales marketing, chart </a:t>
            </a:r>
            <a:r>
              <a:rPr lang="en-US" altLang="zh-CN" sz="10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dataa</a:t>
            </a:r>
            <a:endParaRPr lang="zh-CN" altLang="en-US" sz="10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1" name="TextBox 76"/>
          <p:cNvSpPr txBox="1"/>
          <p:nvPr/>
        </p:nvSpPr>
        <p:spPr>
          <a:xfrm>
            <a:off x="3309337" y="5877100"/>
            <a:ext cx="5451229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accent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汇报人：</a:t>
            </a:r>
            <a:r>
              <a:rPr lang="en-US" altLang="zh-CN" sz="2400">
                <a:solidFill>
                  <a:schemeClr val="accent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xiazaii</a:t>
            </a:r>
            <a:endParaRPr lang="zh-CN" altLang="en-US" sz="2400" dirty="0">
              <a:solidFill>
                <a:schemeClr val="accent4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5" grpId="0" animBg="1"/>
      <p:bldP spid="166" grpId="0" animBg="1"/>
      <p:bldP spid="167" grpId="0" animBg="1"/>
      <p:bldP spid="168" grpId="0" animBg="1"/>
      <p:bldP spid="4" grpId="0" animBg="1"/>
      <p:bldP spid="170" grpId="0"/>
      <p:bldP spid="17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22481" y="3152089"/>
            <a:ext cx="1103711" cy="1042119"/>
            <a:chOff x="2497187" y="4563681"/>
            <a:chExt cx="1103998" cy="1042390"/>
          </a:xfrm>
          <a:solidFill>
            <a:schemeClr val="accent2"/>
          </a:solidFill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2497187" y="4563681"/>
              <a:ext cx="1089664" cy="1018502"/>
              <a:chOff x="2806" y="2798"/>
              <a:chExt cx="735" cy="687"/>
            </a:xfrm>
            <a:grpFill/>
          </p:grpSpPr>
          <p:sp>
            <p:nvSpPr>
              <p:cNvPr id="15" name="Freeform 5"/>
              <p:cNvSpPr/>
              <p:nvPr/>
            </p:nvSpPr>
            <p:spPr bwMode="auto">
              <a:xfrm>
                <a:off x="2806" y="2798"/>
                <a:ext cx="96" cy="101"/>
              </a:xfrm>
              <a:custGeom>
                <a:avLst/>
                <a:gdLst>
                  <a:gd name="T0" fmla="*/ 40 w 157"/>
                  <a:gd name="T1" fmla="*/ 0 h 164"/>
                  <a:gd name="T2" fmla="*/ 157 w 157"/>
                  <a:gd name="T3" fmla="*/ 0 h 164"/>
                  <a:gd name="T4" fmla="*/ 34 w 157"/>
                  <a:gd name="T5" fmla="*/ 130 h 164"/>
                  <a:gd name="T6" fmla="*/ 0 w 157"/>
                  <a:gd name="T7" fmla="*/ 164 h 164"/>
                  <a:gd name="T8" fmla="*/ 0 w 157"/>
                  <a:gd name="T9" fmla="*/ 119 h 164"/>
                  <a:gd name="T10" fmla="*/ 29 w 157"/>
                  <a:gd name="T11" fmla="*/ 89 h 164"/>
                  <a:gd name="T12" fmla="*/ 26 w 157"/>
                  <a:gd name="T13" fmla="*/ 77 h 164"/>
                  <a:gd name="T14" fmla="*/ 20 w 157"/>
                  <a:gd name="T15" fmla="*/ 84 h 164"/>
                  <a:gd name="T16" fmla="*/ 13 w 157"/>
                  <a:gd name="T17" fmla="*/ 97 h 164"/>
                  <a:gd name="T18" fmla="*/ 0 w 157"/>
                  <a:gd name="T19" fmla="*/ 109 h 164"/>
                  <a:gd name="T20" fmla="*/ 0 w 157"/>
                  <a:gd name="T21" fmla="*/ 32 h 164"/>
                  <a:gd name="T22" fmla="*/ 40 w 157"/>
                  <a:gd name="T2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64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2806" y="2798"/>
                <a:ext cx="154" cy="185"/>
              </a:xfrm>
              <a:custGeom>
                <a:avLst/>
                <a:gdLst>
                  <a:gd name="T0" fmla="*/ 207 w 252"/>
                  <a:gd name="T1" fmla="*/ 0 h 301"/>
                  <a:gd name="T2" fmla="*/ 252 w 252"/>
                  <a:gd name="T3" fmla="*/ 0 h 301"/>
                  <a:gd name="T4" fmla="*/ 0 w 252"/>
                  <a:gd name="T5" fmla="*/ 301 h 301"/>
                  <a:gd name="T6" fmla="*/ 0 w 252"/>
                  <a:gd name="T7" fmla="*/ 257 h 301"/>
                  <a:gd name="T8" fmla="*/ 207 w 252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301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2806" y="2798"/>
                <a:ext cx="207" cy="274"/>
              </a:xfrm>
              <a:custGeom>
                <a:avLst/>
                <a:gdLst>
                  <a:gd name="T0" fmla="*/ 313 w 338"/>
                  <a:gd name="T1" fmla="*/ 0 h 446"/>
                  <a:gd name="T2" fmla="*/ 338 w 338"/>
                  <a:gd name="T3" fmla="*/ 0 h 446"/>
                  <a:gd name="T4" fmla="*/ 271 w 338"/>
                  <a:gd name="T5" fmla="*/ 99 h 446"/>
                  <a:gd name="T6" fmla="*/ 94 w 338"/>
                  <a:gd name="T7" fmla="*/ 330 h 446"/>
                  <a:gd name="T8" fmla="*/ 0 w 338"/>
                  <a:gd name="T9" fmla="*/ 446 h 446"/>
                  <a:gd name="T10" fmla="*/ 0 w 338"/>
                  <a:gd name="T11" fmla="*/ 416 h 446"/>
                  <a:gd name="T12" fmla="*/ 28 w 338"/>
                  <a:gd name="T13" fmla="*/ 380 h 446"/>
                  <a:gd name="T14" fmla="*/ 313 w 338"/>
                  <a:gd name="T1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8" h="446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2806" y="2798"/>
                <a:ext cx="417" cy="464"/>
              </a:xfrm>
              <a:custGeom>
                <a:avLst/>
                <a:gdLst>
                  <a:gd name="T0" fmla="*/ 427 w 681"/>
                  <a:gd name="T1" fmla="*/ 0 h 756"/>
                  <a:gd name="T2" fmla="*/ 412 w 681"/>
                  <a:gd name="T3" fmla="*/ 48 h 756"/>
                  <a:gd name="T4" fmla="*/ 503 w 681"/>
                  <a:gd name="T5" fmla="*/ 0 h 756"/>
                  <a:gd name="T6" fmla="*/ 141 w 681"/>
                  <a:gd name="T7" fmla="*/ 445 h 756"/>
                  <a:gd name="T8" fmla="*/ 90 w 681"/>
                  <a:gd name="T9" fmla="*/ 514 h 756"/>
                  <a:gd name="T10" fmla="*/ 81 w 681"/>
                  <a:gd name="T11" fmla="*/ 532 h 756"/>
                  <a:gd name="T12" fmla="*/ 432 w 681"/>
                  <a:gd name="T13" fmla="*/ 156 h 756"/>
                  <a:gd name="T14" fmla="*/ 613 w 681"/>
                  <a:gd name="T15" fmla="*/ 0 h 756"/>
                  <a:gd name="T16" fmla="*/ 564 w 681"/>
                  <a:gd name="T17" fmla="*/ 73 h 756"/>
                  <a:gd name="T18" fmla="*/ 650 w 681"/>
                  <a:gd name="T19" fmla="*/ 0 h 756"/>
                  <a:gd name="T20" fmla="*/ 623 w 681"/>
                  <a:gd name="T21" fmla="*/ 59 h 756"/>
                  <a:gd name="T22" fmla="*/ 0 w 681"/>
                  <a:gd name="T23" fmla="*/ 756 h 756"/>
                  <a:gd name="T24" fmla="*/ 224 w 681"/>
                  <a:gd name="T25" fmla="*/ 496 h 756"/>
                  <a:gd name="T26" fmla="*/ 237 w 681"/>
                  <a:gd name="T27" fmla="*/ 469 h 756"/>
                  <a:gd name="T28" fmla="*/ 102 w 681"/>
                  <a:gd name="T29" fmla="*/ 577 h 756"/>
                  <a:gd name="T30" fmla="*/ 0 w 681"/>
                  <a:gd name="T31" fmla="*/ 696 h 756"/>
                  <a:gd name="T32" fmla="*/ 28 w 681"/>
                  <a:gd name="T33" fmla="*/ 571 h 756"/>
                  <a:gd name="T34" fmla="*/ 176 w 681"/>
                  <a:gd name="T35" fmla="*/ 365 h 756"/>
                  <a:gd name="T36" fmla="*/ 202 w 681"/>
                  <a:gd name="T37" fmla="*/ 325 h 756"/>
                  <a:gd name="T38" fmla="*/ 213 w 681"/>
                  <a:gd name="T39" fmla="*/ 311 h 756"/>
                  <a:gd name="T40" fmla="*/ 200 w 681"/>
                  <a:gd name="T41" fmla="*/ 322 h 756"/>
                  <a:gd name="T42" fmla="*/ 114 w 681"/>
                  <a:gd name="T43" fmla="*/ 421 h 756"/>
                  <a:gd name="T44" fmla="*/ 0 w 681"/>
                  <a:gd name="T45" fmla="*/ 470 h 756"/>
                  <a:gd name="T46" fmla="*/ 159 w 681"/>
                  <a:gd name="T47" fmla="*/ 267 h 756"/>
                  <a:gd name="T48" fmla="*/ 469 w 681"/>
                  <a:gd name="T49" fmla="*/ 149 h 756"/>
                  <a:gd name="T50" fmla="*/ 437 w 681"/>
                  <a:gd name="T51" fmla="*/ 181 h 756"/>
                  <a:gd name="T52" fmla="*/ 401 w 681"/>
                  <a:gd name="T53" fmla="*/ 221 h 756"/>
                  <a:gd name="T54" fmla="*/ 435 w 681"/>
                  <a:gd name="T55" fmla="*/ 195 h 756"/>
                  <a:gd name="T56" fmla="*/ 479 w 681"/>
                  <a:gd name="T57" fmla="*/ 142 h 756"/>
                  <a:gd name="T58" fmla="*/ 127 w 681"/>
                  <a:gd name="T59" fmla="*/ 339 h 756"/>
                  <a:gd name="T60" fmla="*/ 78 w 681"/>
                  <a:gd name="T61" fmla="*/ 406 h 756"/>
                  <a:gd name="T62" fmla="*/ 87 w 681"/>
                  <a:gd name="T63" fmla="*/ 395 h 756"/>
                  <a:gd name="T64" fmla="*/ 224 w 681"/>
                  <a:gd name="T65" fmla="*/ 236 h 756"/>
                  <a:gd name="T66" fmla="*/ 267 w 681"/>
                  <a:gd name="T67" fmla="*/ 171 h 756"/>
                  <a:gd name="T68" fmla="*/ 278 w 681"/>
                  <a:gd name="T69" fmla="*/ 157 h 756"/>
                  <a:gd name="T70" fmla="*/ 323 w 681"/>
                  <a:gd name="T71" fmla="*/ 334 h 756"/>
                  <a:gd name="T72" fmla="*/ 283 w 681"/>
                  <a:gd name="T73" fmla="*/ 375 h 756"/>
                  <a:gd name="T74" fmla="*/ 213 w 681"/>
                  <a:gd name="T75" fmla="*/ 459 h 756"/>
                  <a:gd name="T76" fmla="*/ 206 w 681"/>
                  <a:gd name="T77" fmla="*/ 467 h 756"/>
                  <a:gd name="T78" fmla="*/ 323 w 681"/>
                  <a:gd name="T79" fmla="*/ 334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1" h="756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806" y="2798"/>
                <a:ext cx="581" cy="593"/>
              </a:xfrm>
              <a:custGeom>
                <a:avLst/>
                <a:gdLst>
                  <a:gd name="T0" fmla="*/ 791 w 948"/>
                  <a:gd name="T1" fmla="*/ 0 h 966"/>
                  <a:gd name="T2" fmla="*/ 819 w 948"/>
                  <a:gd name="T3" fmla="*/ 0 h 966"/>
                  <a:gd name="T4" fmla="*/ 708 w 948"/>
                  <a:gd name="T5" fmla="*/ 116 h 966"/>
                  <a:gd name="T6" fmla="*/ 593 w 948"/>
                  <a:gd name="T7" fmla="*/ 244 h 966"/>
                  <a:gd name="T8" fmla="*/ 451 w 948"/>
                  <a:gd name="T9" fmla="*/ 408 h 966"/>
                  <a:gd name="T10" fmla="*/ 442 w 948"/>
                  <a:gd name="T11" fmla="*/ 419 h 966"/>
                  <a:gd name="T12" fmla="*/ 442 w 948"/>
                  <a:gd name="T13" fmla="*/ 428 h 966"/>
                  <a:gd name="T14" fmla="*/ 447 w 948"/>
                  <a:gd name="T15" fmla="*/ 419 h 966"/>
                  <a:gd name="T16" fmla="*/ 582 w 948"/>
                  <a:gd name="T17" fmla="*/ 286 h 966"/>
                  <a:gd name="T18" fmla="*/ 666 w 948"/>
                  <a:gd name="T19" fmla="*/ 201 h 966"/>
                  <a:gd name="T20" fmla="*/ 781 w 948"/>
                  <a:gd name="T21" fmla="*/ 80 h 966"/>
                  <a:gd name="T22" fmla="*/ 860 w 948"/>
                  <a:gd name="T23" fmla="*/ 0 h 966"/>
                  <a:gd name="T24" fmla="*/ 889 w 948"/>
                  <a:gd name="T25" fmla="*/ 0 h 966"/>
                  <a:gd name="T26" fmla="*/ 860 w 948"/>
                  <a:gd name="T27" fmla="*/ 30 h 966"/>
                  <a:gd name="T28" fmla="*/ 870 w 948"/>
                  <a:gd name="T29" fmla="*/ 31 h 966"/>
                  <a:gd name="T30" fmla="*/ 870 w 948"/>
                  <a:gd name="T31" fmla="*/ 22 h 966"/>
                  <a:gd name="T32" fmla="*/ 879 w 948"/>
                  <a:gd name="T33" fmla="*/ 21 h 966"/>
                  <a:gd name="T34" fmla="*/ 896 w 948"/>
                  <a:gd name="T35" fmla="*/ 0 h 966"/>
                  <a:gd name="T36" fmla="*/ 948 w 948"/>
                  <a:gd name="T37" fmla="*/ 0 h 966"/>
                  <a:gd name="T38" fmla="*/ 874 w 948"/>
                  <a:gd name="T39" fmla="*/ 70 h 966"/>
                  <a:gd name="T40" fmla="*/ 0 w 948"/>
                  <a:gd name="T41" fmla="*/ 966 h 966"/>
                  <a:gd name="T42" fmla="*/ 0 w 948"/>
                  <a:gd name="T43" fmla="*/ 933 h 966"/>
                  <a:gd name="T44" fmla="*/ 102 w 948"/>
                  <a:gd name="T45" fmla="*/ 822 h 966"/>
                  <a:gd name="T46" fmla="*/ 208 w 948"/>
                  <a:gd name="T47" fmla="*/ 712 h 966"/>
                  <a:gd name="T48" fmla="*/ 273 w 948"/>
                  <a:gd name="T49" fmla="*/ 649 h 966"/>
                  <a:gd name="T50" fmla="*/ 450 w 948"/>
                  <a:gd name="T51" fmla="*/ 470 h 966"/>
                  <a:gd name="T52" fmla="*/ 524 w 948"/>
                  <a:gd name="T53" fmla="*/ 388 h 966"/>
                  <a:gd name="T54" fmla="*/ 573 w 948"/>
                  <a:gd name="T55" fmla="*/ 336 h 966"/>
                  <a:gd name="T56" fmla="*/ 574 w 948"/>
                  <a:gd name="T57" fmla="*/ 328 h 966"/>
                  <a:gd name="T58" fmla="*/ 595 w 948"/>
                  <a:gd name="T59" fmla="*/ 308 h 966"/>
                  <a:gd name="T60" fmla="*/ 559 w 948"/>
                  <a:gd name="T61" fmla="*/ 339 h 966"/>
                  <a:gd name="T62" fmla="*/ 519 w 948"/>
                  <a:gd name="T63" fmla="*/ 379 h 966"/>
                  <a:gd name="T64" fmla="*/ 473 w 948"/>
                  <a:gd name="T65" fmla="*/ 425 h 966"/>
                  <a:gd name="T66" fmla="*/ 372 w 948"/>
                  <a:gd name="T67" fmla="*/ 524 h 966"/>
                  <a:gd name="T68" fmla="*/ 302 w 948"/>
                  <a:gd name="T69" fmla="*/ 590 h 966"/>
                  <a:gd name="T70" fmla="*/ 152 w 948"/>
                  <a:gd name="T71" fmla="*/ 727 h 966"/>
                  <a:gd name="T72" fmla="*/ 36 w 948"/>
                  <a:gd name="T73" fmla="*/ 844 h 966"/>
                  <a:gd name="T74" fmla="*/ 0 w 948"/>
                  <a:gd name="T75" fmla="*/ 883 h 966"/>
                  <a:gd name="T76" fmla="*/ 0 w 948"/>
                  <a:gd name="T77" fmla="*/ 830 h 966"/>
                  <a:gd name="T78" fmla="*/ 127 w 948"/>
                  <a:gd name="T79" fmla="*/ 716 h 966"/>
                  <a:gd name="T80" fmla="*/ 212 w 948"/>
                  <a:gd name="T81" fmla="*/ 628 h 966"/>
                  <a:gd name="T82" fmla="*/ 452 w 948"/>
                  <a:gd name="T83" fmla="*/ 376 h 966"/>
                  <a:gd name="T84" fmla="*/ 736 w 948"/>
                  <a:gd name="T85" fmla="*/ 56 h 966"/>
                  <a:gd name="T86" fmla="*/ 791 w 948"/>
                  <a:gd name="T87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8" h="966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" name="Freeform 10"/>
              <p:cNvSpPr/>
              <p:nvPr/>
            </p:nvSpPr>
            <p:spPr bwMode="auto">
              <a:xfrm>
                <a:off x="2806" y="2798"/>
                <a:ext cx="618" cy="649"/>
              </a:xfrm>
              <a:custGeom>
                <a:avLst/>
                <a:gdLst>
                  <a:gd name="T0" fmla="*/ 986 w 1009"/>
                  <a:gd name="T1" fmla="*/ 0 h 1058"/>
                  <a:gd name="T2" fmla="*/ 1009 w 1009"/>
                  <a:gd name="T3" fmla="*/ 0 h 1058"/>
                  <a:gd name="T4" fmla="*/ 817 w 1009"/>
                  <a:gd name="T5" fmla="*/ 186 h 1058"/>
                  <a:gd name="T6" fmla="*/ 478 w 1009"/>
                  <a:gd name="T7" fmla="*/ 546 h 1058"/>
                  <a:gd name="T8" fmla="*/ 180 w 1009"/>
                  <a:gd name="T9" fmla="*/ 851 h 1058"/>
                  <a:gd name="T10" fmla="*/ 0 w 1009"/>
                  <a:gd name="T11" fmla="*/ 1058 h 1058"/>
                  <a:gd name="T12" fmla="*/ 0 w 1009"/>
                  <a:gd name="T13" fmla="*/ 1027 h 1058"/>
                  <a:gd name="T14" fmla="*/ 33 w 1009"/>
                  <a:gd name="T15" fmla="*/ 985 h 1058"/>
                  <a:gd name="T16" fmla="*/ 379 w 1009"/>
                  <a:gd name="T17" fmla="*/ 623 h 1058"/>
                  <a:gd name="T18" fmla="*/ 447 w 1009"/>
                  <a:gd name="T19" fmla="*/ 551 h 1058"/>
                  <a:gd name="T20" fmla="*/ 584 w 1009"/>
                  <a:gd name="T21" fmla="*/ 400 h 1058"/>
                  <a:gd name="T22" fmla="*/ 720 w 1009"/>
                  <a:gd name="T23" fmla="*/ 260 h 1058"/>
                  <a:gd name="T24" fmla="*/ 986 w 1009"/>
                  <a:gd name="T25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9" h="1058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" name="Freeform 11"/>
              <p:cNvSpPr/>
              <p:nvPr/>
            </p:nvSpPr>
            <p:spPr bwMode="auto">
              <a:xfrm>
                <a:off x="2806" y="2798"/>
                <a:ext cx="652" cy="687"/>
              </a:xfrm>
              <a:custGeom>
                <a:avLst/>
                <a:gdLst>
                  <a:gd name="T0" fmla="*/ 1036 w 1064"/>
                  <a:gd name="T1" fmla="*/ 0 h 1120"/>
                  <a:gd name="T2" fmla="*/ 1064 w 1064"/>
                  <a:gd name="T3" fmla="*/ 0 h 1120"/>
                  <a:gd name="T4" fmla="*/ 884 w 1064"/>
                  <a:gd name="T5" fmla="*/ 168 h 1120"/>
                  <a:gd name="T6" fmla="*/ 782 w 1064"/>
                  <a:gd name="T7" fmla="*/ 270 h 1120"/>
                  <a:gd name="T8" fmla="*/ 383 w 1064"/>
                  <a:gd name="T9" fmla="*/ 715 h 1120"/>
                  <a:gd name="T10" fmla="*/ 321 w 1064"/>
                  <a:gd name="T11" fmla="*/ 789 h 1120"/>
                  <a:gd name="T12" fmla="*/ 207 w 1064"/>
                  <a:gd name="T13" fmla="*/ 923 h 1120"/>
                  <a:gd name="T14" fmla="*/ 15 w 1064"/>
                  <a:gd name="T15" fmla="*/ 1120 h 1120"/>
                  <a:gd name="T16" fmla="*/ 0 w 1064"/>
                  <a:gd name="T17" fmla="*/ 1120 h 1120"/>
                  <a:gd name="T18" fmla="*/ 0 w 1064"/>
                  <a:gd name="T19" fmla="*/ 1110 h 1120"/>
                  <a:gd name="T20" fmla="*/ 35 w 1064"/>
                  <a:gd name="T21" fmla="*/ 1075 h 1120"/>
                  <a:gd name="T22" fmla="*/ 510 w 1064"/>
                  <a:gd name="T23" fmla="*/ 534 h 1120"/>
                  <a:gd name="T24" fmla="*/ 1036 w 1064"/>
                  <a:gd name="T25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4" h="1120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>
                <a:off x="2877" y="2798"/>
                <a:ext cx="643" cy="687"/>
              </a:xfrm>
              <a:custGeom>
                <a:avLst/>
                <a:gdLst>
                  <a:gd name="T0" fmla="*/ 1020 w 1049"/>
                  <a:gd name="T1" fmla="*/ 0 h 1120"/>
                  <a:gd name="T2" fmla="*/ 1049 w 1049"/>
                  <a:gd name="T3" fmla="*/ 0 h 1120"/>
                  <a:gd name="T4" fmla="*/ 881 w 1049"/>
                  <a:gd name="T5" fmla="*/ 145 h 1120"/>
                  <a:gd name="T6" fmla="*/ 778 w 1049"/>
                  <a:gd name="T7" fmla="*/ 238 h 1120"/>
                  <a:gd name="T8" fmla="*/ 698 w 1049"/>
                  <a:gd name="T9" fmla="*/ 310 h 1120"/>
                  <a:gd name="T10" fmla="*/ 88 w 1049"/>
                  <a:gd name="T11" fmla="*/ 1012 h 1120"/>
                  <a:gd name="T12" fmla="*/ 23 w 1049"/>
                  <a:gd name="T13" fmla="*/ 1120 h 1120"/>
                  <a:gd name="T14" fmla="*/ 0 w 1049"/>
                  <a:gd name="T15" fmla="*/ 1120 h 1120"/>
                  <a:gd name="T16" fmla="*/ 381 w 1049"/>
                  <a:gd name="T17" fmla="*/ 602 h 1120"/>
                  <a:gd name="T18" fmla="*/ 642 w 1049"/>
                  <a:gd name="T19" fmla="*/ 338 h 1120"/>
                  <a:gd name="T20" fmla="*/ 1020 w 1049"/>
                  <a:gd name="T21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9" h="1120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4" name="Freeform 13"/>
              <p:cNvSpPr>
                <a:spLocks noEditPoints="1"/>
              </p:cNvSpPr>
              <p:nvPr/>
            </p:nvSpPr>
            <p:spPr bwMode="auto">
              <a:xfrm>
                <a:off x="2905" y="2798"/>
                <a:ext cx="636" cy="687"/>
              </a:xfrm>
              <a:custGeom>
                <a:avLst/>
                <a:gdLst>
                  <a:gd name="T0" fmla="*/ 1019 w 1039"/>
                  <a:gd name="T1" fmla="*/ 0 h 1120"/>
                  <a:gd name="T2" fmla="*/ 1039 w 1039"/>
                  <a:gd name="T3" fmla="*/ 0 h 1120"/>
                  <a:gd name="T4" fmla="*/ 1039 w 1039"/>
                  <a:gd name="T5" fmla="*/ 8 h 1120"/>
                  <a:gd name="T6" fmla="*/ 930 w 1039"/>
                  <a:gd name="T7" fmla="*/ 115 h 1120"/>
                  <a:gd name="T8" fmla="*/ 701 w 1039"/>
                  <a:gd name="T9" fmla="*/ 342 h 1120"/>
                  <a:gd name="T10" fmla="*/ 425 w 1039"/>
                  <a:gd name="T11" fmla="*/ 638 h 1120"/>
                  <a:gd name="T12" fmla="*/ 54 w 1039"/>
                  <a:gd name="T13" fmla="*/ 1087 h 1120"/>
                  <a:gd name="T14" fmla="*/ 32 w 1039"/>
                  <a:gd name="T15" fmla="*/ 1120 h 1120"/>
                  <a:gd name="T16" fmla="*/ 71 w 1039"/>
                  <a:gd name="T17" fmla="*/ 1085 h 1120"/>
                  <a:gd name="T18" fmla="*/ 237 w 1039"/>
                  <a:gd name="T19" fmla="*/ 894 h 1120"/>
                  <a:gd name="T20" fmla="*/ 378 w 1039"/>
                  <a:gd name="T21" fmla="*/ 739 h 1120"/>
                  <a:gd name="T22" fmla="*/ 958 w 1039"/>
                  <a:gd name="T23" fmla="*/ 171 h 1120"/>
                  <a:gd name="T24" fmla="*/ 1039 w 1039"/>
                  <a:gd name="T25" fmla="*/ 95 h 1120"/>
                  <a:gd name="T26" fmla="*/ 1039 w 1039"/>
                  <a:gd name="T27" fmla="*/ 124 h 1120"/>
                  <a:gd name="T28" fmla="*/ 829 w 1039"/>
                  <a:gd name="T29" fmla="*/ 326 h 1120"/>
                  <a:gd name="T30" fmla="*/ 566 w 1039"/>
                  <a:gd name="T31" fmla="*/ 619 h 1120"/>
                  <a:gd name="T32" fmla="*/ 259 w 1039"/>
                  <a:gd name="T33" fmla="*/ 960 h 1120"/>
                  <a:gd name="T34" fmla="*/ 141 w 1039"/>
                  <a:gd name="T35" fmla="*/ 1066 h 1120"/>
                  <a:gd name="T36" fmla="*/ 100 w 1039"/>
                  <a:gd name="T37" fmla="*/ 1120 h 1120"/>
                  <a:gd name="T38" fmla="*/ 0 w 1039"/>
                  <a:gd name="T39" fmla="*/ 1120 h 1120"/>
                  <a:gd name="T40" fmla="*/ 99 w 1039"/>
                  <a:gd name="T41" fmla="*/ 1004 h 1120"/>
                  <a:gd name="T42" fmla="*/ 462 w 1039"/>
                  <a:gd name="T43" fmla="*/ 567 h 1120"/>
                  <a:gd name="T44" fmla="*/ 699 w 1039"/>
                  <a:gd name="T45" fmla="*/ 316 h 1120"/>
                  <a:gd name="T46" fmla="*/ 758 w 1039"/>
                  <a:gd name="T47" fmla="*/ 255 h 1120"/>
                  <a:gd name="T48" fmla="*/ 888 w 1039"/>
                  <a:gd name="T49" fmla="*/ 125 h 1120"/>
                  <a:gd name="T50" fmla="*/ 968 w 1039"/>
                  <a:gd name="T51" fmla="*/ 49 h 1120"/>
                  <a:gd name="T52" fmla="*/ 1019 w 1039"/>
                  <a:gd name="T53" fmla="*/ 0 h 1120"/>
                  <a:gd name="T54" fmla="*/ 475 w 1039"/>
                  <a:gd name="T55" fmla="*/ 676 h 1120"/>
                  <a:gd name="T56" fmla="*/ 412 w 1039"/>
                  <a:gd name="T57" fmla="*/ 741 h 1120"/>
                  <a:gd name="T58" fmla="*/ 215 w 1039"/>
                  <a:gd name="T59" fmla="*/ 960 h 1120"/>
                  <a:gd name="T60" fmla="*/ 203 w 1039"/>
                  <a:gd name="T61" fmla="*/ 987 h 1120"/>
                  <a:gd name="T62" fmla="*/ 262 w 1039"/>
                  <a:gd name="T63" fmla="*/ 931 h 1120"/>
                  <a:gd name="T64" fmla="*/ 347 w 1039"/>
                  <a:gd name="T65" fmla="*/ 840 h 1120"/>
                  <a:gd name="T66" fmla="*/ 490 w 1039"/>
                  <a:gd name="T67" fmla="*/ 675 h 1120"/>
                  <a:gd name="T68" fmla="*/ 510 w 1039"/>
                  <a:gd name="T69" fmla="*/ 648 h 1120"/>
                  <a:gd name="T70" fmla="*/ 518 w 1039"/>
                  <a:gd name="T71" fmla="*/ 640 h 1120"/>
                  <a:gd name="T72" fmla="*/ 475 w 1039"/>
                  <a:gd name="T73" fmla="*/ 676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9" h="1120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5" name="Freeform 14"/>
              <p:cNvSpPr>
                <a:spLocks noEditPoints="1"/>
              </p:cNvSpPr>
              <p:nvPr/>
            </p:nvSpPr>
            <p:spPr bwMode="auto">
              <a:xfrm>
                <a:off x="2996" y="2903"/>
                <a:ext cx="545" cy="582"/>
              </a:xfrm>
              <a:custGeom>
                <a:avLst/>
                <a:gdLst>
                  <a:gd name="T0" fmla="*/ 823 w 890"/>
                  <a:gd name="T1" fmla="*/ 66 h 949"/>
                  <a:gd name="T2" fmla="*/ 890 w 890"/>
                  <a:gd name="T3" fmla="*/ 0 h 949"/>
                  <a:gd name="T4" fmla="*/ 890 w 890"/>
                  <a:gd name="T5" fmla="*/ 24 h 949"/>
                  <a:gd name="T6" fmla="*/ 724 w 890"/>
                  <a:gd name="T7" fmla="*/ 187 h 949"/>
                  <a:gd name="T8" fmla="*/ 616 w 890"/>
                  <a:gd name="T9" fmla="*/ 299 h 949"/>
                  <a:gd name="T10" fmla="*/ 555 w 890"/>
                  <a:gd name="T11" fmla="*/ 375 h 949"/>
                  <a:gd name="T12" fmla="*/ 669 w 890"/>
                  <a:gd name="T13" fmla="*/ 265 h 949"/>
                  <a:gd name="T14" fmla="*/ 778 w 890"/>
                  <a:gd name="T15" fmla="*/ 156 h 949"/>
                  <a:gd name="T16" fmla="*/ 890 w 890"/>
                  <a:gd name="T17" fmla="*/ 41 h 949"/>
                  <a:gd name="T18" fmla="*/ 890 w 890"/>
                  <a:gd name="T19" fmla="*/ 73 h 949"/>
                  <a:gd name="T20" fmla="*/ 811 w 890"/>
                  <a:gd name="T21" fmla="*/ 150 h 949"/>
                  <a:gd name="T22" fmla="*/ 711 w 890"/>
                  <a:gd name="T23" fmla="*/ 254 h 949"/>
                  <a:gd name="T24" fmla="*/ 695 w 890"/>
                  <a:gd name="T25" fmla="*/ 270 h 949"/>
                  <a:gd name="T26" fmla="*/ 666 w 890"/>
                  <a:gd name="T27" fmla="*/ 304 h 949"/>
                  <a:gd name="T28" fmla="*/ 716 w 890"/>
                  <a:gd name="T29" fmla="*/ 262 h 949"/>
                  <a:gd name="T30" fmla="*/ 890 w 890"/>
                  <a:gd name="T31" fmla="*/ 104 h 949"/>
                  <a:gd name="T32" fmla="*/ 890 w 890"/>
                  <a:gd name="T33" fmla="*/ 196 h 949"/>
                  <a:gd name="T34" fmla="*/ 792 w 890"/>
                  <a:gd name="T35" fmla="*/ 291 h 949"/>
                  <a:gd name="T36" fmla="*/ 673 w 890"/>
                  <a:gd name="T37" fmla="*/ 408 h 949"/>
                  <a:gd name="T38" fmla="*/ 306 w 890"/>
                  <a:gd name="T39" fmla="*/ 805 h 949"/>
                  <a:gd name="T40" fmla="*/ 202 w 890"/>
                  <a:gd name="T41" fmla="*/ 909 h 949"/>
                  <a:gd name="T42" fmla="*/ 159 w 890"/>
                  <a:gd name="T43" fmla="*/ 949 h 949"/>
                  <a:gd name="T44" fmla="*/ 94 w 890"/>
                  <a:gd name="T45" fmla="*/ 949 h 949"/>
                  <a:gd name="T46" fmla="*/ 170 w 890"/>
                  <a:gd name="T47" fmla="*/ 876 h 949"/>
                  <a:gd name="T48" fmla="*/ 217 w 890"/>
                  <a:gd name="T49" fmla="*/ 824 h 949"/>
                  <a:gd name="T50" fmla="*/ 537 w 890"/>
                  <a:gd name="T51" fmla="*/ 480 h 949"/>
                  <a:gd name="T52" fmla="*/ 593 w 890"/>
                  <a:gd name="T53" fmla="*/ 424 h 949"/>
                  <a:gd name="T54" fmla="*/ 660 w 890"/>
                  <a:gd name="T55" fmla="*/ 359 h 949"/>
                  <a:gd name="T56" fmla="*/ 715 w 890"/>
                  <a:gd name="T57" fmla="*/ 306 h 949"/>
                  <a:gd name="T58" fmla="*/ 866 w 890"/>
                  <a:gd name="T59" fmla="*/ 165 h 949"/>
                  <a:gd name="T60" fmla="*/ 886 w 890"/>
                  <a:gd name="T61" fmla="*/ 138 h 949"/>
                  <a:gd name="T62" fmla="*/ 853 w 890"/>
                  <a:gd name="T63" fmla="*/ 163 h 949"/>
                  <a:gd name="T64" fmla="*/ 445 w 890"/>
                  <a:gd name="T65" fmla="*/ 548 h 949"/>
                  <a:gd name="T66" fmla="*/ 367 w 890"/>
                  <a:gd name="T67" fmla="*/ 631 h 949"/>
                  <a:gd name="T68" fmla="*/ 158 w 890"/>
                  <a:gd name="T69" fmla="*/ 857 h 949"/>
                  <a:gd name="T70" fmla="*/ 71 w 890"/>
                  <a:gd name="T71" fmla="*/ 949 h 949"/>
                  <a:gd name="T72" fmla="*/ 0 w 890"/>
                  <a:gd name="T73" fmla="*/ 949 h 949"/>
                  <a:gd name="T74" fmla="*/ 153 w 890"/>
                  <a:gd name="T75" fmla="*/ 772 h 949"/>
                  <a:gd name="T76" fmla="*/ 229 w 890"/>
                  <a:gd name="T77" fmla="*/ 693 h 949"/>
                  <a:gd name="T78" fmla="*/ 294 w 890"/>
                  <a:gd name="T79" fmla="*/ 629 h 949"/>
                  <a:gd name="T80" fmla="*/ 373 w 890"/>
                  <a:gd name="T81" fmla="*/ 552 h 949"/>
                  <a:gd name="T82" fmla="*/ 416 w 890"/>
                  <a:gd name="T83" fmla="*/ 507 h 949"/>
                  <a:gd name="T84" fmla="*/ 607 w 890"/>
                  <a:gd name="T85" fmla="*/ 282 h 949"/>
                  <a:gd name="T86" fmla="*/ 771 w 890"/>
                  <a:gd name="T87" fmla="*/ 118 h 949"/>
                  <a:gd name="T88" fmla="*/ 823 w 890"/>
                  <a:gd name="T89" fmla="*/ 66 h 949"/>
                  <a:gd name="T90" fmla="*/ 215 w 890"/>
                  <a:gd name="T91" fmla="*/ 736 h 949"/>
                  <a:gd name="T92" fmla="*/ 216 w 890"/>
                  <a:gd name="T93" fmla="*/ 743 h 949"/>
                  <a:gd name="T94" fmla="*/ 206 w 890"/>
                  <a:gd name="T95" fmla="*/ 744 h 949"/>
                  <a:gd name="T96" fmla="*/ 191 w 890"/>
                  <a:gd name="T97" fmla="*/ 762 h 949"/>
                  <a:gd name="T98" fmla="*/ 98 w 890"/>
                  <a:gd name="T99" fmla="*/ 862 h 949"/>
                  <a:gd name="T100" fmla="*/ 83 w 890"/>
                  <a:gd name="T101" fmla="*/ 887 h 949"/>
                  <a:gd name="T102" fmla="*/ 77 w 890"/>
                  <a:gd name="T103" fmla="*/ 887 h 949"/>
                  <a:gd name="T104" fmla="*/ 77 w 890"/>
                  <a:gd name="T105" fmla="*/ 894 h 949"/>
                  <a:gd name="T106" fmla="*/ 67 w 890"/>
                  <a:gd name="T107" fmla="*/ 899 h 949"/>
                  <a:gd name="T108" fmla="*/ 81 w 890"/>
                  <a:gd name="T109" fmla="*/ 892 h 949"/>
                  <a:gd name="T110" fmla="*/ 167 w 890"/>
                  <a:gd name="T111" fmla="*/ 802 h 949"/>
                  <a:gd name="T112" fmla="*/ 213 w 890"/>
                  <a:gd name="T113" fmla="*/ 748 h 949"/>
                  <a:gd name="T114" fmla="*/ 241 w 890"/>
                  <a:gd name="T115" fmla="*/ 714 h 949"/>
                  <a:gd name="T116" fmla="*/ 215 w 890"/>
                  <a:gd name="T117" fmla="*/ 73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0" h="949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6" name="Freeform 15"/>
              <p:cNvSpPr/>
              <p:nvPr/>
            </p:nvSpPr>
            <p:spPr bwMode="auto">
              <a:xfrm>
                <a:off x="3137" y="3031"/>
                <a:ext cx="404" cy="454"/>
              </a:xfrm>
              <a:custGeom>
                <a:avLst/>
                <a:gdLst>
                  <a:gd name="T0" fmla="*/ 536 w 660"/>
                  <a:gd name="T1" fmla="*/ 128 h 740"/>
                  <a:gd name="T2" fmla="*/ 660 w 660"/>
                  <a:gd name="T3" fmla="*/ 0 h 740"/>
                  <a:gd name="T4" fmla="*/ 660 w 660"/>
                  <a:gd name="T5" fmla="*/ 27 h 740"/>
                  <a:gd name="T6" fmla="*/ 453 w 660"/>
                  <a:gd name="T7" fmla="*/ 248 h 740"/>
                  <a:gd name="T8" fmla="*/ 430 w 660"/>
                  <a:gd name="T9" fmla="*/ 279 h 740"/>
                  <a:gd name="T10" fmla="*/ 434 w 660"/>
                  <a:gd name="T11" fmla="*/ 277 h 740"/>
                  <a:gd name="T12" fmla="*/ 660 w 660"/>
                  <a:gd name="T13" fmla="*/ 67 h 740"/>
                  <a:gd name="T14" fmla="*/ 660 w 660"/>
                  <a:gd name="T15" fmla="*/ 94 h 740"/>
                  <a:gd name="T16" fmla="*/ 541 w 660"/>
                  <a:gd name="T17" fmla="*/ 205 h 740"/>
                  <a:gd name="T18" fmla="*/ 121 w 660"/>
                  <a:gd name="T19" fmla="*/ 636 h 740"/>
                  <a:gd name="T20" fmla="*/ 36 w 660"/>
                  <a:gd name="T21" fmla="*/ 740 h 740"/>
                  <a:gd name="T22" fmla="*/ 0 w 660"/>
                  <a:gd name="T23" fmla="*/ 740 h 740"/>
                  <a:gd name="T24" fmla="*/ 66 w 660"/>
                  <a:gd name="T25" fmla="*/ 666 h 740"/>
                  <a:gd name="T26" fmla="*/ 196 w 660"/>
                  <a:gd name="T27" fmla="*/ 513 h 740"/>
                  <a:gd name="T28" fmla="*/ 536 w 660"/>
                  <a:gd name="T29" fmla="*/ 128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0" h="74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7" name="Freeform 16"/>
              <p:cNvSpPr/>
              <p:nvPr/>
            </p:nvSpPr>
            <p:spPr bwMode="auto">
              <a:xfrm>
                <a:off x="3197" y="3110"/>
                <a:ext cx="344" cy="375"/>
              </a:xfrm>
              <a:custGeom>
                <a:avLst/>
                <a:gdLst>
                  <a:gd name="T0" fmla="*/ 471 w 561"/>
                  <a:gd name="T1" fmla="*/ 94 h 612"/>
                  <a:gd name="T2" fmla="*/ 561 w 561"/>
                  <a:gd name="T3" fmla="*/ 0 h 612"/>
                  <a:gd name="T4" fmla="*/ 561 w 561"/>
                  <a:gd name="T5" fmla="*/ 79 h 612"/>
                  <a:gd name="T6" fmla="*/ 448 w 561"/>
                  <a:gd name="T7" fmla="*/ 191 h 612"/>
                  <a:gd name="T8" fmla="*/ 178 w 561"/>
                  <a:gd name="T9" fmla="*/ 461 h 612"/>
                  <a:gd name="T10" fmla="*/ 38 w 561"/>
                  <a:gd name="T11" fmla="*/ 612 h 612"/>
                  <a:gd name="T12" fmla="*/ 0 w 561"/>
                  <a:gd name="T13" fmla="*/ 612 h 612"/>
                  <a:gd name="T14" fmla="*/ 31 w 561"/>
                  <a:gd name="T15" fmla="*/ 579 h 612"/>
                  <a:gd name="T16" fmla="*/ 108 w 561"/>
                  <a:gd name="T17" fmla="*/ 491 h 612"/>
                  <a:gd name="T18" fmla="*/ 214 w 561"/>
                  <a:gd name="T19" fmla="*/ 373 h 612"/>
                  <a:gd name="T20" fmla="*/ 341 w 561"/>
                  <a:gd name="T21" fmla="*/ 236 h 612"/>
                  <a:gd name="T22" fmla="*/ 471 w 561"/>
                  <a:gd name="T23" fmla="*/ 9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612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8" name="Freeform 17"/>
              <p:cNvSpPr/>
              <p:nvPr/>
            </p:nvSpPr>
            <p:spPr bwMode="auto">
              <a:xfrm>
                <a:off x="3234" y="3180"/>
                <a:ext cx="307" cy="305"/>
              </a:xfrm>
              <a:custGeom>
                <a:avLst/>
                <a:gdLst>
                  <a:gd name="T0" fmla="*/ 347 w 501"/>
                  <a:gd name="T1" fmla="*/ 143 h 497"/>
                  <a:gd name="T2" fmla="*/ 501 w 501"/>
                  <a:gd name="T3" fmla="*/ 0 h 497"/>
                  <a:gd name="T4" fmla="*/ 501 w 501"/>
                  <a:gd name="T5" fmla="*/ 24 h 497"/>
                  <a:gd name="T6" fmla="*/ 296 w 501"/>
                  <a:gd name="T7" fmla="*/ 216 h 497"/>
                  <a:gd name="T8" fmla="*/ 26 w 501"/>
                  <a:gd name="T9" fmla="*/ 497 h 497"/>
                  <a:gd name="T10" fmla="*/ 0 w 501"/>
                  <a:gd name="T11" fmla="*/ 497 h 497"/>
                  <a:gd name="T12" fmla="*/ 218 w 501"/>
                  <a:gd name="T13" fmla="*/ 267 h 497"/>
                  <a:gd name="T14" fmla="*/ 347 w 501"/>
                  <a:gd name="T15" fmla="*/ 14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497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9" name="Freeform 18"/>
              <p:cNvSpPr/>
              <p:nvPr/>
            </p:nvSpPr>
            <p:spPr bwMode="auto">
              <a:xfrm>
                <a:off x="3292" y="3209"/>
                <a:ext cx="249" cy="276"/>
              </a:xfrm>
              <a:custGeom>
                <a:avLst/>
                <a:gdLst>
                  <a:gd name="T0" fmla="*/ 333 w 407"/>
                  <a:gd name="T1" fmla="*/ 73 h 451"/>
                  <a:gd name="T2" fmla="*/ 407 w 407"/>
                  <a:gd name="T3" fmla="*/ 0 h 451"/>
                  <a:gd name="T4" fmla="*/ 407 w 407"/>
                  <a:gd name="T5" fmla="*/ 59 h 451"/>
                  <a:gd name="T6" fmla="*/ 326 w 407"/>
                  <a:gd name="T7" fmla="*/ 154 h 451"/>
                  <a:gd name="T8" fmla="*/ 293 w 407"/>
                  <a:gd name="T9" fmla="*/ 199 h 451"/>
                  <a:gd name="T10" fmla="*/ 407 w 407"/>
                  <a:gd name="T11" fmla="*/ 82 h 451"/>
                  <a:gd name="T12" fmla="*/ 407 w 407"/>
                  <a:gd name="T13" fmla="*/ 108 h 451"/>
                  <a:gd name="T14" fmla="*/ 239 w 407"/>
                  <a:gd name="T15" fmla="*/ 298 h 451"/>
                  <a:gd name="T16" fmla="*/ 259 w 407"/>
                  <a:gd name="T17" fmla="*/ 279 h 451"/>
                  <a:gd name="T18" fmla="*/ 271 w 407"/>
                  <a:gd name="T19" fmla="*/ 267 h 451"/>
                  <a:gd name="T20" fmla="*/ 324 w 407"/>
                  <a:gd name="T21" fmla="*/ 216 h 451"/>
                  <a:gd name="T22" fmla="*/ 407 w 407"/>
                  <a:gd name="T23" fmla="*/ 133 h 451"/>
                  <a:gd name="T24" fmla="*/ 407 w 407"/>
                  <a:gd name="T25" fmla="*/ 179 h 451"/>
                  <a:gd name="T26" fmla="*/ 337 w 407"/>
                  <a:gd name="T27" fmla="*/ 257 h 451"/>
                  <a:gd name="T28" fmla="*/ 195 w 407"/>
                  <a:gd name="T29" fmla="*/ 415 h 451"/>
                  <a:gd name="T30" fmla="*/ 229 w 407"/>
                  <a:gd name="T31" fmla="*/ 393 h 451"/>
                  <a:gd name="T32" fmla="*/ 407 w 407"/>
                  <a:gd name="T33" fmla="*/ 215 h 451"/>
                  <a:gd name="T34" fmla="*/ 407 w 407"/>
                  <a:gd name="T35" fmla="*/ 241 h 451"/>
                  <a:gd name="T36" fmla="*/ 309 w 407"/>
                  <a:gd name="T37" fmla="*/ 341 h 451"/>
                  <a:gd name="T38" fmla="*/ 197 w 407"/>
                  <a:gd name="T39" fmla="*/ 451 h 451"/>
                  <a:gd name="T40" fmla="*/ 77 w 407"/>
                  <a:gd name="T41" fmla="*/ 451 h 451"/>
                  <a:gd name="T42" fmla="*/ 122 w 407"/>
                  <a:gd name="T43" fmla="*/ 393 h 451"/>
                  <a:gd name="T44" fmla="*/ 127 w 407"/>
                  <a:gd name="T45" fmla="*/ 389 h 451"/>
                  <a:gd name="T46" fmla="*/ 151 w 407"/>
                  <a:gd name="T47" fmla="*/ 356 h 451"/>
                  <a:gd name="T48" fmla="*/ 131 w 407"/>
                  <a:gd name="T49" fmla="*/ 379 h 451"/>
                  <a:gd name="T50" fmla="*/ 59 w 407"/>
                  <a:gd name="T51" fmla="*/ 451 h 451"/>
                  <a:gd name="T52" fmla="*/ 0 w 407"/>
                  <a:gd name="T53" fmla="*/ 451 h 451"/>
                  <a:gd name="T54" fmla="*/ 189 w 407"/>
                  <a:gd name="T55" fmla="*/ 229 h 451"/>
                  <a:gd name="T56" fmla="*/ 333 w 407"/>
                  <a:gd name="T57" fmla="*/ 7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7" h="451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30" name="Freeform 19"/>
              <p:cNvSpPr/>
              <p:nvPr/>
            </p:nvSpPr>
            <p:spPr bwMode="auto">
              <a:xfrm>
                <a:off x="3447" y="3392"/>
                <a:ext cx="94" cy="93"/>
              </a:xfrm>
              <a:custGeom>
                <a:avLst/>
                <a:gdLst>
                  <a:gd name="T0" fmla="*/ 82 w 154"/>
                  <a:gd name="T1" fmla="*/ 72 h 152"/>
                  <a:gd name="T2" fmla="*/ 154 w 154"/>
                  <a:gd name="T3" fmla="*/ 0 h 152"/>
                  <a:gd name="T4" fmla="*/ 154 w 154"/>
                  <a:gd name="T5" fmla="*/ 48 h 152"/>
                  <a:gd name="T6" fmla="*/ 97 w 154"/>
                  <a:gd name="T7" fmla="*/ 111 h 152"/>
                  <a:gd name="T8" fmla="*/ 59 w 154"/>
                  <a:gd name="T9" fmla="*/ 152 h 152"/>
                  <a:gd name="T10" fmla="*/ 0 w 154"/>
                  <a:gd name="T11" fmla="*/ 152 h 152"/>
                  <a:gd name="T12" fmla="*/ 82 w 154"/>
                  <a:gd name="T13" fmla="*/ 7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2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31" name="Freeform 20"/>
              <p:cNvSpPr/>
              <p:nvPr/>
            </p:nvSpPr>
            <p:spPr bwMode="auto">
              <a:xfrm>
                <a:off x="3509" y="3449"/>
                <a:ext cx="32" cy="36"/>
              </a:xfrm>
              <a:custGeom>
                <a:avLst/>
                <a:gdLst>
                  <a:gd name="T0" fmla="*/ 0 w 53"/>
                  <a:gd name="T1" fmla="*/ 58 h 58"/>
                  <a:gd name="T2" fmla="*/ 53 w 53"/>
                  <a:gd name="T3" fmla="*/ 0 h 58"/>
                  <a:gd name="T4" fmla="*/ 53 w 53"/>
                  <a:gd name="T5" fmla="*/ 31 h 58"/>
                  <a:gd name="T6" fmla="*/ 29 w 53"/>
                  <a:gd name="T7" fmla="*/ 58 h 58"/>
                  <a:gd name="T8" fmla="*/ 0 w 5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</p:grpSp>
        <p:grpSp>
          <p:nvGrpSpPr>
            <p:cNvPr id="83" name="Group 4"/>
            <p:cNvGrpSpPr>
              <a:grpSpLocks noChangeAspect="1"/>
            </p:cNvGrpSpPr>
            <p:nvPr/>
          </p:nvGrpSpPr>
          <p:grpSpPr bwMode="auto">
            <a:xfrm>
              <a:off x="2511521" y="4587569"/>
              <a:ext cx="1089664" cy="1018502"/>
              <a:chOff x="2806" y="2798"/>
              <a:chExt cx="735" cy="687"/>
            </a:xfrm>
            <a:grpFill/>
          </p:grpSpPr>
          <p:sp>
            <p:nvSpPr>
              <p:cNvPr id="84" name="Freeform 5"/>
              <p:cNvSpPr/>
              <p:nvPr/>
            </p:nvSpPr>
            <p:spPr bwMode="auto">
              <a:xfrm>
                <a:off x="2806" y="2798"/>
                <a:ext cx="96" cy="101"/>
              </a:xfrm>
              <a:custGeom>
                <a:avLst/>
                <a:gdLst>
                  <a:gd name="T0" fmla="*/ 40 w 157"/>
                  <a:gd name="T1" fmla="*/ 0 h 164"/>
                  <a:gd name="T2" fmla="*/ 157 w 157"/>
                  <a:gd name="T3" fmla="*/ 0 h 164"/>
                  <a:gd name="T4" fmla="*/ 34 w 157"/>
                  <a:gd name="T5" fmla="*/ 130 h 164"/>
                  <a:gd name="T6" fmla="*/ 0 w 157"/>
                  <a:gd name="T7" fmla="*/ 164 h 164"/>
                  <a:gd name="T8" fmla="*/ 0 w 157"/>
                  <a:gd name="T9" fmla="*/ 119 h 164"/>
                  <a:gd name="T10" fmla="*/ 29 w 157"/>
                  <a:gd name="T11" fmla="*/ 89 h 164"/>
                  <a:gd name="T12" fmla="*/ 26 w 157"/>
                  <a:gd name="T13" fmla="*/ 77 h 164"/>
                  <a:gd name="T14" fmla="*/ 20 w 157"/>
                  <a:gd name="T15" fmla="*/ 84 h 164"/>
                  <a:gd name="T16" fmla="*/ 13 w 157"/>
                  <a:gd name="T17" fmla="*/ 97 h 164"/>
                  <a:gd name="T18" fmla="*/ 0 w 157"/>
                  <a:gd name="T19" fmla="*/ 109 h 164"/>
                  <a:gd name="T20" fmla="*/ 0 w 157"/>
                  <a:gd name="T21" fmla="*/ 32 h 164"/>
                  <a:gd name="T22" fmla="*/ 40 w 157"/>
                  <a:gd name="T2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64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85" name="Freeform 6"/>
              <p:cNvSpPr/>
              <p:nvPr/>
            </p:nvSpPr>
            <p:spPr bwMode="auto">
              <a:xfrm>
                <a:off x="2806" y="2798"/>
                <a:ext cx="154" cy="185"/>
              </a:xfrm>
              <a:custGeom>
                <a:avLst/>
                <a:gdLst>
                  <a:gd name="T0" fmla="*/ 207 w 252"/>
                  <a:gd name="T1" fmla="*/ 0 h 301"/>
                  <a:gd name="T2" fmla="*/ 252 w 252"/>
                  <a:gd name="T3" fmla="*/ 0 h 301"/>
                  <a:gd name="T4" fmla="*/ 0 w 252"/>
                  <a:gd name="T5" fmla="*/ 301 h 301"/>
                  <a:gd name="T6" fmla="*/ 0 w 252"/>
                  <a:gd name="T7" fmla="*/ 257 h 301"/>
                  <a:gd name="T8" fmla="*/ 207 w 252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301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86" name="Freeform 7"/>
              <p:cNvSpPr/>
              <p:nvPr/>
            </p:nvSpPr>
            <p:spPr bwMode="auto">
              <a:xfrm>
                <a:off x="2806" y="2798"/>
                <a:ext cx="207" cy="274"/>
              </a:xfrm>
              <a:custGeom>
                <a:avLst/>
                <a:gdLst>
                  <a:gd name="T0" fmla="*/ 313 w 338"/>
                  <a:gd name="T1" fmla="*/ 0 h 446"/>
                  <a:gd name="T2" fmla="*/ 338 w 338"/>
                  <a:gd name="T3" fmla="*/ 0 h 446"/>
                  <a:gd name="T4" fmla="*/ 271 w 338"/>
                  <a:gd name="T5" fmla="*/ 99 h 446"/>
                  <a:gd name="T6" fmla="*/ 94 w 338"/>
                  <a:gd name="T7" fmla="*/ 330 h 446"/>
                  <a:gd name="T8" fmla="*/ 0 w 338"/>
                  <a:gd name="T9" fmla="*/ 446 h 446"/>
                  <a:gd name="T10" fmla="*/ 0 w 338"/>
                  <a:gd name="T11" fmla="*/ 416 h 446"/>
                  <a:gd name="T12" fmla="*/ 28 w 338"/>
                  <a:gd name="T13" fmla="*/ 380 h 446"/>
                  <a:gd name="T14" fmla="*/ 313 w 338"/>
                  <a:gd name="T1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8" h="446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87" name="Freeform 8"/>
              <p:cNvSpPr>
                <a:spLocks noEditPoints="1"/>
              </p:cNvSpPr>
              <p:nvPr/>
            </p:nvSpPr>
            <p:spPr bwMode="auto">
              <a:xfrm>
                <a:off x="2806" y="2798"/>
                <a:ext cx="417" cy="464"/>
              </a:xfrm>
              <a:custGeom>
                <a:avLst/>
                <a:gdLst>
                  <a:gd name="T0" fmla="*/ 427 w 681"/>
                  <a:gd name="T1" fmla="*/ 0 h 756"/>
                  <a:gd name="T2" fmla="*/ 412 w 681"/>
                  <a:gd name="T3" fmla="*/ 48 h 756"/>
                  <a:gd name="T4" fmla="*/ 503 w 681"/>
                  <a:gd name="T5" fmla="*/ 0 h 756"/>
                  <a:gd name="T6" fmla="*/ 141 w 681"/>
                  <a:gd name="T7" fmla="*/ 445 h 756"/>
                  <a:gd name="T8" fmla="*/ 90 w 681"/>
                  <a:gd name="T9" fmla="*/ 514 h 756"/>
                  <a:gd name="T10" fmla="*/ 81 w 681"/>
                  <a:gd name="T11" fmla="*/ 532 h 756"/>
                  <a:gd name="T12" fmla="*/ 432 w 681"/>
                  <a:gd name="T13" fmla="*/ 156 h 756"/>
                  <a:gd name="T14" fmla="*/ 613 w 681"/>
                  <a:gd name="T15" fmla="*/ 0 h 756"/>
                  <a:gd name="T16" fmla="*/ 564 w 681"/>
                  <a:gd name="T17" fmla="*/ 73 h 756"/>
                  <a:gd name="T18" fmla="*/ 650 w 681"/>
                  <a:gd name="T19" fmla="*/ 0 h 756"/>
                  <a:gd name="T20" fmla="*/ 623 w 681"/>
                  <a:gd name="T21" fmla="*/ 59 h 756"/>
                  <a:gd name="T22" fmla="*/ 0 w 681"/>
                  <a:gd name="T23" fmla="*/ 756 h 756"/>
                  <a:gd name="T24" fmla="*/ 224 w 681"/>
                  <a:gd name="T25" fmla="*/ 496 h 756"/>
                  <a:gd name="T26" fmla="*/ 237 w 681"/>
                  <a:gd name="T27" fmla="*/ 469 h 756"/>
                  <a:gd name="T28" fmla="*/ 102 w 681"/>
                  <a:gd name="T29" fmla="*/ 577 h 756"/>
                  <a:gd name="T30" fmla="*/ 0 w 681"/>
                  <a:gd name="T31" fmla="*/ 696 h 756"/>
                  <a:gd name="T32" fmla="*/ 28 w 681"/>
                  <a:gd name="T33" fmla="*/ 571 h 756"/>
                  <a:gd name="T34" fmla="*/ 176 w 681"/>
                  <a:gd name="T35" fmla="*/ 365 h 756"/>
                  <a:gd name="T36" fmla="*/ 202 w 681"/>
                  <a:gd name="T37" fmla="*/ 325 h 756"/>
                  <a:gd name="T38" fmla="*/ 213 w 681"/>
                  <a:gd name="T39" fmla="*/ 311 h 756"/>
                  <a:gd name="T40" fmla="*/ 200 w 681"/>
                  <a:gd name="T41" fmla="*/ 322 h 756"/>
                  <a:gd name="T42" fmla="*/ 114 w 681"/>
                  <a:gd name="T43" fmla="*/ 421 h 756"/>
                  <a:gd name="T44" fmla="*/ 0 w 681"/>
                  <a:gd name="T45" fmla="*/ 470 h 756"/>
                  <a:gd name="T46" fmla="*/ 159 w 681"/>
                  <a:gd name="T47" fmla="*/ 267 h 756"/>
                  <a:gd name="T48" fmla="*/ 469 w 681"/>
                  <a:gd name="T49" fmla="*/ 149 h 756"/>
                  <a:gd name="T50" fmla="*/ 437 w 681"/>
                  <a:gd name="T51" fmla="*/ 181 h 756"/>
                  <a:gd name="T52" fmla="*/ 401 w 681"/>
                  <a:gd name="T53" fmla="*/ 221 h 756"/>
                  <a:gd name="T54" fmla="*/ 435 w 681"/>
                  <a:gd name="T55" fmla="*/ 195 h 756"/>
                  <a:gd name="T56" fmla="*/ 479 w 681"/>
                  <a:gd name="T57" fmla="*/ 142 h 756"/>
                  <a:gd name="T58" fmla="*/ 127 w 681"/>
                  <a:gd name="T59" fmla="*/ 339 h 756"/>
                  <a:gd name="T60" fmla="*/ 78 w 681"/>
                  <a:gd name="T61" fmla="*/ 406 h 756"/>
                  <a:gd name="T62" fmla="*/ 87 w 681"/>
                  <a:gd name="T63" fmla="*/ 395 h 756"/>
                  <a:gd name="T64" fmla="*/ 224 w 681"/>
                  <a:gd name="T65" fmla="*/ 236 h 756"/>
                  <a:gd name="T66" fmla="*/ 267 w 681"/>
                  <a:gd name="T67" fmla="*/ 171 h 756"/>
                  <a:gd name="T68" fmla="*/ 278 w 681"/>
                  <a:gd name="T69" fmla="*/ 157 h 756"/>
                  <a:gd name="T70" fmla="*/ 323 w 681"/>
                  <a:gd name="T71" fmla="*/ 334 h 756"/>
                  <a:gd name="T72" fmla="*/ 283 w 681"/>
                  <a:gd name="T73" fmla="*/ 375 h 756"/>
                  <a:gd name="T74" fmla="*/ 213 w 681"/>
                  <a:gd name="T75" fmla="*/ 459 h 756"/>
                  <a:gd name="T76" fmla="*/ 206 w 681"/>
                  <a:gd name="T77" fmla="*/ 467 h 756"/>
                  <a:gd name="T78" fmla="*/ 323 w 681"/>
                  <a:gd name="T79" fmla="*/ 334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1" h="756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88" name="Freeform 9"/>
              <p:cNvSpPr/>
              <p:nvPr/>
            </p:nvSpPr>
            <p:spPr bwMode="auto">
              <a:xfrm>
                <a:off x="2806" y="2798"/>
                <a:ext cx="581" cy="593"/>
              </a:xfrm>
              <a:custGeom>
                <a:avLst/>
                <a:gdLst>
                  <a:gd name="T0" fmla="*/ 791 w 948"/>
                  <a:gd name="T1" fmla="*/ 0 h 966"/>
                  <a:gd name="T2" fmla="*/ 819 w 948"/>
                  <a:gd name="T3" fmla="*/ 0 h 966"/>
                  <a:gd name="T4" fmla="*/ 708 w 948"/>
                  <a:gd name="T5" fmla="*/ 116 h 966"/>
                  <a:gd name="T6" fmla="*/ 593 w 948"/>
                  <a:gd name="T7" fmla="*/ 244 h 966"/>
                  <a:gd name="T8" fmla="*/ 451 w 948"/>
                  <a:gd name="T9" fmla="*/ 408 h 966"/>
                  <a:gd name="T10" fmla="*/ 442 w 948"/>
                  <a:gd name="T11" fmla="*/ 419 h 966"/>
                  <a:gd name="T12" fmla="*/ 442 w 948"/>
                  <a:gd name="T13" fmla="*/ 428 h 966"/>
                  <a:gd name="T14" fmla="*/ 447 w 948"/>
                  <a:gd name="T15" fmla="*/ 419 h 966"/>
                  <a:gd name="T16" fmla="*/ 582 w 948"/>
                  <a:gd name="T17" fmla="*/ 286 h 966"/>
                  <a:gd name="T18" fmla="*/ 666 w 948"/>
                  <a:gd name="T19" fmla="*/ 201 h 966"/>
                  <a:gd name="T20" fmla="*/ 781 w 948"/>
                  <a:gd name="T21" fmla="*/ 80 h 966"/>
                  <a:gd name="T22" fmla="*/ 860 w 948"/>
                  <a:gd name="T23" fmla="*/ 0 h 966"/>
                  <a:gd name="T24" fmla="*/ 889 w 948"/>
                  <a:gd name="T25" fmla="*/ 0 h 966"/>
                  <a:gd name="T26" fmla="*/ 860 w 948"/>
                  <a:gd name="T27" fmla="*/ 30 h 966"/>
                  <a:gd name="T28" fmla="*/ 870 w 948"/>
                  <a:gd name="T29" fmla="*/ 31 h 966"/>
                  <a:gd name="T30" fmla="*/ 870 w 948"/>
                  <a:gd name="T31" fmla="*/ 22 h 966"/>
                  <a:gd name="T32" fmla="*/ 879 w 948"/>
                  <a:gd name="T33" fmla="*/ 21 h 966"/>
                  <a:gd name="T34" fmla="*/ 896 w 948"/>
                  <a:gd name="T35" fmla="*/ 0 h 966"/>
                  <a:gd name="T36" fmla="*/ 948 w 948"/>
                  <a:gd name="T37" fmla="*/ 0 h 966"/>
                  <a:gd name="T38" fmla="*/ 874 w 948"/>
                  <a:gd name="T39" fmla="*/ 70 h 966"/>
                  <a:gd name="T40" fmla="*/ 0 w 948"/>
                  <a:gd name="T41" fmla="*/ 966 h 966"/>
                  <a:gd name="T42" fmla="*/ 0 w 948"/>
                  <a:gd name="T43" fmla="*/ 933 h 966"/>
                  <a:gd name="T44" fmla="*/ 102 w 948"/>
                  <a:gd name="T45" fmla="*/ 822 h 966"/>
                  <a:gd name="T46" fmla="*/ 208 w 948"/>
                  <a:gd name="T47" fmla="*/ 712 h 966"/>
                  <a:gd name="T48" fmla="*/ 273 w 948"/>
                  <a:gd name="T49" fmla="*/ 649 h 966"/>
                  <a:gd name="T50" fmla="*/ 450 w 948"/>
                  <a:gd name="T51" fmla="*/ 470 h 966"/>
                  <a:gd name="T52" fmla="*/ 524 w 948"/>
                  <a:gd name="T53" fmla="*/ 388 h 966"/>
                  <a:gd name="T54" fmla="*/ 573 w 948"/>
                  <a:gd name="T55" fmla="*/ 336 h 966"/>
                  <a:gd name="T56" fmla="*/ 574 w 948"/>
                  <a:gd name="T57" fmla="*/ 328 h 966"/>
                  <a:gd name="T58" fmla="*/ 595 w 948"/>
                  <a:gd name="T59" fmla="*/ 308 h 966"/>
                  <a:gd name="T60" fmla="*/ 559 w 948"/>
                  <a:gd name="T61" fmla="*/ 339 h 966"/>
                  <a:gd name="T62" fmla="*/ 519 w 948"/>
                  <a:gd name="T63" fmla="*/ 379 h 966"/>
                  <a:gd name="T64" fmla="*/ 473 w 948"/>
                  <a:gd name="T65" fmla="*/ 425 h 966"/>
                  <a:gd name="T66" fmla="*/ 372 w 948"/>
                  <a:gd name="T67" fmla="*/ 524 h 966"/>
                  <a:gd name="T68" fmla="*/ 302 w 948"/>
                  <a:gd name="T69" fmla="*/ 590 h 966"/>
                  <a:gd name="T70" fmla="*/ 152 w 948"/>
                  <a:gd name="T71" fmla="*/ 727 h 966"/>
                  <a:gd name="T72" fmla="*/ 36 w 948"/>
                  <a:gd name="T73" fmla="*/ 844 h 966"/>
                  <a:gd name="T74" fmla="*/ 0 w 948"/>
                  <a:gd name="T75" fmla="*/ 883 h 966"/>
                  <a:gd name="T76" fmla="*/ 0 w 948"/>
                  <a:gd name="T77" fmla="*/ 830 h 966"/>
                  <a:gd name="T78" fmla="*/ 127 w 948"/>
                  <a:gd name="T79" fmla="*/ 716 h 966"/>
                  <a:gd name="T80" fmla="*/ 212 w 948"/>
                  <a:gd name="T81" fmla="*/ 628 h 966"/>
                  <a:gd name="T82" fmla="*/ 452 w 948"/>
                  <a:gd name="T83" fmla="*/ 376 h 966"/>
                  <a:gd name="T84" fmla="*/ 736 w 948"/>
                  <a:gd name="T85" fmla="*/ 56 h 966"/>
                  <a:gd name="T86" fmla="*/ 791 w 948"/>
                  <a:gd name="T87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8" h="966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89" name="Freeform 10"/>
              <p:cNvSpPr/>
              <p:nvPr/>
            </p:nvSpPr>
            <p:spPr bwMode="auto">
              <a:xfrm>
                <a:off x="2806" y="2798"/>
                <a:ext cx="618" cy="649"/>
              </a:xfrm>
              <a:custGeom>
                <a:avLst/>
                <a:gdLst>
                  <a:gd name="T0" fmla="*/ 986 w 1009"/>
                  <a:gd name="T1" fmla="*/ 0 h 1058"/>
                  <a:gd name="T2" fmla="*/ 1009 w 1009"/>
                  <a:gd name="T3" fmla="*/ 0 h 1058"/>
                  <a:gd name="T4" fmla="*/ 817 w 1009"/>
                  <a:gd name="T5" fmla="*/ 186 h 1058"/>
                  <a:gd name="T6" fmla="*/ 478 w 1009"/>
                  <a:gd name="T7" fmla="*/ 546 h 1058"/>
                  <a:gd name="T8" fmla="*/ 180 w 1009"/>
                  <a:gd name="T9" fmla="*/ 851 h 1058"/>
                  <a:gd name="T10" fmla="*/ 0 w 1009"/>
                  <a:gd name="T11" fmla="*/ 1058 h 1058"/>
                  <a:gd name="T12" fmla="*/ 0 w 1009"/>
                  <a:gd name="T13" fmla="*/ 1027 h 1058"/>
                  <a:gd name="T14" fmla="*/ 33 w 1009"/>
                  <a:gd name="T15" fmla="*/ 985 h 1058"/>
                  <a:gd name="T16" fmla="*/ 379 w 1009"/>
                  <a:gd name="T17" fmla="*/ 623 h 1058"/>
                  <a:gd name="T18" fmla="*/ 447 w 1009"/>
                  <a:gd name="T19" fmla="*/ 551 h 1058"/>
                  <a:gd name="T20" fmla="*/ 584 w 1009"/>
                  <a:gd name="T21" fmla="*/ 400 h 1058"/>
                  <a:gd name="T22" fmla="*/ 720 w 1009"/>
                  <a:gd name="T23" fmla="*/ 260 h 1058"/>
                  <a:gd name="T24" fmla="*/ 986 w 1009"/>
                  <a:gd name="T25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9" h="1058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0" name="Freeform 11"/>
              <p:cNvSpPr/>
              <p:nvPr/>
            </p:nvSpPr>
            <p:spPr bwMode="auto">
              <a:xfrm>
                <a:off x="2806" y="2798"/>
                <a:ext cx="652" cy="687"/>
              </a:xfrm>
              <a:custGeom>
                <a:avLst/>
                <a:gdLst>
                  <a:gd name="T0" fmla="*/ 1036 w 1064"/>
                  <a:gd name="T1" fmla="*/ 0 h 1120"/>
                  <a:gd name="T2" fmla="*/ 1064 w 1064"/>
                  <a:gd name="T3" fmla="*/ 0 h 1120"/>
                  <a:gd name="T4" fmla="*/ 884 w 1064"/>
                  <a:gd name="T5" fmla="*/ 168 h 1120"/>
                  <a:gd name="T6" fmla="*/ 782 w 1064"/>
                  <a:gd name="T7" fmla="*/ 270 h 1120"/>
                  <a:gd name="T8" fmla="*/ 383 w 1064"/>
                  <a:gd name="T9" fmla="*/ 715 h 1120"/>
                  <a:gd name="T10" fmla="*/ 321 w 1064"/>
                  <a:gd name="T11" fmla="*/ 789 h 1120"/>
                  <a:gd name="T12" fmla="*/ 207 w 1064"/>
                  <a:gd name="T13" fmla="*/ 923 h 1120"/>
                  <a:gd name="T14" fmla="*/ 15 w 1064"/>
                  <a:gd name="T15" fmla="*/ 1120 h 1120"/>
                  <a:gd name="T16" fmla="*/ 0 w 1064"/>
                  <a:gd name="T17" fmla="*/ 1120 h 1120"/>
                  <a:gd name="T18" fmla="*/ 0 w 1064"/>
                  <a:gd name="T19" fmla="*/ 1110 h 1120"/>
                  <a:gd name="T20" fmla="*/ 35 w 1064"/>
                  <a:gd name="T21" fmla="*/ 1075 h 1120"/>
                  <a:gd name="T22" fmla="*/ 510 w 1064"/>
                  <a:gd name="T23" fmla="*/ 534 h 1120"/>
                  <a:gd name="T24" fmla="*/ 1036 w 1064"/>
                  <a:gd name="T25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4" h="1120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1" name="Freeform 12"/>
              <p:cNvSpPr/>
              <p:nvPr/>
            </p:nvSpPr>
            <p:spPr bwMode="auto">
              <a:xfrm>
                <a:off x="2877" y="2798"/>
                <a:ext cx="643" cy="687"/>
              </a:xfrm>
              <a:custGeom>
                <a:avLst/>
                <a:gdLst>
                  <a:gd name="T0" fmla="*/ 1020 w 1049"/>
                  <a:gd name="T1" fmla="*/ 0 h 1120"/>
                  <a:gd name="T2" fmla="*/ 1049 w 1049"/>
                  <a:gd name="T3" fmla="*/ 0 h 1120"/>
                  <a:gd name="T4" fmla="*/ 881 w 1049"/>
                  <a:gd name="T5" fmla="*/ 145 h 1120"/>
                  <a:gd name="T6" fmla="*/ 778 w 1049"/>
                  <a:gd name="T7" fmla="*/ 238 h 1120"/>
                  <a:gd name="T8" fmla="*/ 698 w 1049"/>
                  <a:gd name="T9" fmla="*/ 310 h 1120"/>
                  <a:gd name="T10" fmla="*/ 88 w 1049"/>
                  <a:gd name="T11" fmla="*/ 1012 h 1120"/>
                  <a:gd name="T12" fmla="*/ 23 w 1049"/>
                  <a:gd name="T13" fmla="*/ 1120 h 1120"/>
                  <a:gd name="T14" fmla="*/ 0 w 1049"/>
                  <a:gd name="T15" fmla="*/ 1120 h 1120"/>
                  <a:gd name="T16" fmla="*/ 381 w 1049"/>
                  <a:gd name="T17" fmla="*/ 602 h 1120"/>
                  <a:gd name="T18" fmla="*/ 642 w 1049"/>
                  <a:gd name="T19" fmla="*/ 338 h 1120"/>
                  <a:gd name="T20" fmla="*/ 1020 w 1049"/>
                  <a:gd name="T21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9" h="1120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2" name="Freeform 13"/>
              <p:cNvSpPr>
                <a:spLocks noEditPoints="1"/>
              </p:cNvSpPr>
              <p:nvPr/>
            </p:nvSpPr>
            <p:spPr bwMode="auto">
              <a:xfrm>
                <a:off x="2905" y="2798"/>
                <a:ext cx="636" cy="687"/>
              </a:xfrm>
              <a:custGeom>
                <a:avLst/>
                <a:gdLst>
                  <a:gd name="T0" fmla="*/ 1019 w 1039"/>
                  <a:gd name="T1" fmla="*/ 0 h 1120"/>
                  <a:gd name="T2" fmla="*/ 1039 w 1039"/>
                  <a:gd name="T3" fmla="*/ 0 h 1120"/>
                  <a:gd name="T4" fmla="*/ 1039 w 1039"/>
                  <a:gd name="T5" fmla="*/ 8 h 1120"/>
                  <a:gd name="T6" fmla="*/ 930 w 1039"/>
                  <a:gd name="T7" fmla="*/ 115 h 1120"/>
                  <a:gd name="T8" fmla="*/ 701 w 1039"/>
                  <a:gd name="T9" fmla="*/ 342 h 1120"/>
                  <a:gd name="T10" fmla="*/ 425 w 1039"/>
                  <a:gd name="T11" fmla="*/ 638 h 1120"/>
                  <a:gd name="T12" fmla="*/ 54 w 1039"/>
                  <a:gd name="T13" fmla="*/ 1087 h 1120"/>
                  <a:gd name="T14" fmla="*/ 32 w 1039"/>
                  <a:gd name="T15" fmla="*/ 1120 h 1120"/>
                  <a:gd name="T16" fmla="*/ 71 w 1039"/>
                  <a:gd name="T17" fmla="*/ 1085 h 1120"/>
                  <a:gd name="T18" fmla="*/ 237 w 1039"/>
                  <a:gd name="T19" fmla="*/ 894 h 1120"/>
                  <a:gd name="T20" fmla="*/ 378 w 1039"/>
                  <a:gd name="T21" fmla="*/ 739 h 1120"/>
                  <a:gd name="T22" fmla="*/ 958 w 1039"/>
                  <a:gd name="T23" fmla="*/ 171 h 1120"/>
                  <a:gd name="T24" fmla="*/ 1039 w 1039"/>
                  <a:gd name="T25" fmla="*/ 95 h 1120"/>
                  <a:gd name="T26" fmla="*/ 1039 w 1039"/>
                  <a:gd name="T27" fmla="*/ 124 h 1120"/>
                  <a:gd name="T28" fmla="*/ 829 w 1039"/>
                  <a:gd name="T29" fmla="*/ 326 h 1120"/>
                  <a:gd name="T30" fmla="*/ 566 w 1039"/>
                  <a:gd name="T31" fmla="*/ 619 h 1120"/>
                  <a:gd name="T32" fmla="*/ 259 w 1039"/>
                  <a:gd name="T33" fmla="*/ 960 h 1120"/>
                  <a:gd name="T34" fmla="*/ 141 w 1039"/>
                  <a:gd name="T35" fmla="*/ 1066 h 1120"/>
                  <a:gd name="T36" fmla="*/ 100 w 1039"/>
                  <a:gd name="T37" fmla="*/ 1120 h 1120"/>
                  <a:gd name="T38" fmla="*/ 0 w 1039"/>
                  <a:gd name="T39" fmla="*/ 1120 h 1120"/>
                  <a:gd name="T40" fmla="*/ 99 w 1039"/>
                  <a:gd name="T41" fmla="*/ 1004 h 1120"/>
                  <a:gd name="T42" fmla="*/ 462 w 1039"/>
                  <a:gd name="T43" fmla="*/ 567 h 1120"/>
                  <a:gd name="T44" fmla="*/ 699 w 1039"/>
                  <a:gd name="T45" fmla="*/ 316 h 1120"/>
                  <a:gd name="T46" fmla="*/ 758 w 1039"/>
                  <a:gd name="T47" fmla="*/ 255 h 1120"/>
                  <a:gd name="T48" fmla="*/ 888 w 1039"/>
                  <a:gd name="T49" fmla="*/ 125 h 1120"/>
                  <a:gd name="T50" fmla="*/ 968 w 1039"/>
                  <a:gd name="T51" fmla="*/ 49 h 1120"/>
                  <a:gd name="T52" fmla="*/ 1019 w 1039"/>
                  <a:gd name="T53" fmla="*/ 0 h 1120"/>
                  <a:gd name="T54" fmla="*/ 475 w 1039"/>
                  <a:gd name="T55" fmla="*/ 676 h 1120"/>
                  <a:gd name="T56" fmla="*/ 412 w 1039"/>
                  <a:gd name="T57" fmla="*/ 741 h 1120"/>
                  <a:gd name="T58" fmla="*/ 215 w 1039"/>
                  <a:gd name="T59" fmla="*/ 960 h 1120"/>
                  <a:gd name="T60" fmla="*/ 203 w 1039"/>
                  <a:gd name="T61" fmla="*/ 987 h 1120"/>
                  <a:gd name="T62" fmla="*/ 262 w 1039"/>
                  <a:gd name="T63" fmla="*/ 931 h 1120"/>
                  <a:gd name="T64" fmla="*/ 347 w 1039"/>
                  <a:gd name="T65" fmla="*/ 840 h 1120"/>
                  <a:gd name="T66" fmla="*/ 490 w 1039"/>
                  <a:gd name="T67" fmla="*/ 675 h 1120"/>
                  <a:gd name="T68" fmla="*/ 510 w 1039"/>
                  <a:gd name="T69" fmla="*/ 648 h 1120"/>
                  <a:gd name="T70" fmla="*/ 518 w 1039"/>
                  <a:gd name="T71" fmla="*/ 640 h 1120"/>
                  <a:gd name="T72" fmla="*/ 475 w 1039"/>
                  <a:gd name="T73" fmla="*/ 676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9" h="1120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3" name="Freeform 14"/>
              <p:cNvSpPr>
                <a:spLocks noEditPoints="1"/>
              </p:cNvSpPr>
              <p:nvPr/>
            </p:nvSpPr>
            <p:spPr bwMode="auto">
              <a:xfrm>
                <a:off x="2996" y="2903"/>
                <a:ext cx="545" cy="582"/>
              </a:xfrm>
              <a:custGeom>
                <a:avLst/>
                <a:gdLst>
                  <a:gd name="T0" fmla="*/ 823 w 890"/>
                  <a:gd name="T1" fmla="*/ 66 h 949"/>
                  <a:gd name="T2" fmla="*/ 890 w 890"/>
                  <a:gd name="T3" fmla="*/ 0 h 949"/>
                  <a:gd name="T4" fmla="*/ 890 w 890"/>
                  <a:gd name="T5" fmla="*/ 24 h 949"/>
                  <a:gd name="T6" fmla="*/ 724 w 890"/>
                  <a:gd name="T7" fmla="*/ 187 h 949"/>
                  <a:gd name="T8" fmla="*/ 616 w 890"/>
                  <a:gd name="T9" fmla="*/ 299 h 949"/>
                  <a:gd name="T10" fmla="*/ 555 w 890"/>
                  <a:gd name="T11" fmla="*/ 375 h 949"/>
                  <a:gd name="T12" fmla="*/ 669 w 890"/>
                  <a:gd name="T13" fmla="*/ 265 h 949"/>
                  <a:gd name="T14" fmla="*/ 778 w 890"/>
                  <a:gd name="T15" fmla="*/ 156 h 949"/>
                  <a:gd name="T16" fmla="*/ 890 w 890"/>
                  <a:gd name="T17" fmla="*/ 41 h 949"/>
                  <a:gd name="T18" fmla="*/ 890 w 890"/>
                  <a:gd name="T19" fmla="*/ 73 h 949"/>
                  <a:gd name="T20" fmla="*/ 811 w 890"/>
                  <a:gd name="T21" fmla="*/ 150 h 949"/>
                  <a:gd name="T22" fmla="*/ 711 w 890"/>
                  <a:gd name="T23" fmla="*/ 254 h 949"/>
                  <a:gd name="T24" fmla="*/ 695 w 890"/>
                  <a:gd name="T25" fmla="*/ 270 h 949"/>
                  <a:gd name="T26" fmla="*/ 666 w 890"/>
                  <a:gd name="T27" fmla="*/ 304 h 949"/>
                  <a:gd name="T28" fmla="*/ 716 w 890"/>
                  <a:gd name="T29" fmla="*/ 262 h 949"/>
                  <a:gd name="T30" fmla="*/ 890 w 890"/>
                  <a:gd name="T31" fmla="*/ 104 h 949"/>
                  <a:gd name="T32" fmla="*/ 890 w 890"/>
                  <a:gd name="T33" fmla="*/ 196 h 949"/>
                  <a:gd name="T34" fmla="*/ 792 w 890"/>
                  <a:gd name="T35" fmla="*/ 291 h 949"/>
                  <a:gd name="T36" fmla="*/ 673 w 890"/>
                  <a:gd name="T37" fmla="*/ 408 h 949"/>
                  <a:gd name="T38" fmla="*/ 306 w 890"/>
                  <a:gd name="T39" fmla="*/ 805 h 949"/>
                  <a:gd name="T40" fmla="*/ 202 w 890"/>
                  <a:gd name="T41" fmla="*/ 909 h 949"/>
                  <a:gd name="T42" fmla="*/ 159 w 890"/>
                  <a:gd name="T43" fmla="*/ 949 h 949"/>
                  <a:gd name="T44" fmla="*/ 94 w 890"/>
                  <a:gd name="T45" fmla="*/ 949 h 949"/>
                  <a:gd name="T46" fmla="*/ 170 w 890"/>
                  <a:gd name="T47" fmla="*/ 876 h 949"/>
                  <a:gd name="T48" fmla="*/ 217 w 890"/>
                  <a:gd name="T49" fmla="*/ 824 h 949"/>
                  <a:gd name="T50" fmla="*/ 537 w 890"/>
                  <a:gd name="T51" fmla="*/ 480 h 949"/>
                  <a:gd name="T52" fmla="*/ 593 w 890"/>
                  <a:gd name="T53" fmla="*/ 424 h 949"/>
                  <a:gd name="T54" fmla="*/ 660 w 890"/>
                  <a:gd name="T55" fmla="*/ 359 h 949"/>
                  <a:gd name="T56" fmla="*/ 715 w 890"/>
                  <a:gd name="T57" fmla="*/ 306 h 949"/>
                  <a:gd name="T58" fmla="*/ 866 w 890"/>
                  <a:gd name="T59" fmla="*/ 165 h 949"/>
                  <a:gd name="T60" fmla="*/ 886 w 890"/>
                  <a:gd name="T61" fmla="*/ 138 h 949"/>
                  <a:gd name="T62" fmla="*/ 853 w 890"/>
                  <a:gd name="T63" fmla="*/ 163 h 949"/>
                  <a:gd name="T64" fmla="*/ 445 w 890"/>
                  <a:gd name="T65" fmla="*/ 548 h 949"/>
                  <a:gd name="T66" fmla="*/ 367 w 890"/>
                  <a:gd name="T67" fmla="*/ 631 h 949"/>
                  <a:gd name="T68" fmla="*/ 158 w 890"/>
                  <a:gd name="T69" fmla="*/ 857 h 949"/>
                  <a:gd name="T70" fmla="*/ 71 w 890"/>
                  <a:gd name="T71" fmla="*/ 949 h 949"/>
                  <a:gd name="T72" fmla="*/ 0 w 890"/>
                  <a:gd name="T73" fmla="*/ 949 h 949"/>
                  <a:gd name="T74" fmla="*/ 153 w 890"/>
                  <a:gd name="T75" fmla="*/ 772 h 949"/>
                  <a:gd name="T76" fmla="*/ 229 w 890"/>
                  <a:gd name="T77" fmla="*/ 693 h 949"/>
                  <a:gd name="T78" fmla="*/ 294 w 890"/>
                  <a:gd name="T79" fmla="*/ 629 h 949"/>
                  <a:gd name="T80" fmla="*/ 373 w 890"/>
                  <a:gd name="T81" fmla="*/ 552 h 949"/>
                  <a:gd name="T82" fmla="*/ 416 w 890"/>
                  <a:gd name="T83" fmla="*/ 507 h 949"/>
                  <a:gd name="T84" fmla="*/ 607 w 890"/>
                  <a:gd name="T85" fmla="*/ 282 h 949"/>
                  <a:gd name="T86" fmla="*/ 771 w 890"/>
                  <a:gd name="T87" fmla="*/ 118 h 949"/>
                  <a:gd name="T88" fmla="*/ 823 w 890"/>
                  <a:gd name="T89" fmla="*/ 66 h 949"/>
                  <a:gd name="T90" fmla="*/ 215 w 890"/>
                  <a:gd name="T91" fmla="*/ 736 h 949"/>
                  <a:gd name="T92" fmla="*/ 216 w 890"/>
                  <a:gd name="T93" fmla="*/ 743 h 949"/>
                  <a:gd name="T94" fmla="*/ 206 w 890"/>
                  <a:gd name="T95" fmla="*/ 744 h 949"/>
                  <a:gd name="T96" fmla="*/ 191 w 890"/>
                  <a:gd name="T97" fmla="*/ 762 h 949"/>
                  <a:gd name="T98" fmla="*/ 98 w 890"/>
                  <a:gd name="T99" fmla="*/ 862 h 949"/>
                  <a:gd name="T100" fmla="*/ 83 w 890"/>
                  <a:gd name="T101" fmla="*/ 887 h 949"/>
                  <a:gd name="T102" fmla="*/ 77 w 890"/>
                  <a:gd name="T103" fmla="*/ 887 h 949"/>
                  <a:gd name="T104" fmla="*/ 77 w 890"/>
                  <a:gd name="T105" fmla="*/ 894 h 949"/>
                  <a:gd name="T106" fmla="*/ 67 w 890"/>
                  <a:gd name="T107" fmla="*/ 899 h 949"/>
                  <a:gd name="T108" fmla="*/ 81 w 890"/>
                  <a:gd name="T109" fmla="*/ 892 h 949"/>
                  <a:gd name="T110" fmla="*/ 167 w 890"/>
                  <a:gd name="T111" fmla="*/ 802 h 949"/>
                  <a:gd name="T112" fmla="*/ 213 w 890"/>
                  <a:gd name="T113" fmla="*/ 748 h 949"/>
                  <a:gd name="T114" fmla="*/ 241 w 890"/>
                  <a:gd name="T115" fmla="*/ 714 h 949"/>
                  <a:gd name="T116" fmla="*/ 215 w 890"/>
                  <a:gd name="T117" fmla="*/ 73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0" h="949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4" name="Freeform 15"/>
              <p:cNvSpPr/>
              <p:nvPr/>
            </p:nvSpPr>
            <p:spPr bwMode="auto">
              <a:xfrm>
                <a:off x="3137" y="3031"/>
                <a:ext cx="404" cy="454"/>
              </a:xfrm>
              <a:custGeom>
                <a:avLst/>
                <a:gdLst>
                  <a:gd name="T0" fmla="*/ 536 w 660"/>
                  <a:gd name="T1" fmla="*/ 128 h 740"/>
                  <a:gd name="T2" fmla="*/ 660 w 660"/>
                  <a:gd name="T3" fmla="*/ 0 h 740"/>
                  <a:gd name="T4" fmla="*/ 660 w 660"/>
                  <a:gd name="T5" fmla="*/ 27 h 740"/>
                  <a:gd name="T6" fmla="*/ 453 w 660"/>
                  <a:gd name="T7" fmla="*/ 248 h 740"/>
                  <a:gd name="T8" fmla="*/ 430 w 660"/>
                  <a:gd name="T9" fmla="*/ 279 h 740"/>
                  <a:gd name="T10" fmla="*/ 434 w 660"/>
                  <a:gd name="T11" fmla="*/ 277 h 740"/>
                  <a:gd name="T12" fmla="*/ 660 w 660"/>
                  <a:gd name="T13" fmla="*/ 67 h 740"/>
                  <a:gd name="T14" fmla="*/ 660 w 660"/>
                  <a:gd name="T15" fmla="*/ 94 h 740"/>
                  <a:gd name="T16" fmla="*/ 541 w 660"/>
                  <a:gd name="T17" fmla="*/ 205 h 740"/>
                  <a:gd name="T18" fmla="*/ 121 w 660"/>
                  <a:gd name="T19" fmla="*/ 636 h 740"/>
                  <a:gd name="T20" fmla="*/ 36 w 660"/>
                  <a:gd name="T21" fmla="*/ 740 h 740"/>
                  <a:gd name="T22" fmla="*/ 0 w 660"/>
                  <a:gd name="T23" fmla="*/ 740 h 740"/>
                  <a:gd name="T24" fmla="*/ 66 w 660"/>
                  <a:gd name="T25" fmla="*/ 666 h 740"/>
                  <a:gd name="T26" fmla="*/ 196 w 660"/>
                  <a:gd name="T27" fmla="*/ 513 h 740"/>
                  <a:gd name="T28" fmla="*/ 536 w 660"/>
                  <a:gd name="T29" fmla="*/ 128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0" h="74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5" name="Freeform 16"/>
              <p:cNvSpPr/>
              <p:nvPr/>
            </p:nvSpPr>
            <p:spPr bwMode="auto">
              <a:xfrm>
                <a:off x="3197" y="3110"/>
                <a:ext cx="344" cy="375"/>
              </a:xfrm>
              <a:custGeom>
                <a:avLst/>
                <a:gdLst>
                  <a:gd name="T0" fmla="*/ 471 w 561"/>
                  <a:gd name="T1" fmla="*/ 94 h 612"/>
                  <a:gd name="T2" fmla="*/ 561 w 561"/>
                  <a:gd name="T3" fmla="*/ 0 h 612"/>
                  <a:gd name="T4" fmla="*/ 561 w 561"/>
                  <a:gd name="T5" fmla="*/ 79 h 612"/>
                  <a:gd name="T6" fmla="*/ 448 w 561"/>
                  <a:gd name="T7" fmla="*/ 191 h 612"/>
                  <a:gd name="T8" fmla="*/ 178 w 561"/>
                  <a:gd name="T9" fmla="*/ 461 h 612"/>
                  <a:gd name="T10" fmla="*/ 38 w 561"/>
                  <a:gd name="T11" fmla="*/ 612 h 612"/>
                  <a:gd name="T12" fmla="*/ 0 w 561"/>
                  <a:gd name="T13" fmla="*/ 612 h 612"/>
                  <a:gd name="T14" fmla="*/ 31 w 561"/>
                  <a:gd name="T15" fmla="*/ 579 h 612"/>
                  <a:gd name="T16" fmla="*/ 108 w 561"/>
                  <a:gd name="T17" fmla="*/ 491 h 612"/>
                  <a:gd name="T18" fmla="*/ 214 w 561"/>
                  <a:gd name="T19" fmla="*/ 373 h 612"/>
                  <a:gd name="T20" fmla="*/ 341 w 561"/>
                  <a:gd name="T21" fmla="*/ 236 h 612"/>
                  <a:gd name="T22" fmla="*/ 471 w 561"/>
                  <a:gd name="T23" fmla="*/ 9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612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6" name="Freeform 17"/>
              <p:cNvSpPr/>
              <p:nvPr/>
            </p:nvSpPr>
            <p:spPr bwMode="auto">
              <a:xfrm>
                <a:off x="3234" y="3180"/>
                <a:ext cx="307" cy="305"/>
              </a:xfrm>
              <a:custGeom>
                <a:avLst/>
                <a:gdLst>
                  <a:gd name="T0" fmla="*/ 347 w 501"/>
                  <a:gd name="T1" fmla="*/ 143 h 497"/>
                  <a:gd name="T2" fmla="*/ 501 w 501"/>
                  <a:gd name="T3" fmla="*/ 0 h 497"/>
                  <a:gd name="T4" fmla="*/ 501 w 501"/>
                  <a:gd name="T5" fmla="*/ 24 h 497"/>
                  <a:gd name="T6" fmla="*/ 296 w 501"/>
                  <a:gd name="T7" fmla="*/ 216 h 497"/>
                  <a:gd name="T8" fmla="*/ 26 w 501"/>
                  <a:gd name="T9" fmla="*/ 497 h 497"/>
                  <a:gd name="T10" fmla="*/ 0 w 501"/>
                  <a:gd name="T11" fmla="*/ 497 h 497"/>
                  <a:gd name="T12" fmla="*/ 218 w 501"/>
                  <a:gd name="T13" fmla="*/ 267 h 497"/>
                  <a:gd name="T14" fmla="*/ 347 w 501"/>
                  <a:gd name="T15" fmla="*/ 14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497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7" name="Freeform 18"/>
              <p:cNvSpPr/>
              <p:nvPr/>
            </p:nvSpPr>
            <p:spPr bwMode="auto">
              <a:xfrm>
                <a:off x="3292" y="3209"/>
                <a:ext cx="249" cy="276"/>
              </a:xfrm>
              <a:custGeom>
                <a:avLst/>
                <a:gdLst>
                  <a:gd name="T0" fmla="*/ 333 w 407"/>
                  <a:gd name="T1" fmla="*/ 73 h 451"/>
                  <a:gd name="T2" fmla="*/ 407 w 407"/>
                  <a:gd name="T3" fmla="*/ 0 h 451"/>
                  <a:gd name="T4" fmla="*/ 407 w 407"/>
                  <a:gd name="T5" fmla="*/ 59 h 451"/>
                  <a:gd name="T6" fmla="*/ 326 w 407"/>
                  <a:gd name="T7" fmla="*/ 154 h 451"/>
                  <a:gd name="T8" fmla="*/ 293 w 407"/>
                  <a:gd name="T9" fmla="*/ 199 h 451"/>
                  <a:gd name="T10" fmla="*/ 407 w 407"/>
                  <a:gd name="T11" fmla="*/ 82 h 451"/>
                  <a:gd name="T12" fmla="*/ 407 w 407"/>
                  <a:gd name="T13" fmla="*/ 108 h 451"/>
                  <a:gd name="T14" fmla="*/ 239 w 407"/>
                  <a:gd name="T15" fmla="*/ 298 h 451"/>
                  <a:gd name="T16" fmla="*/ 259 w 407"/>
                  <a:gd name="T17" fmla="*/ 279 h 451"/>
                  <a:gd name="T18" fmla="*/ 271 w 407"/>
                  <a:gd name="T19" fmla="*/ 267 h 451"/>
                  <a:gd name="T20" fmla="*/ 324 w 407"/>
                  <a:gd name="T21" fmla="*/ 216 h 451"/>
                  <a:gd name="T22" fmla="*/ 407 w 407"/>
                  <a:gd name="T23" fmla="*/ 133 h 451"/>
                  <a:gd name="T24" fmla="*/ 407 w 407"/>
                  <a:gd name="T25" fmla="*/ 179 h 451"/>
                  <a:gd name="T26" fmla="*/ 337 w 407"/>
                  <a:gd name="T27" fmla="*/ 257 h 451"/>
                  <a:gd name="T28" fmla="*/ 195 w 407"/>
                  <a:gd name="T29" fmla="*/ 415 h 451"/>
                  <a:gd name="T30" fmla="*/ 229 w 407"/>
                  <a:gd name="T31" fmla="*/ 393 h 451"/>
                  <a:gd name="T32" fmla="*/ 407 w 407"/>
                  <a:gd name="T33" fmla="*/ 215 h 451"/>
                  <a:gd name="T34" fmla="*/ 407 w 407"/>
                  <a:gd name="T35" fmla="*/ 241 h 451"/>
                  <a:gd name="T36" fmla="*/ 309 w 407"/>
                  <a:gd name="T37" fmla="*/ 341 h 451"/>
                  <a:gd name="T38" fmla="*/ 197 w 407"/>
                  <a:gd name="T39" fmla="*/ 451 h 451"/>
                  <a:gd name="T40" fmla="*/ 77 w 407"/>
                  <a:gd name="T41" fmla="*/ 451 h 451"/>
                  <a:gd name="T42" fmla="*/ 122 w 407"/>
                  <a:gd name="T43" fmla="*/ 393 h 451"/>
                  <a:gd name="T44" fmla="*/ 127 w 407"/>
                  <a:gd name="T45" fmla="*/ 389 h 451"/>
                  <a:gd name="T46" fmla="*/ 151 w 407"/>
                  <a:gd name="T47" fmla="*/ 356 h 451"/>
                  <a:gd name="T48" fmla="*/ 131 w 407"/>
                  <a:gd name="T49" fmla="*/ 379 h 451"/>
                  <a:gd name="T50" fmla="*/ 59 w 407"/>
                  <a:gd name="T51" fmla="*/ 451 h 451"/>
                  <a:gd name="T52" fmla="*/ 0 w 407"/>
                  <a:gd name="T53" fmla="*/ 451 h 451"/>
                  <a:gd name="T54" fmla="*/ 189 w 407"/>
                  <a:gd name="T55" fmla="*/ 229 h 451"/>
                  <a:gd name="T56" fmla="*/ 333 w 407"/>
                  <a:gd name="T57" fmla="*/ 7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7" h="451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8" name="Freeform 19"/>
              <p:cNvSpPr/>
              <p:nvPr/>
            </p:nvSpPr>
            <p:spPr bwMode="auto">
              <a:xfrm>
                <a:off x="3447" y="3392"/>
                <a:ext cx="94" cy="93"/>
              </a:xfrm>
              <a:custGeom>
                <a:avLst/>
                <a:gdLst>
                  <a:gd name="T0" fmla="*/ 82 w 154"/>
                  <a:gd name="T1" fmla="*/ 72 h 152"/>
                  <a:gd name="T2" fmla="*/ 154 w 154"/>
                  <a:gd name="T3" fmla="*/ 0 h 152"/>
                  <a:gd name="T4" fmla="*/ 154 w 154"/>
                  <a:gd name="T5" fmla="*/ 48 h 152"/>
                  <a:gd name="T6" fmla="*/ 97 w 154"/>
                  <a:gd name="T7" fmla="*/ 111 h 152"/>
                  <a:gd name="T8" fmla="*/ 59 w 154"/>
                  <a:gd name="T9" fmla="*/ 152 h 152"/>
                  <a:gd name="T10" fmla="*/ 0 w 154"/>
                  <a:gd name="T11" fmla="*/ 152 h 152"/>
                  <a:gd name="T12" fmla="*/ 82 w 154"/>
                  <a:gd name="T13" fmla="*/ 7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2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9" name="Freeform 20"/>
              <p:cNvSpPr/>
              <p:nvPr/>
            </p:nvSpPr>
            <p:spPr bwMode="auto">
              <a:xfrm>
                <a:off x="3509" y="3449"/>
                <a:ext cx="32" cy="36"/>
              </a:xfrm>
              <a:custGeom>
                <a:avLst/>
                <a:gdLst>
                  <a:gd name="T0" fmla="*/ 0 w 53"/>
                  <a:gd name="T1" fmla="*/ 58 h 58"/>
                  <a:gd name="T2" fmla="*/ 53 w 53"/>
                  <a:gd name="T3" fmla="*/ 0 h 58"/>
                  <a:gd name="T4" fmla="*/ 53 w 53"/>
                  <a:gd name="T5" fmla="*/ 31 h 58"/>
                  <a:gd name="T6" fmla="*/ 29 w 53"/>
                  <a:gd name="T7" fmla="*/ 58 h 58"/>
                  <a:gd name="T8" fmla="*/ 0 w 5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grpSp>
        <p:nvGrpSpPr>
          <p:cNvPr id="134" name="组合 133"/>
          <p:cNvGrpSpPr/>
          <p:nvPr/>
        </p:nvGrpSpPr>
        <p:grpSpPr>
          <a:xfrm>
            <a:off x="3385315" y="3128207"/>
            <a:ext cx="1103711" cy="1042119"/>
            <a:chOff x="2497187" y="4563681"/>
            <a:chExt cx="1103998" cy="1042390"/>
          </a:xfrm>
          <a:solidFill>
            <a:schemeClr val="accent1"/>
          </a:solidFill>
        </p:grpSpPr>
        <p:grpSp>
          <p:nvGrpSpPr>
            <p:cNvPr id="135" name="Group 4"/>
            <p:cNvGrpSpPr>
              <a:grpSpLocks noChangeAspect="1"/>
            </p:cNvGrpSpPr>
            <p:nvPr/>
          </p:nvGrpSpPr>
          <p:grpSpPr bwMode="auto">
            <a:xfrm>
              <a:off x="2497187" y="4563681"/>
              <a:ext cx="1089664" cy="1018502"/>
              <a:chOff x="2806" y="2798"/>
              <a:chExt cx="735" cy="687"/>
            </a:xfrm>
            <a:grpFill/>
          </p:grpSpPr>
          <p:sp>
            <p:nvSpPr>
              <p:cNvPr id="153" name="Freeform 5"/>
              <p:cNvSpPr/>
              <p:nvPr/>
            </p:nvSpPr>
            <p:spPr bwMode="auto">
              <a:xfrm>
                <a:off x="2806" y="2798"/>
                <a:ext cx="96" cy="101"/>
              </a:xfrm>
              <a:custGeom>
                <a:avLst/>
                <a:gdLst>
                  <a:gd name="T0" fmla="*/ 40 w 157"/>
                  <a:gd name="T1" fmla="*/ 0 h 164"/>
                  <a:gd name="T2" fmla="*/ 157 w 157"/>
                  <a:gd name="T3" fmla="*/ 0 h 164"/>
                  <a:gd name="T4" fmla="*/ 34 w 157"/>
                  <a:gd name="T5" fmla="*/ 130 h 164"/>
                  <a:gd name="T6" fmla="*/ 0 w 157"/>
                  <a:gd name="T7" fmla="*/ 164 h 164"/>
                  <a:gd name="T8" fmla="*/ 0 w 157"/>
                  <a:gd name="T9" fmla="*/ 119 h 164"/>
                  <a:gd name="T10" fmla="*/ 29 w 157"/>
                  <a:gd name="T11" fmla="*/ 89 h 164"/>
                  <a:gd name="T12" fmla="*/ 26 w 157"/>
                  <a:gd name="T13" fmla="*/ 77 h 164"/>
                  <a:gd name="T14" fmla="*/ 20 w 157"/>
                  <a:gd name="T15" fmla="*/ 84 h 164"/>
                  <a:gd name="T16" fmla="*/ 13 w 157"/>
                  <a:gd name="T17" fmla="*/ 97 h 164"/>
                  <a:gd name="T18" fmla="*/ 0 w 157"/>
                  <a:gd name="T19" fmla="*/ 109 h 164"/>
                  <a:gd name="T20" fmla="*/ 0 w 157"/>
                  <a:gd name="T21" fmla="*/ 32 h 164"/>
                  <a:gd name="T22" fmla="*/ 40 w 157"/>
                  <a:gd name="T2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64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4" name="Freeform 6"/>
              <p:cNvSpPr/>
              <p:nvPr/>
            </p:nvSpPr>
            <p:spPr bwMode="auto">
              <a:xfrm>
                <a:off x="2806" y="2798"/>
                <a:ext cx="154" cy="185"/>
              </a:xfrm>
              <a:custGeom>
                <a:avLst/>
                <a:gdLst>
                  <a:gd name="T0" fmla="*/ 207 w 252"/>
                  <a:gd name="T1" fmla="*/ 0 h 301"/>
                  <a:gd name="T2" fmla="*/ 252 w 252"/>
                  <a:gd name="T3" fmla="*/ 0 h 301"/>
                  <a:gd name="T4" fmla="*/ 0 w 252"/>
                  <a:gd name="T5" fmla="*/ 301 h 301"/>
                  <a:gd name="T6" fmla="*/ 0 w 252"/>
                  <a:gd name="T7" fmla="*/ 257 h 301"/>
                  <a:gd name="T8" fmla="*/ 207 w 252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301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5" name="Freeform 7"/>
              <p:cNvSpPr/>
              <p:nvPr/>
            </p:nvSpPr>
            <p:spPr bwMode="auto">
              <a:xfrm>
                <a:off x="2806" y="2798"/>
                <a:ext cx="207" cy="274"/>
              </a:xfrm>
              <a:custGeom>
                <a:avLst/>
                <a:gdLst>
                  <a:gd name="T0" fmla="*/ 313 w 338"/>
                  <a:gd name="T1" fmla="*/ 0 h 446"/>
                  <a:gd name="T2" fmla="*/ 338 w 338"/>
                  <a:gd name="T3" fmla="*/ 0 h 446"/>
                  <a:gd name="T4" fmla="*/ 271 w 338"/>
                  <a:gd name="T5" fmla="*/ 99 h 446"/>
                  <a:gd name="T6" fmla="*/ 94 w 338"/>
                  <a:gd name="T7" fmla="*/ 330 h 446"/>
                  <a:gd name="T8" fmla="*/ 0 w 338"/>
                  <a:gd name="T9" fmla="*/ 446 h 446"/>
                  <a:gd name="T10" fmla="*/ 0 w 338"/>
                  <a:gd name="T11" fmla="*/ 416 h 446"/>
                  <a:gd name="T12" fmla="*/ 28 w 338"/>
                  <a:gd name="T13" fmla="*/ 380 h 446"/>
                  <a:gd name="T14" fmla="*/ 313 w 338"/>
                  <a:gd name="T1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8" h="446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6" name="Freeform 8"/>
              <p:cNvSpPr>
                <a:spLocks noEditPoints="1"/>
              </p:cNvSpPr>
              <p:nvPr/>
            </p:nvSpPr>
            <p:spPr bwMode="auto">
              <a:xfrm>
                <a:off x="2806" y="2798"/>
                <a:ext cx="417" cy="464"/>
              </a:xfrm>
              <a:custGeom>
                <a:avLst/>
                <a:gdLst>
                  <a:gd name="T0" fmla="*/ 427 w 681"/>
                  <a:gd name="T1" fmla="*/ 0 h 756"/>
                  <a:gd name="T2" fmla="*/ 412 w 681"/>
                  <a:gd name="T3" fmla="*/ 48 h 756"/>
                  <a:gd name="T4" fmla="*/ 503 w 681"/>
                  <a:gd name="T5" fmla="*/ 0 h 756"/>
                  <a:gd name="T6" fmla="*/ 141 w 681"/>
                  <a:gd name="T7" fmla="*/ 445 h 756"/>
                  <a:gd name="T8" fmla="*/ 90 w 681"/>
                  <a:gd name="T9" fmla="*/ 514 h 756"/>
                  <a:gd name="T10" fmla="*/ 81 w 681"/>
                  <a:gd name="T11" fmla="*/ 532 h 756"/>
                  <a:gd name="T12" fmla="*/ 432 w 681"/>
                  <a:gd name="T13" fmla="*/ 156 h 756"/>
                  <a:gd name="T14" fmla="*/ 613 w 681"/>
                  <a:gd name="T15" fmla="*/ 0 h 756"/>
                  <a:gd name="T16" fmla="*/ 564 w 681"/>
                  <a:gd name="T17" fmla="*/ 73 h 756"/>
                  <a:gd name="T18" fmla="*/ 650 w 681"/>
                  <a:gd name="T19" fmla="*/ 0 h 756"/>
                  <a:gd name="T20" fmla="*/ 623 w 681"/>
                  <a:gd name="T21" fmla="*/ 59 h 756"/>
                  <a:gd name="T22" fmla="*/ 0 w 681"/>
                  <a:gd name="T23" fmla="*/ 756 h 756"/>
                  <a:gd name="T24" fmla="*/ 224 w 681"/>
                  <a:gd name="T25" fmla="*/ 496 h 756"/>
                  <a:gd name="T26" fmla="*/ 237 w 681"/>
                  <a:gd name="T27" fmla="*/ 469 h 756"/>
                  <a:gd name="T28" fmla="*/ 102 w 681"/>
                  <a:gd name="T29" fmla="*/ 577 h 756"/>
                  <a:gd name="T30" fmla="*/ 0 w 681"/>
                  <a:gd name="T31" fmla="*/ 696 h 756"/>
                  <a:gd name="T32" fmla="*/ 28 w 681"/>
                  <a:gd name="T33" fmla="*/ 571 h 756"/>
                  <a:gd name="T34" fmla="*/ 176 w 681"/>
                  <a:gd name="T35" fmla="*/ 365 h 756"/>
                  <a:gd name="T36" fmla="*/ 202 w 681"/>
                  <a:gd name="T37" fmla="*/ 325 h 756"/>
                  <a:gd name="T38" fmla="*/ 213 w 681"/>
                  <a:gd name="T39" fmla="*/ 311 h 756"/>
                  <a:gd name="T40" fmla="*/ 200 w 681"/>
                  <a:gd name="T41" fmla="*/ 322 h 756"/>
                  <a:gd name="T42" fmla="*/ 114 w 681"/>
                  <a:gd name="T43" fmla="*/ 421 h 756"/>
                  <a:gd name="T44" fmla="*/ 0 w 681"/>
                  <a:gd name="T45" fmla="*/ 470 h 756"/>
                  <a:gd name="T46" fmla="*/ 159 w 681"/>
                  <a:gd name="T47" fmla="*/ 267 h 756"/>
                  <a:gd name="T48" fmla="*/ 469 w 681"/>
                  <a:gd name="T49" fmla="*/ 149 h 756"/>
                  <a:gd name="T50" fmla="*/ 437 w 681"/>
                  <a:gd name="T51" fmla="*/ 181 h 756"/>
                  <a:gd name="T52" fmla="*/ 401 w 681"/>
                  <a:gd name="T53" fmla="*/ 221 h 756"/>
                  <a:gd name="T54" fmla="*/ 435 w 681"/>
                  <a:gd name="T55" fmla="*/ 195 h 756"/>
                  <a:gd name="T56" fmla="*/ 479 w 681"/>
                  <a:gd name="T57" fmla="*/ 142 h 756"/>
                  <a:gd name="T58" fmla="*/ 127 w 681"/>
                  <a:gd name="T59" fmla="*/ 339 h 756"/>
                  <a:gd name="T60" fmla="*/ 78 w 681"/>
                  <a:gd name="T61" fmla="*/ 406 h 756"/>
                  <a:gd name="T62" fmla="*/ 87 w 681"/>
                  <a:gd name="T63" fmla="*/ 395 h 756"/>
                  <a:gd name="T64" fmla="*/ 224 w 681"/>
                  <a:gd name="T65" fmla="*/ 236 h 756"/>
                  <a:gd name="T66" fmla="*/ 267 w 681"/>
                  <a:gd name="T67" fmla="*/ 171 h 756"/>
                  <a:gd name="T68" fmla="*/ 278 w 681"/>
                  <a:gd name="T69" fmla="*/ 157 h 756"/>
                  <a:gd name="T70" fmla="*/ 323 w 681"/>
                  <a:gd name="T71" fmla="*/ 334 h 756"/>
                  <a:gd name="T72" fmla="*/ 283 w 681"/>
                  <a:gd name="T73" fmla="*/ 375 h 756"/>
                  <a:gd name="T74" fmla="*/ 213 w 681"/>
                  <a:gd name="T75" fmla="*/ 459 h 756"/>
                  <a:gd name="T76" fmla="*/ 206 w 681"/>
                  <a:gd name="T77" fmla="*/ 467 h 756"/>
                  <a:gd name="T78" fmla="*/ 323 w 681"/>
                  <a:gd name="T79" fmla="*/ 334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1" h="756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7" name="Freeform 9"/>
              <p:cNvSpPr/>
              <p:nvPr/>
            </p:nvSpPr>
            <p:spPr bwMode="auto">
              <a:xfrm>
                <a:off x="2806" y="2798"/>
                <a:ext cx="581" cy="593"/>
              </a:xfrm>
              <a:custGeom>
                <a:avLst/>
                <a:gdLst>
                  <a:gd name="T0" fmla="*/ 791 w 948"/>
                  <a:gd name="T1" fmla="*/ 0 h 966"/>
                  <a:gd name="T2" fmla="*/ 819 w 948"/>
                  <a:gd name="T3" fmla="*/ 0 h 966"/>
                  <a:gd name="T4" fmla="*/ 708 w 948"/>
                  <a:gd name="T5" fmla="*/ 116 h 966"/>
                  <a:gd name="T6" fmla="*/ 593 w 948"/>
                  <a:gd name="T7" fmla="*/ 244 h 966"/>
                  <a:gd name="T8" fmla="*/ 451 w 948"/>
                  <a:gd name="T9" fmla="*/ 408 h 966"/>
                  <a:gd name="T10" fmla="*/ 442 w 948"/>
                  <a:gd name="T11" fmla="*/ 419 h 966"/>
                  <a:gd name="T12" fmla="*/ 442 w 948"/>
                  <a:gd name="T13" fmla="*/ 428 h 966"/>
                  <a:gd name="T14" fmla="*/ 447 w 948"/>
                  <a:gd name="T15" fmla="*/ 419 h 966"/>
                  <a:gd name="T16" fmla="*/ 582 w 948"/>
                  <a:gd name="T17" fmla="*/ 286 h 966"/>
                  <a:gd name="T18" fmla="*/ 666 w 948"/>
                  <a:gd name="T19" fmla="*/ 201 h 966"/>
                  <a:gd name="T20" fmla="*/ 781 w 948"/>
                  <a:gd name="T21" fmla="*/ 80 h 966"/>
                  <a:gd name="T22" fmla="*/ 860 w 948"/>
                  <a:gd name="T23" fmla="*/ 0 h 966"/>
                  <a:gd name="T24" fmla="*/ 889 w 948"/>
                  <a:gd name="T25" fmla="*/ 0 h 966"/>
                  <a:gd name="T26" fmla="*/ 860 w 948"/>
                  <a:gd name="T27" fmla="*/ 30 h 966"/>
                  <a:gd name="T28" fmla="*/ 870 w 948"/>
                  <a:gd name="T29" fmla="*/ 31 h 966"/>
                  <a:gd name="T30" fmla="*/ 870 w 948"/>
                  <a:gd name="T31" fmla="*/ 22 h 966"/>
                  <a:gd name="T32" fmla="*/ 879 w 948"/>
                  <a:gd name="T33" fmla="*/ 21 h 966"/>
                  <a:gd name="T34" fmla="*/ 896 w 948"/>
                  <a:gd name="T35" fmla="*/ 0 h 966"/>
                  <a:gd name="T36" fmla="*/ 948 w 948"/>
                  <a:gd name="T37" fmla="*/ 0 h 966"/>
                  <a:gd name="T38" fmla="*/ 874 w 948"/>
                  <a:gd name="T39" fmla="*/ 70 h 966"/>
                  <a:gd name="T40" fmla="*/ 0 w 948"/>
                  <a:gd name="T41" fmla="*/ 966 h 966"/>
                  <a:gd name="T42" fmla="*/ 0 w 948"/>
                  <a:gd name="T43" fmla="*/ 933 h 966"/>
                  <a:gd name="T44" fmla="*/ 102 w 948"/>
                  <a:gd name="T45" fmla="*/ 822 h 966"/>
                  <a:gd name="T46" fmla="*/ 208 w 948"/>
                  <a:gd name="T47" fmla="*/ 712 h 966"/>
                  <a:gd name="T48" fmla="*/ 273 w 948"/>
                  <a:gd name="T49" fmla="*/ 649 h 966"/>
                  <a:gd name="T50" fmla="*/ 450 w 948"/>
                  <a:gd name="T51" fmla="*/ 470 h 966"/>
                  <a:gd name="T52" fmla="*/ 524 w 948"/>
                  <a:gd name="T53" fmla="*/ 388 h 966"/>
                  <a:gd name="T54" fmla="*/ 573 w 948"/>
                  <a:gd name="T55" fmla="*/ 336 h 966"/>
                  <a:gd name="T56" fmla="*/ 574 w 948"/>
                  <a:gd name="T57" fmla="*/ 328 h 966"/>
                  <a:gd name="T58" fmla="*/ 595 w 948"/>
                  <a:gd name="T59" fmla="*/ 308 h 966"/>
                  <a:gd name="T60" fmla="*/ 559 w 948"/>
                  <a:gd name="T61" fmla="*/ 339 h 966"/>
                  <a:gd name="T62" fmla="*/ 519 w 948"/>
                  <a:gd name="T63" fmla="*/ 379 h 966"/>
                  <a:gd name="T64" fmla="*/ 473 w 948"/>
                  <a:gd name="T65" fmla="*/ 425 h 966"/>
                  <a:gd name="T66" fmla="*/ 372 w 948"/>
                  <a:gd name="T67" fmla="*/ 524 h 966"/>
                  <a:gd name="T68" fmla="*/ 302 w 948"/>
                  <a:gd name="T69" fmla="*/ 590 h 966"/>
                  <a:gd name="T70" fmla="*/ 152 w 948"/>
                  <a:gd name="T71" fmla="*/ 727 h 966"/>
                  <a:gd name="T72" fmla="*/ 36 w 948"/>
                  <a:gd name="T73" fmla="*/ 844 h 966"/>
                  <a:gd name="T74" fmla="*/ 0 w 948"/>
                  <a:gd name="T75" fmla="*/ 883 h 966"/>
                  <a:gd name="T76" fmla="*/ 0 w 948"/>
                  <a:gd name="T77" fmla="*/ 830 h 966"/>
                  <a:gd name="T78" fmla="*/ 127 w 948"/>
                  <a:gd name="T79" fmla="*/ 716 h 966"/>
                  <a:gd name="T80" fmla="*/ 212 w 948"/>
                  <a:gd name="T81" fmla="*/ 628 h 966"/>
                  <a:gd name="T82" fmla="*/ 452 w 948"/>
                  <a:gd name="T83" fmla="*/ 376 h 966"/>
                  <a:gd name="T84" fmla="*/ 736 w 948"/>
                  <a:gd name="T85" fmla="*/ 56 h 966"/>
                  <a:gd name="T86" fmla="*/ 791 w 948"/>
                  <a:gd name="T87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8" h="966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8" name="Freeform 10"/>
              <p:cNvSpPr/>
              <p:nvPr/>
            </p:nvSpPr>
            <p:spPr bwMode="auto">
              <a:xfrm>
                <a:off x="2806" y="2798"/>
                <a:ext cx="618" cy="649"/>
              </a:xfrm>
              <a:custGeom>
                <a:avLst/>
                <a:gdLst>
                  <a:gd name="T0" fmla="*/ 986 w 1009"/>
                  <a:gd name="T1" fmla="*/ 0 h 1058"/>
                  <a:gd name="T2" fmla="*/ 1009 w 1009"/>
                  <a:gd name="T3" fmla="*/ 0 h 1058"/>
                  <a:gd name="T4" fmla="*/ 817 w 1009"/>
                  <a:gd name="T5" fmla="*/ 186 h 1058"/>
                  <a:gd name="T6" fmla="*/ 478 w 1009"/>
                  <a:gd name="T7" fmla="*/ 546 h 1058"/>
                  <a:gd name="T8" fmla="*/ 180 w 1009"/>
                  <a:gd name="T9" fmla="*/ 851 h 1058"/>
                  <a:gd name="T10" fmla="*/ 0 w 1009"/>
                  <a:gd name="T11" fmla="*/ 1058 h 1058"/>
                  <a:gd name="T12" fmla="*/ 0 w 1009"/>
                  <a:gd name="T13" fmla="*/ 1027 h 1058"/>
                  <a:gd name="T14" fmla="*/ 33 w 1009"/>
                  <a:gd name="T15" fmla="*/ 985 h 1058"/>
                  <a:gd name="T16" fmla="*/ 379 w 1009"/>
                  <a:gd name="T17" fmla="*/ 623 h 1058"/>
                  <a:gd name="T18" fmla="*/ 447 w 1009"/>
                  <a:gd name="T19" fmla="*/ 551 h 1058"/>
                  <a:gd name="T20" fmla="*/ 584 w 1009"/>
                  <a:gd name="T21" fmla="*/ 400 h 1058"/>
                  <a:gd name="T22" fmla="*/ 720 w 1009"/>
                  <a:gd name="T23" fmla="*/ 260 h 1058"/>
                  <a:gd name="T24" fmla="*/ 986 w 1009"/>
                  <a:gd name="T25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9" h="1058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9" name="Freeform 11"/>
              <p:cNvSpPr/>
              <p:nvPr/>
            </p:nvSpPr>
            <p:spPr bwMode="auto">
              <a:xfrm>
                <a:off x="2806" y="2798"/>
                <a:ext cx="652" cy="687"/>
              </a:xfrm>
              <a:custGeom>
                <a:avLst/>
                <a:gdLst>
                  <a:gd name="T0" fmla="*/ 1036 w 1064"/>
                  <a:gd name="T1" fmla="*/ 0 h 1120"/>
                  <a:gd name="T2" fmla="*/ 1064 w 1064"/>
                  <a:gd name="T3" fmla="*/ 0 h 1120"/>
                  <a:gd name="T4" fmla="*/ 884 w 1064"/>
                  <a:gd name="T5" fmla="*/ 168 h 1120"/>
                  <a:gd name="T6" fmla="*/ 782 w 1064"/>
                  <a:gd name="T7" fmla="*/ 270 h 1120"/>
                  <a:gd name="T8" fmla="*/ 383 w 1064"/>
                  <a:gd name="T9" fmla="*/ 715 h 1120"/>
                  <a:gd name="T10" fmla="*/ 321 w 1064"/>
                  <a:gd name="T11" fmla="*/ 789 h 1120"/>
                  <a:gd name="T12" fmla="*/ 207 w 1064"/>
                  <a:gd name="T13" fmla="*/ 923 h 1120"/>
                  <a:gd name="T14" fmla="*/ 15 w 1064"/>
                  <a:gd name="T15" fmla="*/ 1120 h 1120"/>
                  <a:gd name="T16" fmla="*/ 0 w 1064"/>
                  <a:gd name="T17" fmla="*/ 1120 h 1120"/>
                  <a:gd name="T18" fmla="*/ 0 w 1064"/>
                  <a:gd name="T19" fmla="*/ 1110 h 1120"/>
                  <a:gd name="T20" fmla="*/ 35 w 1064"/>
                  <a:gd name="T21" fmla="*/ 1075 h 1120"/>
                  <a:gd name="T22" fmla="*/ 510 w 1064"/>
                  <a:gd name="T23" fmla="*/ 534 h 1120"/>
                  <a:gd name="T24" fmla="*/ 1036 w 1064"/>
                  <a:gd name="T25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4" h="1120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0" name="Freeform 12"/>
              <p:cNvSpPr/>
              <p:nvPr/>
            </p:nvSpPr>
            <p:spPr bwMode="auto">
              <a:xfrm>
                <a:off x="2877" y="2798"/>
                <a:ext cx="643" cy="687"/>
              </a:xfrm>
              <a:custGeom>
                <a:avLst/>
                <a:gdLst>
                  <a:gd name="T0" fmla="*/ 1020 w 1049"/>
                  <a:gd name="T1" fmla="*/ 0 h 1120"/>
                  <a:gd name="T2" fmla="*/ 1049 w 1049"/>
                  <a:gd name="T3" fmla="*/ 0 h 1120"/>
                  <a:gd name="T4" fmla="*/ 881 w 1049"/>
                  <a:gd name="T5" fmla="*/ 145 h 1120"/>
                  <a:gd name="T6" fmla="*/ 778 w 1049"/>
                  <a:gd name="T7" fmla="*/ 238 h 1120"/>
                  <a:gd name="T8" fmla="*/ 698 w 1049"/>
                  <a:gd name="T9" fmla="*/ 310 h 1120"/>
                  <a:gd name="T10" fmla="*/ 88 w 1049"/>
                  <a:gd name="T11" fmla="*/ 1012 h 1120"/>
                  <a:gd name="T12" fmla="*/ 23 w 1049"/>
                  <a:gd name="T13" fmla="*/ 1120 h 1120"/>
                  <a:gd name="T14" fmla="*/ 0 w 1049"/>
                  <a:gd name="T15" fmla="*/ 1120 h 1120"/>
                  <a:gd name="T16" fmla="*/ 381 w 1049"/>
                  <a:gd name="T17" fmla="*/ 602 h 1120"/>
                  <a:gd name="T18" fmla="*/ 642 w 1049"/>
                  <a:gd name="T19" fmla="*/ 338 h 1120"/>
                  <a:gd name="T20" fmla="*/ 1020 w 1049"/>
                  <a:gd name="T21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9" h="1120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1" name="Freeform 13"/>
              <p:cNvSpPr>
                <a:spLocks noEditPoints="1"/>
              </p:cNvSpPr>
              <p:nvPr/>
            </p:nvSpPr>
            <p:spPr bwMode="auto">
              <a:xfrm>
                <a:off x="2905" y="2798"/>
                <a:ext cx="636" cy="687"/>
              </a:xfrm>
              <a:custGeom>
                <a:avLst/>
                <a:gdLst>
                  <a:gd name="T0" fmla="*/ 1019 w 1039"/>
                  <a:gd name="T1" fmla="*/ 0 h 1120"/>
                  <a:gd name="T2" fmla="*/ 1039 w 1039"/>
                  <a:gd name="T3" fmla="*/ 0 h 1120"/>
                  <a:gd name="T4" fmla="*/ 1039 w 1039"/>
                  <a:gd name="T5" fmla="*/ 8 h 1120"/>
                  <a:gd name="T6" fmla="*/ 930 w 1039"/>
                  <a:gd name="T7" fmla="*/ 115 h 1120"/>
                  <a:gd name="T8" fmla="*/ 701 w 1039"/>
                  <a:gd name="T9" fmla="*/ 342 h 1120"/>
                  <a:gd name="T10" fmla="*/ 425 w 1039"/>
                  <a:gd name="T11" fmla="*/ 638 h 1120"/>
                  <a:gd name="T12" fmla="*/ 54 w 1039"/>
                  <a:gd name="T13" fmla="*/ 1087 h 1120"/>
                  <a:gd name="T14" fmla="*/ 32 w 1039"/>
                  <a:gd name="T15" fmla="*/ 1120 h 1120"/>
                  <a:gd name="T16" fmla="*/ 71 w 1039"/>
                  <a:gd name="T17" fmla="*/ 1085 h 1120"/>
                  <a:gd name="T18" fmla="*/ 237 w 1039"/>
                  <a:gd name="T19" fmla="*/ 894 h 1120"/>
                  <a:gd name="T20" fmla="*/ 378 w 1039"/>
                  <a:gd name="T21" fmla="*/ 739 h 1120"/>
                  <a:gd name="T22" fmla="*/ 958 w 1039"/>
                  <a:gd name="T23" fmla="*/ 171 h 1120"/>
                  <a:gd name="T24" fmla="*/ 1039 w 1039"/>
                  <a:gd name="T25" fmla="*/ 95 h 1120"/>
                  <a:gd name="T26" fmla="*/ 1039 w 1039"/>
                  <a:gd name="T27" fmla="*/ 124 h 1120"/>
                  <a:gd name="T28" fmla="*/ 829 w 1039"/>
                  <a:gd name="T29" fmla="*/ 326 h 1120"/>
                  <a:gd name="T30" fmla="*/ 566 w 1039"/>
                  <a:gd name="T31" fmla="*/ 619 h 1120"/>
                  <a:gd name="T32" fmla="*/ 259 w 1039"/>
                  <a:gd name="T33" fmla="*/ 960 h 1120"/>
                  <a:gd name="T34" fmla="*/ 141 w 1039"/>
                  <a:gd name="T35" fmla="*/ 1066 h 1120"/>
                  <a:gd name="T36" fmla="*/ 100 w 1039"/>
                  <a:gd name="T37" fmla="*/ 1120 h 1120"/>
                  <a:gd name="T38" fmla="*/ 0 w 1039"/>
                  <a:gd name="T39" fmla="*/ 1120 h 1120"/>
                  <a:gd name="T40" fmla="*/ 99 w 1039"/>
                  <a:gd name="T41" fmla="*/ 1004 h 1120"/>
                  <a:gd name="T42" fmla="*/ 462 w 1039"/>
                  <a:gd name="T43" fmla="*/ 567 h 1120"/>
                  <a:gd name="T44" fmla="*/ 699 w 1039"/>
                  <a:gd name="T45" fmla="*/ 316 h 1120"/>
                  <a:gd name="T46" fmla="*/ 758 w 1039"/>
                  <a:gd name="T47" fmla="*/ 255 h 1120"/>
                  <a:gd name="T48" fmla="*/ 888 w 1039"/>
                  <a:gd name="T49" fmla="*/ 125 h 1120"/>
                  <a:gd name="T50" fmla="*/ 968 w 1039"/>
                  <a:gd name="T51" fmla="*/ 49 h 1120"/>
                  <a:gd name="T52" fmla="*/ 1019 w 1039"/>
                  <a:gd name="T53" fmla="*/ 0 h 1120"/>
                  <a:gd name="T54" fmla="*/ 475 w 1039"/>
                  <a:gd name="T55" fmla="*/ 676 h 1120"/>
                  <a:gd name="T56" fmla="*/ 412 w 1039"/>
                  <a:gd name="T57" fmla="*/ 741 h 1120"/>
                  <a:gd name="T58" fmla="*/ 215 w 1039"/>
                  <a:gd name="T59" fmla="*/ 960 h 1120"/>
                  <a:gd name="T60" fmla="*/ 203 w 1039"/>
                  <a:gd name="T61" fmla="*/ 987 h 1120"/>
                  <a:gd name="T62" fmla="*/ 262 w 1039"/>
                  <a:gd name="T63" fmla="*/ 931 h 1120"/>
                  <a:gd name="T64" fmla="*/ 347 w 1039"/>
                  <a:gd name="T65" fmla="*/ 840 h 1120"/>
                  <a:gd name="T66" fmla="*/ 490 w 1039"/>
                  <a:gd name="T67" fmla="*/ 675 h 1120"/>
                  <a:gd name="T68" fmla="*/ 510 w 1039"/>
                  <a:gd name="T69" fmla="*/ 648 h 1120"/>
                  <a:gd name="T70" fmla="*/ 518 w 1039"/>
                  <a:gd name="T71" fmla="*/ 640 h 1120"/>
                  <a:gd name="T72" fmla="*/ 475 w 1039"/>
                  <a:gd name="T73" fmla="*/ 676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9" h="1120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2" name="Freeform 14"/>
              <p:cNvSpPr>
                <a:spLocks noEditPoints="1"/>
              </p:cNvSpPr>
              <p:nvPr/>
            </p:nvSpPr>
            <p:spPr bwMode="auto">
              <a:xfrm>
                <a:off x="2996" y="2903"/>
                <a:ext cx="545" cy="582"/>
              </a:xfrm>
              <a:custGeom>
                <a:avLst/>
                <a:gdLst>
                  <a:gd name="T0" fmla="*/ 823 w 890"/>
                  <a:gd name="T1" fmla="*/ 66 h 949"/>
                  <a:gd name="T2" fmla="*/ 890 w 890"/>
                  <a:gd name="T3" fmla="*/ 0 h 949"/>
                  <a:gd name="T4" fmla="*/ 890 w 890"/>
                  <a:gd name="T5" fmla="*/ 24 h 949"/>
                  <a:gd name="T6" fmla="*/ 724 w 890"/>
                  <a:gd name="T7" fmla="*/ 187 h 949"/>
                  <a:gd name="T8" fmla="*/ 616 w 890"/>
                  <a:gd name="T9" fmla="*/ 299 h 949"/>
                  <a:gd name="T10" fmla="*/ 555 w 890"/>
                  <a:gd name="T11" fmla="*/ 375 h 949"/>
                  <a:gd name="T12" fmla="*/ 669 w 890"/>
                  <a:gd name="T13" fmla="*/ 265 h 949"/>
                  <a:gd name="T14" fmla="*/ 778 w 890"/>
                  <a:gd name="T15" fmla="*/ 156 h 949"/>
                  <a:gd name="T16" fmla="*/ 890 w 890"/>
                  <a:gd name="T17" fmla="*/ 41 h 949"/>
                  <a:gd name="T18" fmla="*/ 890 w 890"/>
                  <a:gd name="T19" fmla="*/ 73 h 949"/>
                  <a:gd name="T20" fmla="*/ 811 w 890"/>
                  <a:gd name="T21" fmla="*/ 150 h 949"/>
                  <a:gd name="T22" fmla="*/ 711 w 890"/>
                  <a:gd name="T23" fmla="*/ 254 h 949"/>
                  <a:gd name="T24" fmla="*/ 695 w 890"/>
                  <a:gd name="T25" fmla="*/ 270 h 949"/>
                  <a:gd name="T26" fmla="*/ 666 w 890"/>
                  <a:gd name="T27" fmla="*/ 304 h 949"/>
                  <a:gd name="T28" fmla="*/ 716 w 890"/>
                  <a:gd name="T29" fmla="*/ 262 h 949"/>
                  <a:gd name="T30" fmla="*/ 890 w 890"/>
                  <a:gd name="T31" fmla="*/ 104 h 949"/>
                  <a:gd name="T32" fmla="*/ 890 w 890"/>
                  <a:gd name="T33" fmla="*/ 196 h 949"/>
                  <a:gd name="T34" fmla="*/ 792 w 890"/>
                  <a:gd name="T35" fmla="*/ 291 h 949"/>
                  <a:gd name="T36" fmla="*/ 673 w 890"/>
                  <a:gd name="T37" fmla="*/ 408 h 949"/>
                  <a:gd name="T38" fmla="*/ 306 w 890"/>
                  <a:gd name="T39" fmla="*/ 805 h 949"/>
                  <a:gd name="T40" fmla="*/ 202 w 890"/>
                  <a:gd name="T41" fmla="*/ 909 h 949"/>
                  <a:gd name="T42" fmla="*/ 159 w 890"/>
                  <a:gd name="T43" fmla="*/ 949 h 949"/>
                  <a:gd name="T44" fmla="*/ 94 w 890"/>
                  <a:gd name="T45" fmla="*/ 949 h 949"/>
                  <a:gd name="T46" fmla="*/ 170 w 890"/>
                  <a:gd name="T47" fmla="*/ 876 h 949"/>
                  <a:gd name="T48" fmla="*/ 217 w 890"/>
                  <a:gd name="T49" fmla="*/ 824 h 949"/>
                  <a:gd name="T50" fmla="*/ 537 w 890"/>
                  <a:gd name="T51" fmla="*/ 480 h 949"/>
                  <a:gd name="T52" fmla="*/ 593 w 890"/>
                  <a:gd name="T53" fmla="*/ 424 h 949"/>
                  <a:gd name="T54" fmla="*/ 660 w 890"/>
                  <a:gd name="T55" fmla="*/ 359 h 949"/>
                  <a:gd name="T56" fmla="*/ 715 w 890"/>
                  <a:gd name="T57" fmla="*/ 306 h 949"/>
                  <a:gd name="T58" fmla="*/ 866 w 890"/>
                  <a:gd name="T59" fmla="*/ 165 h 949"/>
                  <a:gd name="T60" fmla="*/ 886 w 890"/>
                  <a:gd name="T61" fmla="*/ 138 h 949"/>
                  <a:gd name="T62" fmla="*/ 853 w 890"/>
                  <a:gd name="T63" fmla="*/ 163 h 949"/>
                  <a:gd name="T64" fmla="*/ 445 w 890"/>
                  <a:gd name="T65" fmla="*/ 548 h 949"/>
                  <a:gd name="T66" fmla="*/ 367 w 890"/>
                  <a:gd name="T67" fmla="*/ 631 h 949"/>
                  <a:gd name="T68" fmla="*/ 158 w 890"/>
                  <a:gd name="T69" fmla="*/ 857 h 949"/>
                  <a:gd name="T70" fmla="*/ 71 w 890"/>
                  <a:gd name="T71" fmla="*/ 949 h 949"/>
                  <a:gd name="T72" fmla="*/ 0 w 890"/>
                  <a:gd name="T73" fmla="*/ 949 h 949"/>
                  <a:gd name="T74" fmla="*/ 153 w 890"/>
                  <a:gd name="T75" fmla="*/ 772 h 949"/>
                  <a:gd name="T76" fmla="*/ 229 w 890"/>
                  <a:gd name="T77" fmla="*/ 693 h 949"/>
                  <a:gd name="T78" fmla="*/ 294 w 890"/>
                  <a:gd name="T79" fmla="*/ 629 h 949"/>
                  <a:gd name="T80" fmla="*/ 373 w 890"/>
                  <a:gd name="T81" fmla="*/ 552 h 949"/>
                  <a:gd name="T82" fmla="*/ 416 w 890"/>
                  <a:gd name="T83" fmla="*/ 507 h 949"/>
                  <a:gd name="T84" fmla="*/ 607 w 890"/>
                  <a:gd name="T85" fmla="*/ 282 h 949"/>
                  <a:gd name="T86" fmla="*/ 771 w 890"/>
                  <a:gd name="T87" fmla="*/ 118 h 949"/>
                  <a:gd name="T88" fmla="*/ 823 w 890"/>
                  <a:gd name="T89" fmla="*/ 66 h 949"/>
                  <a:gd name="T90" fmla="*/ 215 w 890"/>
                  <a:gd name="T91" fmla="*/ 736 h 949"/>
                  <a:gd name="T92" fmla="*/ 216 w 890"/>
                  <a:gd name="T93" fmla="*/ 743 h 949"/>
                  <a:gd name="T94" fmla="*/ 206 w 890"/>
                  <a:gd name="T95" fmla="*/ 744 h 949"/>
                  <a:gd name="T96" fmla="*/ 191 w 890"/>
                  <a:gd name="T97" fmla="*/ 762 h 949"/>
                  <a:gd name="T98" fmla="*/ 98 w 890"/>
                  <a:gd name="T99" fmla="*/ 862 h 949"/>
                  <a:gd name="T100" fmla="*/ 83 w 890"/>
                  <a:gd name="T101" fmla="*/ 887 h 949"/>
                  <a:gd name="T102" fmla="*/ 77 w 890"/>
                  <a:gd name="T103" fmla="*/ 887 h 949"/>
                  <a:gd name="T104" fmla="*/ 77 w 890"/>
                  <a:gd name="T105" fmla="*/ 894 h 949"/>
                  <a:gd name="T106" fmla="*/ 67 w 890"/>
                  <a:gd name="T107" fmla="*/ 899 h 949"/>
                  <a:gd name="T108" fmla="*/ 81 w 890"/>
                  <a:gd name="T109" fmla="*/ 892 h 949"/>
                  <a:gd name="T110" fmla="*/ 167 w 890"/>
                  <a:gd name="T111" fmla="*/ 802 h 949"/>
                  <a:gd name="T112" fmla="*/ 213 w 890"/>
                  <a:gd name="T113" fmla="*/ 748 h 949"/>
                  <a:gd name="T114" fmla="*/ 241 w 890"/>
                  <a:gd name="T115" fmla="*/ 714 h 949"/>
                  <a:gd name="T116" fmla="*/ 215 w 890"/>
                  <a:gd name="T117" fmla="*/ 73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0" h="949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3" name="Freeform 15"/>
              <p:cNvSpPr/>
              <p:nvPr/>
            </p:nvSpPr>
            <p:spPr bwMode="auto">
              <a:xfrm>
                <a:off x="3137" y="3031"/>
                <a:ext cx="404" cy="454"/>
              </a:xfrm>
              <a:custGeom>
                <a:avLst/>
                <a:gdLst>
                  <a:gd name="T0" fmla="*/ 536 w 660"/>
                  <a:gd name="T1" fmla="*/ 128 h 740"/>
                  <a:gd name="T2" fmla="*/ 660 w 660"/>
                  <a:gd name="T3" fmla="*/ 0 h 740"/>
                  <a:gd name="T4" fmla="*/ 660 w 660"/>
                  <a:gd name="T5" fmla="*/ 27 h 740"/>
                  <a:gd name="T6" fmla="*/ 453 w 660"/>
                  <a:gd name="T7" fmla="*/ 248 h 740"/>
                  <a:gd name="T8" fmla="*/ 430 w 660"/>
                  <a:gd name="T9" fmla="*/ 279 h 740"/>
                  <a:gd name="T10" fmla="*/ 434 w 660"/>
                  <a:gd name="T11" fmla="*/ 277 h 740"/>
                  <a:gd name="T12" fmla="*/ 660 w 660"/>
                  <a:gd name="T13" fmla="*/ 67 h 740"/>
                  <a:gd name="T14" fmla="*/ 660 w 660"/>
                  <a:gd name="T15" fmla="*/ 94 h 740"/>
                  <a:gd name="T16" fmla="*/ 541 w 660"/>
                  <a:gd name="T17" fmla="*/ 205 h 740"/>
                  <a:gd name="T18" fmla="*/ 121 w 660"/>
                  <a:gd name="T19" fmla="*/ 636 h 740"/>
                  <a:gd name="T20" fmla="*/ 36 w 660"/>
                  <a:gd name="T21" fmla="*/ 740 h 740"/>
                  <a:gd name="T22" fmla="*/ 0 w 660"/>
                  <a:gd name="T23" fmla="*/ 740 h 740"/>
                  <a:gd name="T24" fmla="*/ 66 w 660"/>
                  <a:gd name="T25" fmla="*/ 666 h 740"/>
                  <a:gd name="T26" fmla="*/ 196 w 660"/>
                  <a:gd name="T27" fmla="*/ 513 h 740"/>
                  <a:gd name="T28" fmla="*/ 536 w 660"/>
                  <a:gd name="T29" fmla="*/ 128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0" h="74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4" name="Freeform 16"/>
              <p:cNvSpPr/>
              <p:nvPr/>
            </p:nvSpPr>
            <p:spPr bwMode="auto">
              <a:xfrm>
                <a:off x="3197" y="3110"/>
                <a:ext cx="344" cy="375"/>
              </a:xfrm>
              <a:custGeom>
                <a:avLst/>
                <a:gdLst>
                  <a:gd name="T0" fmla="*/ 471 w 561"/>
                  <a:gd name="T1" fmla="*/ 94 h 612"/>
                  <a:gd name="T2" fmla="*/ 561 w 561"/>
                  <a:gd name="T3" fmla="*/ 0 h 612"/>
                  <a:gd name="T4" fmla="*/ 561 w 561"/>
                  <a:gd name="T5" fmla="*/ 79 h 612"/>
                  <a:gd name="T6" fmla="*/ 448 w 561"/>
                  <a:gd name="T7" fmla="*/ 191 h 612"/>
                  <a:gd name="T8" fmla="*/ 178 w 561"/>
                  <a:gd name="T9" fmla="*/ 461 h 612"/>
                  <a:gd name="T10" fmla="*/ 38 w 561"/>
                  <a:gd name="T11" fmla="*/ 612 h 612"/>
                  <a:gd name="T12" fmla="*/ 0 w 561"/>
                  <a:gd name="T13" fmla="*/ 612 h 612"/>
                  <a:gd name="T14" fmla="*/ 31 w 561"/>
                  <a:gd name="T15" fmla="*/ 579 h 612"/>
                  <a:gd name="T16" fmla="*/ 108 w 561"/>
                  <a:gd name="T17" fmla="*/ 491 h 612"/>
                  <a:gd name="T18" fmla="*/ 214 w 561"/>
                  <a:gd name="T19" fmla="*/ 373 h 612"/>
                  <a:gd name="T20" fmla="*/ 341 w 561"/>
                  <a:gd name="T21" fmla="*/ 236 h 612"/>
                  <a:gd name="T22" fmla="*/ 471 w 561"/>
                  <a:gd name="T23" fmla="*/ 9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612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5" name="Freeform 17"/>
              <p:cNvSpPr/>
              <p:nvPr/>
            </p:nvSpPr>
            <p:spPr bwMode="auto">
              <a:xfrm>
                <a:off x="3234" y="3180"/>
                <a:ext cx="307" cy="305"/>
              </a:xfrm>
              <a:custGeom>
                <a:avLst/>
                <a:gdLst>
                  <a:gd name="T0" fmla="*/ 347 w 501"/>
                  <a:gd name="T1" fmla="*/ 143 h 497"/>
                  <a:gd name="T2" fmla="*/ 501 w 501"/>
                  <a:gd name="T3" fmla="*/ 0 h 497"/>
                  <a:gd name="T4" fmla="*/ 501 w 501"/>
                  <a:gd name="T5" fmla="*/ 24 h 497"/>
                  <a:gd name="T6" fmla="*/ 296 w 501"/>
                  <a:gd name="T7" fmla="*/ 216 h 497"/>
                  <a:gd name="T8" fmla="*/ 26 w 501"/>
                  <a:gd name="T9" fmla="*/ 497 h 497"/>
                  <a:gd name="T10" fmla="*/ 0 w 501"/>
                  <a:gd name="T11" fmla="*/ 497 h 497"/>
                  <a:gd name="T12" fmla="*/ 218 w 501"/>
                  <a:gd name="T13" fmla="*/ 267 h 497"/>
                  <a:gd name="T14" fmla="*/ 347 w 501"/>
                  <a:gd name="T15" fmla="*/ 14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497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6" name="Freeform 18"/>
              <p:cNvSpPr/>
              <p:nvPr/>
            </p:nvSpPr>
            <p:spPr bwMode="auto">
              <a:xfrm>
                <a:off x="3292" y="3209"/>
                <a:ext cx="249" cy="276"/>
              </a:xfrm>
              <a:custGeom>
                <a:avLst/>
                <a:gdLst>
                  <a:gd name="T0" fmla="*/ 333 w 407"/>
                  <a:gd name="T1" fmla="*/ 73 h 451"/>
                  <a:gd name="T2" fmla="*/ 407 w 407"/>
                  <a:gd name="T3" fmla="*/ 0 h 451"/>
                  <a:gd name="T4" fmla="*/ 407 w 407"/>
                  <a:gd name="T5" fmla="*/ 59 h 451"/>
                  <a:gd name="T6" fmla="*/ 326 w 407"/>
                  <a:gd name="T7" fmla="*/ 154 h 451"/>
                  <a:gd name="T8" fmla="*/ 293 w 407"/>
                  <a:gd name="T9" fmla="*/ 199 h 451"/>
                  <a:gd name="T10" fmla="*/ 407 w 407"/>
                  <a:gd name="T11" fmla="*/ 82 h 451"/>
                  <a:gd name="T12" fmla="*/ 407 w 407"/>
                  <a:gd name="T13" fmla="*/ 108 h 451"/>
                  <a:gd name="T14" fmla="*/ 239 w 407"/>
                  <a:gd name="T15" fmla="*/ 298 h 451"/>
                  <a:gd name="T16" fmla="*/ 259 w 407"/>
                  <a:gd name="T17" fmla="*/ 279 h 451"/>
                  <a:gd name="T18" fmla="*/ 271 w 407"/>
                  <a:gd name="T19" fmla="*/ 267 h 451"/>
                  <a:gd name="T20" fmla="*/ 324 w 407"/>
                  <a:gd name="T21" fmla="*/ 216 h 451"/>
                  <a:gd name="T22" fmla="*/ 407 w 407"/>
                  <a:gd name="T23" fmla="*/ 133 h 451"/>
                  <a:gd name="T24" fmla="*/ 407 w 407"/>
                  <a:gd name="T25" fmla="*/ 179 h 451"/>
                  <a:gd name="T26" fmla="*/ 337 w 407"/>
                  <a:gd name="T27" fmla="*/ 257 h 451"/>
                  <a:gd name="T28" fmla="*/ 195 w 407"/>
                  <a:gd name="T29" fmla="*/ 415 h 451"/>
                  <a:gd name="T30" fmla="*/ 229 w 407"/>
                  <a:gd name="T31" fmla="*/ 393 h 451"/>
                  <a:gd name="T32" fmla="*/ 407 w 407"/>
                  <a:gd name="T33" fmla="*/ 215 h 451"/>
                  <a:gd name="T34" fmla="*/ 407 w 407"/>
                  <a:gd name="T35" fmla="*/ 241 h 451"/>
                  <a:gd name="T36" fmla="*/ 309 w 407"/>
                  <a:gd name="T37" fmla="*/ 341 h 451"/>
                  <a:gd name="T38" fmla="*/ 197 w 407"/>
                  <a:gd name="T39" fmla="*/ 451 h 451"/>
                  <a:gd name="T40" fmla="*/ 77 w 407"/>
                  <a:gd name="T41" fmla="*/ 451 h 451"/>
                  <a:gd name="T42" fmla="*/ 122 w 407"/>
                  <a:gd name="T43" fmla="*/ 393 h 451"/>
                  <a:gd name="T44" fmla="*/ 127 w 407"/>
                  <a:gd name="T45" fmla="*/ 389 h 451"/>
                  <a:gd name="T46" fmla="*/ 151 w 407"/>
                  <a:gd name="T47" fmla="*/ 356 h 451"/>
                  <a:gd name="T48" fmla="*/ 131 w 407"/>
                  <a:gd name="T49" fmla="*/ 379 h 451"/>
                  <a:gd name="T50" fmla="*/ 59 w 407"/>
                  <a:gd name="T51" fmla="*/ 451 h 451"/>
                  <a:gd name="T52" fmla="*/ 0 w 407"/>
                  <a:gd name="T53" fmla="*/ 451 h 451"/>
                  <a:gd name="T54" fmla="*/ 189 w 407"/>
                  <a:gd name="T55" fmla="*/ 229 h 451"/>
                  <a:gd name="T56" fmla="*/ 333 w 407"/>
                  <a:gd name="T57" fmla="*/ 7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7" h="451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7" name="Freeform 19"/>
              <p:cNvSpPr/>
              <p:nvPr/>
            </p:nvSpPr>
            <p:spPr bwMode="auto">
              <a:xfrm>
                <a:off x="3447" y="3392"/>
                <a:ext cx="94" cy="93"/>
              </a:xfrm>
              <a:custGeom>
                <a:avLst/>
                <a:gdLst>
                  <a:gd name="T0" fmla="*/ 82 w 154"/>
                  <a:gd name="T1" fmla="*/ 72 h 152"/>
                  <a:gd name="T2" fmla="*/ 154 w 154"/>
                  <a:gd name="T3" fmla="*/ 0 h 152"/>
                  <a:gd name="T4" fmla="*/ 154 w 154"/>
                  <a:gd name="T5" fmla="*/ 48 h 152"/>
                  <a:gd name="T6" fmla="*/ 97 w 154"/>
                  <a:gd name="T7" fmla="*/ 111 h 152"/>
                  <a:gd name="T8" fmla="*/ 59 w 154"/>
                  <a:gd name="T9" fmla="*/ 152 h 152"/>
                  <a:gd name="T10" fmla="*/ 0 w 154"/>
                  <a:gd name="T11" fmla="*/ 152 h 152"/>
                  <a:gd name="T12" fmla="*/ 82 w 154"/>
                  <a:gd name="T13" fmla="*/ 7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2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8" name="Freeform 20"/>
              <p:cNvSpPr/>
              <p:nvPr/>
            </p:nvSpPr>
            <p:spPr bwMode="auto">
              <a:xfrm>
                <a:off x="3509" y="3449"/>
                <a:ext cx="32" cy="36"/>
              </a:xfrm>
              <a:custGeom>
                <a:avLst/>
                <a:gdLst>
                  <a:gd name="T0" fmla="*/ 0 w 53"/>
                  <a:gd name="T1" fmla="*/ 58 h 58"/>
                  <a:gd name="T2" fmla="*/ 53 w 53"/>
                  <a:gd name="T3" fmla="*/ 0 h 58"/>
                  <a:gd name="T4" fmla="*/ 53 w 53"/>
                  <a:gd name="T5" fmla="*/ 31 h 58"/>
                  <a:gd name="T6" fmla="*/ 29 w 53"/>
                  <a:gd name="T7" fmla="*/ 58 h 58"/>
                  <a:gd name="T8" fmla="*/ 0 w 5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</p:grpSp>
        <p:grpSp>
          <p:nvGrpSpPr>
            <p:cNvPr id="136" name="Group 4"/>
            <p:cNvGrpSpPr>
              <a:grpSpLocks noChangeAspect="1"/>
            </p:cNvGrpSpPr>
            <p:nvPr/>
          </p:nvGrpSpPr>
          <p:grpSpPr bwMode="auto">
            <a:xfrm>
              <a:off x="2511521" y="4587569"/>
              <a:ext cx="1089664" cy="1018502"/>
              <a:chOff x="2806" y="2798"/>
              <a:chExt cx="735" cy="687"/>
            </a:xfrm>
            <a:grpFill/>
          </p:grpSpPr>
          <p:sp>
            <p:nvSpPr>
              <p:cNvPr id="137" name="Freeform 5"/>
              <p:cNvSpPr/>
              <p:nvPr/>
            </p:nvSpPr>
            <p:spPr bwMode="auto">
              <a:xfrm>
                <a:off x="2806" y="2798"/>
                <a:ext cx="96" cy="101"/>
              </a:xfrm>
              <a:custGeom>
                <a:avLst/>
                <a:gdLst>
                  <a:gd name="T0" fmla="*/ 40 w 157"/>
                  <a:gd name="T1" fmla="*/ 0 h 164"/>
                  <a:gd name="T2" fmla="*/ 157 w 157"/>
                  <a:gd name="T3" fmla="*/ 0 h 164"/>
                  <a:gd name="T4" fmla="*/ 34 w 157"/>
                  <a:gd name="T5" fmla="*/ 130 h 164"/>
                  <a:gd name="T6" fmla="*/ 0 w 157"/>
                  <a:gd name="T7" fmla="*/ 164 h 164"/>
                  <a:gd name="T8" fmla="*/ 0 w 157"/>
                  <a:gd name="T9" fmla="*/ 119 h 164"/>
                  <a:gd name="T10" fmla="*/ 29 w 157"/>
                  <a:gd name="T11" fmla="*/ 89 h 164"/>
                  <a:gd name="T12" fmla="*/ 26 w 157"/>
                  <a:gd name="T13" fmla="*/ 77 h 164"/>
                  <a:gd name="T14" fmla="*/ 20 w 157"/>
                  <a:gd name="T15" fmla="*/ 84 h 164"/>
                  <a:gd name="T16" fmla="*/ 13 w 157"/>
                  <a:gd name="T17" fmla="*/ 97 h 164"/>
                  <a:gd name="T18" fmla="*/ 0 w 157"/>
                  <a:gd name="T19" fmla="*/ 109 h 164"/>
                  <a:gd name="T20" fmla="*/ 0 w 157"/>
                  <a:gd name="T21" fmla="*/ 32 h 164"/>
                  <a:gd name="T22" fmla="*/ 40 w 157"/>
                  <a:gd name="T2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64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38" name="Freeform 6"/>
              <p:cNvSpPr/>
              <p:nvPr/>
            </p:nvSpPr>
            <p:spPr bwMode="auto">
              <a:xfrm>
                <a:off x="2806" y="2798"/>
                <a:ext cx="154" cy="185"/>
              </a:xfrm>
              <a:custGeom>
                <a:avLst/>
                <a:gdLst>
                  <a:gd name="T0" fmla="*/ 207 w 252"/>
                  <a:gd name="T1" fmla="*/ 0 h 301"/>
                  <a:gd name="T2" fmla="*/ 252 w 252"/>
                  <a:gd name="T3" fmla="*/ 0 h 301"/>
                  <a:gd name="T4" fmla="*/ 0 w 252"/>
                  <a:gd name="T5" fmla="*/ 301 h 301"/>
                  <a:gd name="T6" fmla="*/ 0 w 252"/>
                  <a:gd name="T7" fmla="*/ 257 h 301"/>
                  <a:gd name="T8" fmla="*/ 207 w 252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301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39" name="Freeform 7"/>
              <p:cNvSpPr/>
              <p:nvPr/>
            </p:nvSpPr>
            <p:spPr bwMode="auto">
              <a:xfrm>
                <a:off x="2806" y="2798"/>
                <a:ext cx="207" cy="274"/>
              </a:xfrm>
              <a:custGeom>
                <a:avLst/>
                <a:gdLst>
                  <a:gd name="T0" fmla="*/ 313 w 338"/>
                  <a:gd name="T1" fmla="*/ 0 h 446"/>
                  <a:gd name="T2" fmla="*/ 338 w 338"/>
                  <a:gd name="T3" fmla="*/ 0 h 446"/>
                  <a:gd name="T4" fmla="*/ 271 w 338"/>
                  <a:gd name="T5" fmla="*/ 99 h 446"/>
                  <a:gd name="T6" fmla="*/ 94 w 338"/>
                  <a:gd name="T7" fmla="*/ 330 h 446"/>
                  <a:gd name="T8" fmla="*/ 0 w 338"/>
                  <a:gd name="T9" fmla="*/ 446 h 446"/>
                  <a:gd name="T10" fmla="*/ 0 w 338"/>
                  <a:gd name="T11" fmla="*/ 416 h 446"/>
                  <a:gd name="T12" fmla="*/ 28 w 338"/>
                  <a:gd name="T13" fmla="*/ 380 h 446"/>
                  <a:gd name="T14" fmla="*/ 313 w 338"/>
                  <a:gd name="T1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8" h="446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0" name="Freeform 8"/>
              <p:cNvSpPr>
                <a:spLocks noEditPoints="1"/>
              </p:cNvSpPr>
              <p:nvPr/>
            </p:nvSpPr>
            <p:spPr bwMode="auto">
              <a:xfrm>
                <a:off x="2806" y="2798"/>
                <a:ext cx="417" cy="464"/>
              </a:xfrm>
              <a:custGeom>
                <a:avLst/>
                <a:gdLst>
                  <a:gd name="T0" fmla="*/ 427 w 681"/>
                  <a:gd name="T1" fmla="*/ 0 h 756"/>
                  <a:gd name="T2" fmla="*/ 412 w 681"/>
                  <a:gd name="T3" fmla="*/ 48 h 756"/>
                  <a:gd name="T4" fmla="*/ 503 w 681"/>
                  <a:gd name="T5" fmla="*/ 0 h 756"/>
                  <a:gd name="T6" fmla="*/ 141 w 681"/>
                  <a:gd name="T7" fmla="*/ 445 h 756"/>
                  <a:gd name="T8" fmla="*/ 90 w 681"/>
                  <a:gd name="T9" fmla="*/ 514 h 756"/>
                  <a:gd name="T10" fmla="*/ 81 w 681"/>
                  <a:gd name="T11" fmla="*/ 532 h 756"/>
                  <a:gd name="T12" fmla="*/ 432 w 681"/>
                  <a:gd name="T13" fmla="*/ 156 h 756"/>
                  <a:gd name="T14" fmla="*/ 613 w 681"/>
                  <a:gd name="T15" fmla="*/ 0 h 756"/>
                  <a:gd name="T16" fmla="*/ 564 w 681"/>
                  <a:gd name="T17" fmla="*/ 73 h 756"/>
                  <a:gd name="T18" fmla="*/ 650 w 681"/>
                  <a:gd name="T19" fmla="*/ 0 h 756"/>
                  <a:gd name="T20" fmla="*/ 623 w 681"/>
                  <a:gd name="T21" fmla="*/ 59 h 756"/>
                  <a:gd name="T22" fmla="*/ 0 w 681"/>
                  <a:gd name="T23" fmla="*/ 756 h 756"/>
                  <a:gd name="T24" fmla="*/ 224 w 681"/>
                  <a:gd name="T25" fmla="*/ 496 h 756"/>
                  <a:gd name="T26" fmla="*/ 237 w 681"/>
                  <a:gd name="T27" fmla="*/ 469 h 756"/>
                  <a:gd name="T28" fmla="*/ 102 w 681"/>
                  <a:gd name="T29" fmla="*/ 577 h 756"/>
                  <a:gd name="T30" fmla="*/ 0 w 681"/>
                  <a:gd name="T31" fmla="*/ 696 h 756"/>
                  <a:gd name="T32" fmla="*/ 28 w 681"/>
                  <a:gd name="T33" fmla="*/ 571 h 756"/>
                  <a:gd name="T34" fmla="*/ 176 w 681"/>
                  <a:gd name="T35" fmla="*/ 365 h 756"/>
                  <a:gd name="T36" fmla="*/ 202 w 681"/>
                  <a:gd name="T37" fmla="*/ 325 h 756"/>
                  <a:gd name="T38" fmla="*/ 213 w 681"/>
                  <a:gd name="T39" fmla="*/ 311 h 756"/>
                  <a:gd name="T40" fmla="*/ 200 w 681"/>
                  <a:gd name="T41" fmla="*/ 322 h 756"/>
                  <a:gd name="T42" fmla="*/ 114 w 681"/>
                  <a:gd name="T43" fmla="*/ 421 h 756"/>
                  <a:gd name="T44" fmla="*/ 0 w 681"/>
                  <a:gd name="T45" fmla="*/ 470 h 756"/>
                  <a:gd name="T46" fmla="*/ 159 w 681"/>
                  <a:gd name="T47" fmla="*/ 267 h 756"/>
                  <a:gd name="T48" fmla="*/ 469 w 681"/>
                  <a:gd name="T49" fmla="*/ 149 h 756"/>
                  <a:gd name="T50" fmla="*/ 437 w 681"/>
                  <a:gd name="T51" fmla="*/ 181 h 756"/>
                  <a:gd name="T52" fmla="*/ 401 w 681"/>
                  <a:gd name="T53" fmla="*/ 221 h 756"/>
                  <a:gd name="T54" fmla="*/ 435 w 681"/>
                  <a:gd name="T55" fmla="*/ 195 h 756"/>
                  <a:gd name="T56" fmla="*/ 479 w 681"/>
                  <a:gd name="T57" fmla="*/ 142 h 756"/>
                  <a:gd name="T58" fmla="*/ 127 w 681"/>
                  <a:gd name="T59" fmla="*/ 339 h 756"/>
                  <a:gd name="T60" fmla="*/ 78 w 681"/>
                  <a:gd name="T61" fmla="*/ 406 h 756"/>
                  <a:gd name="T62" fmla="*/ 87 w 681"/>
                  <a:gd name="T63" fmla="*/ 395 h 756"/>
                  <a:gd name="T64" fmla="*/ 224 w 681"/>
                  <a:gd name="T65" fmla="*/ 236 h 756"/>
                  <a:gd name="T66" fmla="*/ 267 w 681"/>
                  <a:gd name="T67" fmla="*/ 171 h 756"/>
                  <a:gd name="T68" fmla="*/ 278 w 681"/>
                  <a:gd name="T69" fmla="*/ 157 h 756"/>
                  <a:gd name="T70" fmla="*/ 323 w 681"/>
                  <a:gd name="T71" fmla="*/ 334 h 756"/>
                  <a:gd name="T72" fmla="*/ 283 w 681"/>
                  <a:gd name="T73" fmla="*/ 375 h 756"/>
                  <a:gd name="T74" fmla="*/ 213 w 681"/>
                  <a:gd name="T75" fmla="*/ 459 h 756"/>
                  <a:gd name="T76" fmla="*/ 206 w 681"/>
                  <a:gd name="T77" fmla="*/ 467 h 756"/>
                  <a:gd name="T78" fmla="*/ 323 w 681"/>
                  <a:gd name="T79" fmla="*/ 334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1" h="756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1" name="Freeform 9"/>
              <p:cNvSpPr/>
              <p:nvPr/>
            </p:nvSpPr>
            <p:spPr bwMode="auto">
              <a:xfrm>
                <a:off x="2806" y="2798"/>
                <a:ext cx="581" cy="593"/>
              </a:xfrm>
              <a:custGeom>
                <a:avLst/>
                <a:gdLst>
                  <a:gd name="T0" fmla="*/ 791 w 948"/>
                  <a:gd name="T1" fmla="*/ 0 h 966"/>
                  <a:gd name="T2" fmla="*/ 819 w 948"/>
                  <a:gd name="T3" fmla="*/ 0 h 966"/>
                  <a:gd name="T4" fmla="*/ 708 w 948"/>
                  <a:gd name="T5" fmla="*/ 116 h 966"/>
                  <a:gd name="T6" fmla="*/ 593 w 948"/>
                  <a:gd name="T7" fmla="*/ 244 h 966"/>
                  <a:gd name="T8" fmla="*/ 451 w 948"/>
                  <a:gd name="T9" fmla="*/ 408 h 966"/>
                  <a:gd name="T10" fmla="*/ 442 w 948"/>
                  <a:gd name="T11" fmla="*/ 419 h 966"/>
                  <a:gd name="T12" fmla="*/ 442 w 948"/>
                  <a:gd name="T13" fmla="*/ 428 h 966"/>
                  <a:gd name="T14" fmla="*/ 447 w 948"/>
                  <a:gd name="T15" fmla="*/ 419 h 966"/>
                  <a:gd name="T16" fmla="*/ 582 w 948"/>
                  <a:gd name="T17" fmla="*/ 286 h 966"/>
                  <a:gd name="T18" fmla="*/ 666 w 948"/>
                  <a:gd name="T19" fmla="*/ 201 h 966"/>
                  <a:gd name="T20" fmla="*/ 781 w 948"/>
                  <a:gd name="T21" fmla="*/ 80 h 966"/>
                  <a:gd name="T22" fmla="*/ 860 w 948"/>
                  <a:gd name="T23" fmla="*/ 0 h 966"/>
                  <a:gd name="T24" fmla="*/ 889 w 948"/>
                  <a:gd name="T25" fmla="*/ 0 h 966"/>
                  <a:gd name="T26" fmla="*/ 860 w 948"/>
                  <a:gd name="T27" fmla="*/ 30 h 966"/>
                  <a:gd name="T28" fmla="*/ 870 w 948"/>
                  <a:gd name="T29" fmla="*/ 31 h 966"/>
                  <a:gd name="T30" fmla="*/ 870 w 948"/>
                  <a:gd name="T31" fmla="*/ 22 h 966"/>
                  <a:gd name="T32" fmla="*/ 879 w 948"/>
                  <a:gd name="T33" fmla="*/ 21 h 966"/>
                  <a:gd name="T34" fmla="*/ 896 w 948"/>
                  <a:gd name="T35" fmla="*/ 0 h 966"/>
                  <a:gd name="T36" fmla="*/ 948 w 948"/>
                  <a:gd name="T37" fmla="*/ 0 h 966"/>
                  <a:gd name="T38" fmla="*/ 874 w 948"/>
                  <a:gd name="T39" fmla="*/ 70 h 966"/>
                  <a:gd name="T40" fmla="*/ 0 w 948"/>
                  <a:gd name="T41" fmla="*/ 966 h 966"/>
                  <a:gd name="T42" fmla="*/ 0 w 948"/>
                  <a:gd name="T43" fmla="*/ 933 h 966"/>
                  <a:gd name="T44" fmla="*/ 102 w 948"/>
                  <a:gd name="T45" fmla="*/ 822 h 966"/>
                  <a:gd name="T46" fmla="*/ 208 w 948"/>
                  <a:gd name="T47" fmla="*/ 712 h 966"/>
                  <a:gd name="T48" fmla="*/ 273 w 948"/>
                  <a:gd name="T49" fmla="*/ 649 h 966"/>
                  <a:gd name="T50" fmla="*/ 450 w 948"/>
                  <a:gd name="T51" fmla="*/ 470 h 966"/>
                  <a:gd name="T52" fmla="*/ 524 w 948"/>
                  <a:gd name="T53" fmla="*/ 388 h 966"/>
                  <a:gd name="T54" fmla="*/ 573 w 948"/>
                  <a:gd name="T55" fmla="*/ 336 h 966"/>
                  <a:gd name="T56" fmla="*/ 574 w 948"/>
                  <a:gd name="T57" fmla="*/ 328 h 966"/>
                  <a:gd name="T58" fmla="*/ 595 w 948"/>
                  <a:gd name="T59" fmla="*/ 308 h 966"/>
                  <a:gd name="T60" fmla="*/ 559 w 948"/>
                  <a:gd name="T61" fmla="*/ 339 h 966"/>
                  <a:gd name="T62" fmla="*/ 519 w 948"/>
                  <a:gd name="T63" fmla="*/ 379 h 966"/>
                  <a:gd name="T64" fmla="*/ 473 w 948"/>
                  <a:gd name="T65" fmla="*/ 425 h 966"/>
                  <a:gd name="T66" fmla="*/ 372 w 948"/>
                  <a:gd name="T67" fmla="*/ 524 h 966"/>
                  <a:gd name="T68" fmla="*/ 302 w 948"/>
                  <a:gd name="T69" fmla="*/ 590 h 966"/>
                  <a:gd name="T70" fmla="*/ 152 w 948"/>
                  <a:gd name="T71" fmla="*/ 727 h 966"/>
                  <a:gd name="T72" fmla="*/ 36 w 948"/>
                  <a:gd name="T73" fmla="*/ 844 h 966"/>
                  <a:gd name="T74" fmla="*/ 0 w 948"/>
                  <a:gd name="T75" fmla="*/ 883 h 966"/>
                  <a:gd name="T76" fmla="*/ 0 w 948"/>
                  <a:gd name="T77" fmla="*/ 830 h 966"/>
                  <a:gd name="T78" fmla="*/ 127 w 948"/>
                  <a:gd name="T79" fmla="*/ 716 h 966"/>
                  <a:gd name="T80" fmla="*/ 212 w 948"/>
                  <a:gd name="T81" fmla="*/ 628 h 966"/>
                  <a:gd name="T82" fmla="*/ 452 w 948"/>
                  <a:gd name="T83" fmla="*/ 376 h 966"/>
                  <a:gd name="T84" fmla="*/ 736 w 948"/>
                  <a:gd name="T85" fmla="*/ 56 h 966"/>
                  <a:gd name="T86" fmla="*/ 791 w 948"/>
                  <a:gd name="T87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8" h="966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2" name="Freeform 10"/>
              <p:cNvSpPr/>
              <p:nvPr/>
            </p:nvSpPr>
            <p:spPr bwMode="auto">
              <a:xfrm>
                <a:off x="2806" y="2798"/>
                <a:ext cx="618" cy="649"/>
              </a:xfrm>
              <a:custGeom>
                <a:avLst/>
                <a:gdLst>
                  <a:gd name="T0" fmla="*/ 986 w 1009"/>
                  <a:gd name="T1" fmla="*/ 0 h 1058"/>
                  <a:gd name="T2" fmla="*/ 1009 w 1009"/>
                  <a:gd name="T3" fmla="*/ 0 h 1058"/>
                  <a:gd name="T4" fmla="*/ 817 w 1009"/>
                  <a:gd name="T5" fmla="*/ 186 h 1058"/>
                  <a:gd name="T6" fmla="*/ 478 w 1009"/>
                  <a:gd name="T7" fmla="*/ 546 h 1058"/>
                  <a:gd name="T8" fmla="*/ 180 w 1009"/>
                  <a:gd name="T9" fmla="*/ 851 h 1058"/>
                  <a:gd name="T10" fmla="*/ 0 w 1009"/>
                  <a:gd name="T11" fmla="*/ 1058 h 1058"/>
                  <a:gd name="T12" fmla="*/ 0 w 1009"/>
                  <a:gd name="T13" fmla="*/ 1027 h 1058"/>
                  <a:gd name="T14" fmla="*/ 33 w 1009"/>
                  <a:gd name="T15" fmla="*/ 985 h 1058"/>
                  <a:gd name="T16" fmla="*/ 379 w 1009"/>
                  <a:gd name="T17" fmla="*/ 623 h 1058"/>
                  <a:gd name="T18" fmla="*/ 447 w 1009"/>
                  <a:gd name="T19" fmla="*/ 551 h 1058"/>
                  <a:gd name="T20" fmla="*/ 584 w 1009"/>
                  <a:gd name="T21" fmla="*/ 400 h 1058"/>
                  <a:gd name="T22" fmla="*/ 720 w 1009"/>
                  <a:gd name="T23" fmla="*/ 260 h 1058"/>
                  <a:gd name="T24" fmla="*/ 986 w 1009"/>
                  <a:gd name="T25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9" h="1058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3" name="Freeform 11"/>
              <p:cNvSpPr/>
              <p:nvPr/>
            </p:nvSpPr>
            <p:spPr bwMode="auto">
              <a:xfrm>
                <a:off x="2806" y="2798"/>
                <a:ext cx="652" cy="687"/>
              </a:xfrm>
              <a:custGeom>
                <a:avLst/>
                <a:gdLst>
                  <a:gd name="T0" fmla="*/ 1036 w 1064"/>
                  <a:gd name="T1" fmla="*/ 0 h 1120"/>
                  <a:gd name="T2" fmla="*/ 1064 w 1064"/>
                  <a:gd name="T3" fmla="*/ 0 h 1120"/>
                  <a:gd name="T4" fmla="*/ 884 w 1064"/>
                  <a:gd name="T5" fmla="*/ 168 h 1120"/>
                  <a:gd name="T6" fmla="*/ 782 w 1064"/>
                  <a:gd name="T7" fmla="*/ 270 h 1120"/>
                  <a:gd name="T8" fmla="*/ 383 w 1064"/>
                  <a:gd name="T9" fmla="*/ 715 h 1120"/>
                  <a:gd name="T10" fmla="*/ 321 w 1064"/>
                  <a:gd name="T11" fmla="*/ 789 h 1120"/>
                  <a:gd name="T12" fmla="*/ 207 w 1064"/>
                  <a:gd name="T13" fmla="*/ 923 h 1120"/>
                  <a:gd name="T14" fmla="*/ 15 w 1064"/>
                  <a:gd name="T15" fmla="*/ 1120 h 1120"/>
                  <a:gd name="T16" fmla="*/ 0 w 1064"/>
                  <a:gd name="T17" fmla="*/ 1120 h 1120"/>
                  <a:gd name="T18" fmla="*/ 0 w 1064"/>
                  <a:gd name="T19" fmla="*/ 1110 h 1120"/>
                  <a:gd name="T20" fmla="*/ 35 w 1064"/>
                  <a:gd name="T21" fmla="*/ 1075 h 1120"/>
                  <a:gd name="T22" fmla="*/ 510 w 1064"/>
                  <a:gd name="T23" fmla="*/ 534 h 1120"/>
                  <a:gd name="T24" fmla="*/ 1036 w 1064"/>
                  <a:gd name="T25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4" h="1120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4" name="Freeform 12"/>
              <p:cNvSpPr/>
              <p:nvPr/>
            </p:nvSpPr>
            <p:spPr bwMode="auto">
              <a:xfrm>
                <a:off x="2877" y="2798"/>
                <a:ext cx="643" cy="687"/>
              </a:xfrm>
              <a:custGeom>
                <a:avLst/>
                <a:gdLst>
                  <a:gd name="T0" fmla="*/ 1020 w 1049"/>
                  <a:gd name="T1" fmla="*/ 0 h 1120"/>
                  <a:gd name="T2" fmla="*/ 1049 w 1049"/>
                  <a:gd name="T3" fmla="*/ 0 h 1120"/>
                  <a:gd name="T4" fmla="*/ 881 w 1049"/>
                  <a:gd name="T5" fmla="*/ 145 h 1120"/>
                  <a:gd name="T6" fmla="*/ 778 w 1049"/>
                  <a:gd name="T7" fmla="*/ 238 h 1120"/>
                  <a:gd name="T8" fmla="*/ 698 w 1049"/>
                  <a:gd name="T9" fmla="*/ 310 h 1120"/>
                  <a:gd name="T10" fmla="*/ 88 w 1049"/>
                  <a:gd name="T11" fmla="*/ 1012 h 1120"/>
                  <a:gd name="T12" fmla="*/ 23 w 1049"/>
                  <a:gd name="T13" fmla="*/ 1120 h 1120"/>
                  <a:gd name="T14" fmla="*/ 0 w 1049"/>
                  <a:gd name="T15" fmla="*/ 1120 h 1120"/>
                  <a:gd name="T16" fmla="*/ 381 w 1049"/>
                  <a:gd name="T17" fmla="*/ 602 h 1120"/>
                  <a:gd name="T18" fmla="*/ 642 w 1049"/>
                  <a:gd name="T19" fmla="*/ 338 h 1120"/>
                  <a:gd name="T20" fmla="*/ 1020 w 1049"/>
                  <a:gd name="T21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9" h="1120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5" name="Freeform 13"/>
              <p:cNvSpPr>
                <a:spLocks noEditPoints="1"/>
              </p:cNvSpPr>
              <p:nvPr/>
            </p:nvSpPr>
            <p:spPr bwMode="auto">
              <a:xfrm>
                <a:off x="2905" y="2798"/>
                <a:ext cx="636" cy="687"/>
              </a:xfrm>
              <a:custGeom>
                <a:avLst/>
                <a:gdLst>
                  <a:gd name="T0" fmla="*/ 1019 w 1039"/>
                  <a:gd name="T1" fmla="*/ 0 h 1120"/>
                  <a:gd name="T2" fmla="*/ 1039 w 1039"/>
                  <a:gd name="T3" fmla="*/ 0 h 1120"/>
                  <a:gd name="T4" fmla="*/ 1039 w 1039"/>
                  <a:gd name="T5" fmla="*/ 8 h 1120"/>
                  <a:gd name="T6" fmla="*/ 930 w 1039"/>
                  <a:gd name="T7" fmla="*/ 115 h 1120"/>
                  <a:gd name="T8" fmla="*/ 701 w 1039"/>
                  <a:gd name="T9" fmla="*/ 342 h 1120"/>
                  <a:gd name="T10" fmla="*/ 425 w 1039"/>
                  <a:gd name="T11" fmla="*/ 638 h 1120"/>
                  <a:gd name="T12" fmla="*/ 54 w 1039"/>
                  <a:gd name="T13" fmla="*/ 1087 h 1120"/>
                  <a:gd name="T14" fmla="*/ 32 w 1039"/>
                  <a:gd name="T15" fmla="*/ 1120 h 1120"/>
                  <a:gd name="T16" fmla="*/ 71 w 1039"/>
                  <a:gd name="T17" fmla="*/ 1085 h 1120"/>
                  <a:gd name="T18" fmla="*/ 237 w 1039"/>
                  <a:gd name="T19" fmla="*/ 894 h 1120"/>
                  <a:gd name="T20" fmla="*/ 378 w 1039"/>
                  <a:gd name="T21" fmla="*/ 739 h 1120"/>
                  <a:gd name="T22" fmla="*/ 958 w 1039"/>
                  <a:gd name="T23" fmla="*/ 171 h 1120"/>
                  <a:gd name="T24" fmla="*/ 1039 w 1039"/>
                  <a:gd name="T25" fmla="*/ 95 h 1120"/>
                  <a:gd name="T26" fmla="*/ 1039 w 1039"/>
                  <a:gd name="T27" fmla="*/ 124 h 1120"/>
                  <a:gd name="T28" fmla="*/ 829 w 1039"/>
                  <a:gd name="T29" fmla="*/ 326 h 1120"/>
                  <a:gd name="T30" fmla="*/ 566 w 1039"/>
                  <a:gd name="T31" fmla="*/ 619 h 1120"/>
                  <a:gd name="T32" fmla="*/ 259 w 1039"/>
                  <a:gd name="T33" fmla="*/ 960 h 1120"/>
                  <a:gd name="T34" fmla="*/ 141 w 1039"/>
                  <a:gd name="T35" fmla="*/ 1066 h 1120"/>
                  <a:gd name="T36" fmla="*/ 100 w 1039"/>
                  <a:gd name="T37" fmla="*/ 1120 h 1120"/>
                  <a:gd name="T38" fmla="*/ 0 w 1039"/>
                  <a:gd name="T39" fmla="*/ 1120 h 1120"/>
                  <a:gd name="T40" fmla="*/ 99 w 1039"/>
                  <a:gd name="T41" fmla="*/ 1004 h 1120"/>
                  <a:gd name="T42" fmla="*/ 462 w 1039"/>
                  <a:gd name="T43" fmla="*/ 567 h 1120"/>
                  <a:gd name="T44" fmla="*/ 699 w 1039"/>
                  <a:gd name="T45" fmla="*/ 316 h 1120"/>
                  <a:gd name="T46" fmla="*/ 758 w 1039"/>
                  <a:gd name="T47" fmla="*/ 255 h 1120"/>
                  <a:gd name="T48" fmla="*/ 888 w 1039"/>
                  <a:gd name="T49" fmla="*/ 125 h 1120"/>
                  <a:gd name="T50" fmla="*/ 968 w 1039"/>
                  <a:gd name="T51" fmla="*/ 49 h 1120"/>
                  <a:gd name="T52" fmla="*/ 1019 w 1039"/>
                  <a:gd name="T53" fmla="*/ 0 h 1120"/>
                  <a:gd name="T54" fmla="*/ 475 w 1039"/>
                  <a:gd name="T55" fmla="*/ 676 h 1120"/>
                  <a:gd name="T56" fmla="*/ 412 w 1039"/>
                  <a:gd name="T57" fmla="*/ 741 h 1120"/>
                  <a:gd name="T58" fmla="*/ 215 w 1039"/>
                  <a:gd name="T59" fmla="*/ 960 h 1120"/>
                  <a:gd name="T60" fmla="*/ 203 w 1039"/>
                  <a:gd name="T61" fmla="*/ 987 h 1120"/>
                  <a:gd name="T62" fmla="*/ 262 w 1039"/>
                  <a:gd name="T63" fmla="*/ 931 h 1120"/>
                  <a:gd name="T64" fmla="*/ 347 w 1039"/>
                  <a:gd name="T65" fmla="*/ 840 h 1120"/>
                  <a:gd name="T66" fmla="*/ 490 w 1039"/>
                  <a:gd name="T67" fmla="*/ 675 h 1120"/>
                  <a:gd name="T68" fmla="*/ 510 w 1039"/>
                  <a:gd name="T69" fmla="*/ 648 h 1120"/>
                  <a:gd name="T70" fmla="*/ 518 w 1039"/>
                  <a:gd name="T71" fmla="*/ 640 h 1120"/>
                  <a:gd name="T72" fmla="*/ 475 w 1039"/>
                  <a:gd name="T73" fmla="*/ 676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9" h="1120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6" name="Freeform 14"/>
              <p:cNvSpPr>
                <a:spLocks noEditPoints="1"/>
              </p:cNvSpPr>
              <p:nvPr/>
            </p:nvSpPr>
            <p:spPr bwMode="auto">
              <a:xfrm>
                <a:off x="2996" y="2903"/>
                <a:ext cx="545" cy="582"/>
              </a:xfrm>
              <a:custGeom>
                <a:avLst/>
                <a:gdLst>
                  <a:gd name="T0" fmla="*/ 823 w 890"/>
                  <a:gd name="T1" fmla="*/ 66 h 949"/>
                  <a:gd name="T2" fmla="*/ 890 w 890"/>
                  <a:gd name="T3" fmla="*/ 0 h 949"/>
                  <a:gd name="T4" fmla="*/ 890 w 890"/>
                  <a:gd name="T5" fmla="*/ 24 h 949"/>
                  <a:gd name="T6" fmla="*/ 724 w 890"/>
                  <a:gd name="T7" fmla="*/ 187 h 949"/>
                  <a:gd name="T8" fmla="*/ 616 w 890"/>
                  <a:gd name="T9" fmla="*/ 299 h 949"/>
                  <a:gd name="T10" fmla="*/ 555 w 890"/>
                  <a:gd name="T11" fmla="*/ 375 h 949"/>
                  <a:gd name="T12" fmla="*/ 669 w 890"/>
                  <a:gd name="T13" fmla="*/ 265 h 949"/>
                  <a:gd name="T14" fmla="*/ 778 w 890"/>
                  <a:gd name="T15" fmla="*/ 156 h 949"/>
                  <a:gd name="T16" fmla="*/ 890 w 890"/>
                  <a:gd name="T17" fmla="*/ 41 h 949"/>
                  <a:gd name="T18" fmla="*/ 890 w 890"/>
                  <a:gd name="T19" fmla="*/ 73 h 949"/>
                  <a:gd name="T20" fmla="*/ 811 w 890"/>
                  <a:gd name="T21" fmla="*/ 150 h 949"/>
                  <a:gd name="T22" fmla="*/ 711 w 890"/>
                  <a:gd name="T23" fmla="*/ 254 h 949"/>
                  <a:gd name="T24" fmla="*/ 695 w 890"/>
                  <a:gd name="T25" fmla="*/ 270 h 949"/>
                  <a:gd name="T26" fmla="*/ 666 w 890"/>
                  <a:gd name="T27" fmla="*/ 304 h 949"/>
                  <a:gd name="T28" fmla="*/ 716 w 890"/>
                  <a:gd name="T29" fmla="*/ 262 h 949"/>
                  <a:gd name="T30" fmla="*/ 890 w 890"/>
                  <a:gd name="T31" fmla="*/ 104 h 949"/>
                  <a:gd name="T32" fmla="*/ 890 w 890"/>
                  <a:gd name="T33" fmla="*/ 196 h 949"/>
                  <a:gd name="T34" fmla="*/ 792 w 890"/>
                  <a:gd name="T35" fmla="*/ 291 h 949"/>
                  <a:gd name="T36" fmla="*/ 673 w 890"/>
                  <a:gd name="T37" fmla="*/ 408 h 949"/>
                  <a:gd name="T38" fmla="*/ 306 w 890"/>
                  <a:gd name="T39" fmla="*/ 805 h 949"/>
                  <a:gd name="T40" fmla="*/ 202 w 890"/>
                  <a:gd name="T41" fmla="*/ 909 h 949"/>
                  <a:gd name="T42" fmla="*/ 159 w 890"/>
                  <a:gd name="T43" fmla="*/ 949 h 949"/>
                  <a:gd name="T44" fmla="*/ 94 w 890"/>
                  <a:gd name="T45" fmla="*/ 949 h 949"/>
                  <a:gd name="T46" fmla="*/ 170 w 890"/>
                  <a:gd name="T47" fmla="*/ 876 h 949"/>
                  <a:gd name="T48" fmla="*/ 217 w 890"/>
                  <a:gd name="T49" fmla="*/ 824 h 949"/>
                  <a:gd name="T50" fmla="*/ 537 w 890"/>
                  <a:gd name="T51" fmla="*/ 480 h 949"/>
                  <a:gd name="T52" fmla="*/ 593 w 890"/>
                  <a:gd name="T53" fmla="*/ 424 h 949"/>
                  <a:gd name="T54" fmla="*/ 660 w 890"/>
                  <a:gd name="T55" fmla="*/ 359 h 949"/>
                  <a:gd name="T56" fmla="*/ 715 w 890"/>
                  <a:gd name="T57" fmla="*/ 306 h 949"/>
                  <a:gd name="T58" fmla="*/ 866 w 890"/>
                  <a:gd name="T59" fmla="*/ 165 h 949"/>
                  <a:gd name="T60" fmla="*/ 886 w 890"/>
                  <a:gd name="T61" fmla="*/ 138 h 949"/>
                  <a:gd name="T62" fmla="*/ 853 w 890"/>
                  <a:gd name="T63" fmla="*/ 163 h 949"/>
                  <a:gd name="T64" fmla="*/ 445 w 890"/>
                  <a:gd name="T65" fmla="*/ 548 h 949"/>
                  <a:gd name="T66" fmla="*/ 367 w 890"/>
                  <a:gd name="T67" fmla="*/ 631 h 949"/>
                  <a:gd name="T68" fmla="*/ 158 w 890"/>
                  <a:gd name="T69" fmla="*/ 857 h 949"/>
                  <a:gd name="T70" fmla="*/ 71 w 890"/>
                  <a:gd name="T71" fmla="*/ 949 h 949"/>
                  <a:gd name="T72" fmla="*/ 0 w 890"/>
                  <a:gd name="T73" fmla="*/ 949 h 949"/>
                  <a:gd name="T74" fmla="*/ 153 w 890"/>
                  <a:gd name="T75" fmla="*/ 772 h 949"/>
                  <a:gd name="T76" fmla="*/ 229 w 890"/>
                  <a:gd name="T77" fmla="*/ 693 h 949"/>
                  <a:gd name="T78" fmla="*/ 294 w 890"/>
                  <a:gd name="T79" fmla="*/ 629 h 949"/>
                  <a:gd name="T80" fmla="*/ 373 w 890"/>
                  <a:gd name="T81" fmla="*/ 552 h 949"/>
                  <a:gd name="T82" fmla="*/ 416 w 890"/>
                  <a:gd name="T83" fmla="*/ 507 h 949"/>
                  <a:gd name="T84" fmla="*/ 607 w 890"/>
                  <a:gd name="T85" fmla="*/ 282 h 949"/>
                  <a:gd name="T86" fmla="*/ 771 w 890"/>
                  <a:gd name="T87" fmla="*/ 118 h 949"/>
                  <a:gd name="T88" fmla="*/ 823 w 890"/>
                  <a:gd name="T89" fmla="*/ 66 h 949"/>
                  <a:gd name="T90" fmla="*/ 215 w 890"/>
                  <a:gd name="T91" fmla="*/ 736 h 949"/>
                  <a:gd name="T92" fmla="*/ 216 w 890"/>
                  <a:gd name="T93" fmla="*/ 743 h 949"/>
                  <a:gd name="T94" fmla="*/ 206 w 890"/>
                  <a:gd name="T95" fmla="*/ 744 h 949"/>
                  <a:gd name="T96" fmla="*/ 191 w 890"/>
                  <a:gd name="T97" fmla="*/ 762 h 949"/>
                  <a:gd name="T98" fmla="*/ 98 w 890"/>
                  <a:gd name="T99" fmla="*/ 862 h 949"/>
                  <a:gd name="T100" fmla="*/ 83 w 890"/>
                  <a:gd name="T101" fmla="*/ 887 h 949"/>
                  <a:gd name="T102" fmla="*/ 77 w 890"/>
                  <a:gd name="T103" fmla="*/ 887 h 949"/>
                  <a:gd name="T104" fmla="*/ 77 w 890"/>
                  <a:gd name="T105" fmla="*/ 894 h 949"/>
                  <a:gd name="T106" fmla="*/ 67 w 890"/>
                  <a:gd name="T107" fmla="*/ 899 h 949"/>
                  <a:gd name="T108" fmla="*/ 81 w 890"/>
                  <a:gd name="T109" fmla="*/ 892 h 949"/>
                  <a:gd name="T110" fmla="*/ 167 w 890"/>
                  <a:gd name="T111" fmla="*/ 802 h 949"/>
                  <a:gd name="T112" fmla="*/ 213 w 890"/>
                  <a:gd name="T113" fmla="*/ 748 h 949"/>
                  <a:gd name="T114" fmla="*/ 241 w 890"/>
                  <a:gd name="T115" fmla="*/ 714 h 949"/>
                  <a:gd name="T116" fmla="*/ 215 w 890"/>
                  <a:gd name="T117" fmla="*/ 73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0" h="949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7" name="Freeform 15"/>
              <p:cNvSpPr/>
              <p:nvPr/>
            </p:nvSpPr>
            <p:spPr bwMode="auto">
              <a:xfrm>
                <a:off x="3137" y="3031"/>
                <a:ext cx="404" cy="454"/>
              </a:xfrm>
              <a:custGeom>
                <a:avLst/>
                <a:gdLst>
                  <a:gd name="T0" fmla="*/ 536 w 660"/>
                  <a:gd name="T1" fmla="*/ 128 h 740"/>
                  <a:gd name="T2" fmla="*/ 660 w 660"/>
                  <a:gd name="T3" fmla="*/ 0 h 740"/>
                  <a:gd name="T4" fmla="*/ 660 w 660"/>
                  <a:gd name="T5" fmla="*/ 27 h 740"/>
                  <a:gd name="T6" fmla="*/ 453 w 660"/>
                  <a:gd name="T7" fmla="*/ 248 h 740"/>
                  <a:gd name="T8" fmla="*/ 430 w 660"/>
                  <a:gd name="T9" fmla="*/ 279 h 740"/>
                  <a:gd name="T10" fmla="*/ 434 w 660"/>
                  <a:gd name="T11" fmla="*/ 277 h 740"/>
                  <a:gd name="T12" fmla="*/ 660 w 660"/>
                  <a:gd name="T13" fmla="*/ 67 h 740"/>
                  <a:gd name="T14" fmla="*/ 660 w 660"/>
                  <a:gd name="T15" fmla="*/ 94 h 740"/>
                  <a:gd name="T16" fmla="*/ 541 w 660"/>
                  <a:gd name="T17" fmla="*/ 205 h 740"/>
                  <a:gd name="T18" fmla="*/ 121 w 660"/>
                  <a:gd name="T19" fmla="*/ 636 h 740"/>
                  <a:gd name="T20" fmla="*/ 36 w 660"/>
                  <a:gd name="T21" fmla="*/ 740 h 740"/>
                  <a:gd name="T22" fmla="*/ 0 w 660"/>
                  <a:gd name="T23" fmla="*/ 740 h 740"/>
                  <a:gd name="T24" fmla="*/ 66 w 660"/>
                  <a:gd name="T25" fmla="*/ 666 h 740"/>
                  <a:gd name="T26" fmla="*/ 196 w 660"/>
                  <a:gd name="T27" fmla="*/ 513 h 740"/>
                  <a:gd name="T28" fmla="*/ 536 w 660"/>
                  <a:gd name="T29" fmla="*/ 128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0" h="74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8" name="Freeform 16"/>
              <p:cNvSpPr/>
              <p:nvPr/>
            </p:nvSpPr>
            <p:spPr bwMode="auto">
              <a:xfrm>
                <a:off x="3197" y="3110"/>
                <a:ext cx="344" cy="375"/>
              </a:xfrm>
              <a:custGeom>
                <a:avLst/>
                <a:gdLst>
                  <a:gd name="T0" fmla="*/ 471 w 561"/>
                  <a:gd name="T1" fmla="*/ 94 h 612"/>
                  <a:gd name="T2" fmla="*/ 561 w 561"/>
                  <a:gd name="T3" fmla="*/ 0 h 612"/>
                  <a:gd name="T4" fmla="*/ 561 w 561"/>
                  <a:gd name="T5" fmla="*/ 79 h 612"/>
                  <a:gd name="T6" fmla="*/ 448 w 561"/>
                  <a:gd name="T7" fmla="*/ 191 h 612"/>
                  <a:gd name="T8" fmla="*/ 178 w 561"/>
                  <a:gd name="T9" fmla="*/ 461 h 612"/>
                  <a:gd name="T10" fmla="*/ 38 w 561"/>
                  <a:gd name="T11" fmla="*/ 612 h 612"/>
                  <a:gd name="T12" fmla="*/ 0 w 561"/>
                  <a:gd name="T13" fmla="*/ 612 h 612"/>
                  <a:gd name="T14" fmla="*/ 31 w 561"/>
                  <a:gd name="T15" fmla="*/ 579 h 612"/>
                  <a:gd name="T16" fmla="*/ 108 w 561"/>
                  <a:gd name="T17" fmla="*/ 491 h 612"/>
                  <a:gd name="T18" fmla="*/ 214 w 561"/>
                  <a:gd name="T19" fmla="*/ 373 h 612"/>
                  <a:gd name="T20" fmla="*/ 341 w 561"/>
                  <a:gd name="T21" fmla="*/ 236 h 612"/>
                  <a:gd name="T22" fmla="*/ 471 w 561"/>
                  <a:gd name="T23" fmla="*/ 9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612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9" name="Freeform 17"/>
              <p:cNvSpPr/>
              <p:nvPr/>
            </p:nvSpPr>
            <p:spPr bwMode="auto">
              <a:xfrm>
                <a:off x="3234" y="3180"/>
                <a:ext cx="307" cy="305"/>
              </a:xfrm>
              <a:custGeom>
                <a:avLst/>
                <a:gdLst>
                  <a:gd name="T0" fmla="*/ 347 w 501"/>
                  <a:gd name="T1" fmla="*/ 143 h 497"/>
                  <a:gd name="T2" fmla="*/ 501 w 501"/>
                  <a:gd name="T3" fmla="*/ 0 h 497"/>
                  <a:gd name="T4" fmla="*/ 501 w 501"/>
                  <a:gd name="T5" fmla="*/ 24 h 497"/>
                  <a:gd name="T6" fmla="*/ 296 w 501"/>
                  <a:gd name="T7" fmla="*/ 216 h 497"/>
                  <a:gd name="T8" fmla="*/ 26 w 501"/>
                  <a:gd name="T9" fmla="*/ 497 h 497"/>
                  <a:gd name="T10" fmla="*/ 0 w 501"/>
                  <a:gd name="T11" fmla="*/ 497 h 497"/>
                  <a:gd name="T12" fmla="*/ 218 w 501"/>
                  <a:gd name="T13" fmla="*/ 267 h 497"/>
                  <a:gd name="T14" fmla="*/ 347 w 501"/>
                  <a:gd name="T15" fmla="*/ 14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497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0" name="Freeform 18"/>
              <p:cNvSpPr/>
              <p:nvPr/>
            </p:nvSpPr>
            <p:spPr bwMode="auto">
              <a:xfrm>
                <a:off x="3292" y="3209"/>
                <a:ext cx="249" cy="276"/>
              </a:xfrm>
              <a:custGeom>
                <a:avLst/>
                <a:gdLst>
                  <a:gd name="T0" fmla="*/ 333 w 407"/>
                  <a:gd name="T1" fmla="*/ 73 h 451"/>
                  <a:gd name="T2" fmla="*/ 407 w 407"/>
                  <a:gd name="T3" fmla="*/ 0 h 451"/>
                  <a:gd name="T4" fmla="*/ 407 w 407"/>
                  <a:gd name="T5" fmla="*/ 59 h 451"/>
                  <a:gd name="T6" fmla="*/ 326 w 407"/>
                  <a:gd name="T7" fmla="*/ 154 h 451"/>
                  <a:gd name="T8" fmla="*/ 293 w 407"/>
                  <a:gd name="T9" fmla="*/ 199 h 451"/>
                  <a:gd name="T10" fmla="*/ 407 w 407"/>
                  <a:gd name="T11" fmla="*/ 82 h 451"/>
                  <a:gd name="T12" fmla="*/ 407 w 407"/>
                  <a:gd name="T13" fmla="*/ 108 h 451"/>
                  <a:gd name="T14" fmla="*/ 239 w 407"/>
                  <a:gd name="T15" fmla="*/ 298 h 451"/>
                  <a:gd name="T16" fmla="*/ 259 w 407"/>
                  <a:gd name="T17" fmla="*/ 279 h 451"/>
                  <a:gd name="T18" fmla="*/ 271 w 407"/>
                  <a:gd name="T19" fmla="*/ 267 h 451"/>
                  <a:gd name="T20" fmla="*/ 324 w 407"/>
                  <a:gd name="T21" fmla="*/ 216 h 451"/>
                  <a:gd name="T22" fmla="*/ 407 w 407"/>
                  <a:gd name="T23" fmla="*/ 133 h 451"/>
                  <a:gd name="T24" fmla="*/ 407 w 407"/>
                  <a:gd name="T25" fmla="*/ 179 h 451"/>
                  <a:gd name="T26" fmla="*/ 337 w 407"/>
                  <a:gd name="T27" fmla="*/ 257 h 451"/>
                  <a:gd name="T28" fmla="*/ 195 w 407"/>
                  <a:gd name="T29" fmla="*/ 415 h 451"/>
                  <a:gd name="T30" fmla="*/ 229 w 407"/>
                  <a:gd name="T31" fmla="*/ 393 h 451"/>
                  <a:gd name="T32" fmla="*/ 407 w 407"/>
                  <a:gd name="T33" fmla="*/ 215 h 451"/>
                  <a:gd name="T34" fmla="*/ 407 w 407"/>
                  <a:gd name="T35" fmla="*/ 241 h 451"/>
                  <a:gd name="T36" fmla="*/ 309 w 407"/>
                  <a:gd name="T37" fmla="*/ 341 h 451"/>
                  <a:gd name="T38" fmla="*/ 197 w 407"/>
                  <a:gd name="T39" fmla="*/ 451 h 451"/>
                  <a:gd name="T40" fmla="*/ 77 w 407"/>
                  <a:gd name="T41" fmla="*/ 451 h 451"/>
                  <a:gd name="T42" fmla="*/ 122 w 407"/>
                  <a:gd name="T43" fmla="*/ 393 h 451"/>
                  <a:gd name="T44" fmla="*/ 127 w 407"/>
                  <a:gd name="T45" fmla="*/ 389 h 451"/>
                  <a:gd name="T46" fmla="*/ 151 w 407"/>
                  <a:gd name="T47" fmla="*/ 356 h 451"/>
                  <a:gd name="T48" fmla="*/ 131 w 407"/>
                  <a:gd name="T49" fmla="*/ 379 h 451"/>
                  <a:gd name="T50" fmla="*/ 59 w 407"/>
                  <a:gd name="T51" fmla="*/ 451 h 451"/>
                  <a:gd name="T52" fmla="*/ 0 w 407"/>
                  <a:gd name="T53" fmla="*/ 451 h 451"/>
                  <a:gd name="T54" fmla="*/ 189 w 407"/>
                  <a:gd name="T55" fmla="*/ 229 h 451"/>
                  <a:gd name="T56" fmla="*/ 333 w 407"/>
                  <a:gd name="T57" fmla="*/ 7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7" h="451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1" name="Freeform 19"/>
              <p:cNvSpPr/>
              <p:nvPr/>
            </p:nvSpPr>
            <p:spPr bwMode="auto">
              <a:xfrm>
                <a:off x="3447" y="3392"/>
                <a:ext cx="94" cy="93"/>
              </a:xfrm>
              <a:custGeom>
                <a:avLst/>
                <a:gdLst>
                  <a:gd name="T0" fmla="*/ 82 w 154"/>
                  <a:gd name="T1" fmla="*/ 72 h 152"/>
                  <a:gd name="T2" fmla="*/ 154 w 154"/>
                  <a:gd name="T3" fmla="*/ 0 h 152"/>
                  <a:gd name="T4" fmla="*/ 154 w 154"/>
                  <a:gd name="T5" fmla="*/ 48 h 152"/>
                  <a:gd name="T6" fmla="*/ 97 w 154"/>
                  <a:gd name="T7" fmla="*/ 111 h 152"/>
                  <a:gd name="T8" fmla="*/ 59 w 154"/>
                  <a:gd name="T9" fmla="*/ 152 h 152"/>
                  <a:gd name="T10" fmla="*/ 0 w 154"/>
                  <a:gd name="T11" fmla="*/ 152 h 152"/>
                  <a:gd name="T12" fmla="*/ 82 w 154"/>
                  <a:gd name="T13" fmla="*/ 7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2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2" name="Freeform 20"/>
              <p:cNvSpPr/>
              <p:nvPr/>
            </p:nvSpPr>
            <p:spPr bwMode="auto">
              <a:xfrm>
                <a:off x="3509" y="3449"/>
                <a:ext cx="32" cy="36"/>
              </a:xfrm>
              <a:custGeom>
                <a:avLst/>
                <a:gdLst>
                  <a:gd name="T0" fmla="*/ 0 w 53"/>
                  <a:gd name="T1" fmla="*/ 58 h 58"/>
                  <a:gd name="T2" fmla="*/ 53 w 53"/>
                  <a:gd name="T3" fmla="*/ 0 h 58"/>
                  <a:gd name="T4" fmla="*/ 53 w 53"/>
                  <a:gd name="T5" fmla="*/ 31 h 58"/>
                  <a:gd name="T6" fmla="*/ 29 w 53"/>
                  <a:gd name="T7" fmla="*/ 58 h 58"/>
                  <a:gd name="T8" fmla="*/ 0 w 5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sp>
        <p:nvSpPr>
          <p:cNvPr id="123" name="矩形 122"/>
          <p:cNvSpPr/>
          <p:nvPr/>
        </p:nvSpPr>
        <p:spPr>
          <a:xfrm>
            <a:off x="2587600" y="789368"/>
            <a:ext cx="7132431" cy="61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（前四个纹理为矢量素材，可直接通过更改形状填充更改颜色）</a:t>
            </a:r>
          </a:p>
        </p:txBody>
      </p:sp>
      <p:grpSp>
        <p:nvGrpSpPr>
          <p:cNvPr id="124" name="组合 123"/>
          <p:cNvGrpSpPr/>
          <p:nvPr/>
        </p:nvGrpSpPr>
        <p:grpSpPr>
          <a:xfrm>
            <a:off x="6874259" y="3152089"/>
            <a:ext cx="1103711" cy="1042119"/>
            <a:chOff x="2497187" y="4563681"/>
            <a:chExt cx="1103998" cy="1042390"/>
          </a:xfrm>
          <a:solidFill>
            <a:schemeClr val="accent3"/>
          </a:solidFill>
        </p:grpSpPr>
        <p:grpSp>
          <p:nvGrpSpPr>
            <p:cNvPr id="125" name="Group 4"/>
            <p:cNvGrpSpPr>
              <a:grpSpLocks noChangeAspect="1"/>
            </p:cNvGrpSpPr>
            <p:nvPr/>
          </p:nvGrpSpPr>
          <p:grpSpPr bwMode="auto">
            <a:xfrm>
              <a:off x="2497187" y="4563681"/>
              <a:ext cx="1089664" cy="1018502"/>
              <a:chOff x="2806" y="2798"/>
              <a:chExt cx="735" cy="687"/>
            </a:xfrm>
            <a:grpFill/>
          </p:grpSpPr>
          <p:sp>
            <p:nvSpPr>
              <p:cNvPr id="178" name="Freeform 5"/>
              <p:cNvSpPr/>
              <p:nvPr/>
            </p:nvSpPr>
            <p:spPr bwMode="auto">
              <a:xfrm>
                <a:off x="2806" y="2798"/>
                <a:ext cx="96" cy="101"/>
              </a:xfrm>
              <a:custGeom>
                <a:avLst/>
                <a:gdLst>
                  <a:gd name="T0" fmla="*/ 40 w 157"/>
                  <a:gd name="T1" fmla="*/ 0 h 164"/>
                  <a:gd name="T2" fmla="*/ 157 w 157"/>
                  <a:gd name="T3" fmla="*/ 0 h 164"/>
                  <a:gd name="T4" fmla="*/ 34 w 157"/>
                  <a:gd name="T5" fmla="*/ 130 h 164"/>
                  <a:gd name="T6" fmla="*/ 0 w 157"/>
                  <a:gd name="T7" fmla="*/ 164 h 164"/>
                  <a:gd name="T8" fmla="*/ 0 w 157"/>
                  <a:gd name="T9" fmla="*/ 119 h 164"/>
                  <a:gd name="T10" fmla="*/ 29 w 157"/>
                  <a:gd name="T11" fmla="*/ 89 h 164"/>
                  <a:gd name="T12" fmla="*/ 26 w 157"/>
                  <a:gd name="T13" fmla="*/ 77 h 164"/>
                  <a:gd name="T14" fmla="*/ 20 w 157"/>
                  <a:gd name="T15" fmla="*/ 84 h 164"/>
                  <a:gd name="T16" fmla="*/ 13 w 157"/>
                  <a:gd name="T17" fmla="*/ 97 h 164"/>
                  <a:gd name="T18" fmla="*/ 0 w 157"/>
                  <a:gd name="T19" fmla="*/ 109 h 164"/>
                  <a:gd name="T20" fmla="*/ 0 w 157"/>
                  <a:gd name="T21" fmla="*/ 32 h 164"/>
                  <a:gd name="T22" fmla="*/ 40 w 157"/>
                  <a:gd name="T2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64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9" name="Freeform 6"/>
              <p:cNvSpPr/>
              <p:nvPr/>
            </p:nvSpPr>
            <p:spPr bwMode="auto">
              <a:xfrm>
                <a:off x="2806" y="2798"/>
                <a:ext cx="154" cy="185"/>
              </a:xfrm>
              <a:custGeom>
                <a:avLst/>
                <a:gdLst>
                  <a:gd name="T0" fmla="*/ 207 w 252"/>
                  <a:gd name="T1" fmla="*/ 0 h 301"/>
                  <a:gd name="T2" fmla="*/ 252 w 252"/>
                  <a:gd name="T3" fmla="*/ 0 h 301"/>
                  <a:gd name="T4" fmla="*/ 0 w 252"/>
                  <a:gd name="T5" fmla="*/ 301 h 301"/>
                  <a:gd name="T6" fmla="*/ 0 w 252"/>
                  <a:gd name="T7" fmla="*/ 257 h 301"/>
                  <a:gd name="T8" fmla="*/ 207 w 252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301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0" name="Freeform 7"/>
              <p:cNvSpPr/>
              <p:nvPr/>
            </p:nvSpPr>
            <p:spPr bwMode="auto">
              <a:xfrm>
                <a:off x="2806" y="2798"/>
                <a:ext cx="207" cy="274"/>
              </a:xfrm>
              <a:custGeom>
                <a:avLst/>
                <a:gdLst>
                  <a:gd name="T0" fmla="*/ 313 w 338"/>
                  <a:gd name="T1" fmla="*/ 0 h 446"/>
                  <a:gd name="T2" fmla="*/ 338 w 338"/>
                  <a:gd name="T3" fmla="*/ 0 h 446"/>
                  <a:gd name="T4" fmla="*/ 271 w 338"/>
                  <a:gd name="T5" fmla="*/ 99 h 446"/>
                  <a:gd name="T6" fmla="*/ 94 w 338"/>
                  <a:gd name="T7" fmla="*/ 330 h 446"/>
                  <a:gd name="T8" fmla="*/ 0 w 338"/>
                  <a:gd name="T9" fmla="*/ 446 h 446"/>
                  <a:gd name="T10" fmla="*/ 0 w 338"/>
                  <a:gd name="T11" fmla="*/ 416 h 446"/>
                  <a:gd name="T12" fmla="*/ 28 w 338"/>
                  <a:gd name="T13" fmla="*/ 380 h 446"/>
                  <a:gd name="T14" fmla="*/ 313 w 338"/>
                  <a:gd name="T1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8" h="446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1" name="Freeform 8"/>
              <p:cNvSpPr>
                <a:spLocks noEditPoints="1"/>
              </p:cNvSpPr>
              <p:nvPr/>
            </p:nvSpPr>
            <p:spPr bwMode="auto">
              <a:xfrm>
                <a:off x="2806" y="2798"/>
                <a:ext cx="417" cy="464"/>
              </a:xfrm>
              <a:custGeom>
                <a:avLst/>
                <a:gdLst>
                  <a:gd name="T0" fmla="*/ 427 w 681"/>
                  <a:gd name="T1" fmla="*/ 0 h 756"/>
                  <a:gd name="T2" fmla="*/ 412 w 681"/>
                  <a:gd name="T3" fmla="*/ 48 h 756"/>
                  <a:gd name="T4" fmla="*/ 503 w 681"/>
                  <a:gd name="T5" fmla="*/ 0 h 756"/>
                  <a:gd name="T6" fmla="*/ 141 w 681"/>
                  <a:gd name="T7" fmla="*/ 445 h 756"/>
                  <a:gd name="T8" fmla="*/ 90 w 681"/>
                  <a:gd name="T9" fmla="*/ 514 h 756"/>
                  <a:gd name="T10" fmla="*/ 81 w 681"/>
                  <a:gd name="T11" fmla="*/ 532 h 756"/>
                  <a:gd name="T12" fmla="*/ 432 w 681"/>
                  <a:gd name="T13" fmla="*/ 156 h 756"/>
                  <a:gd name="T14" fmla="*/ 613 w 681"/>
                  <a:gd name="T15" fmla="*/ 0 h 756"/>
                  <a:gd name="T16" fmla="*/ 564 w 681"/>
                  <a:gd name="T17" fmla="*/ 73 h 756"/>
                  <a:gd name="T18" fmla="*/ 650 w 681"/>
                  <a:gd name="T19" fmla="*/ 0 h 756"/>
                  <a:gd name="T20" fmla="*/ 623 w 681"/>
                  <a:gd name="T21" fmla="*/ 59 h 756"/>
                  <a:gd name="T22" fmla="*/ 0 w 681"/>
                  <a:gd name="T23" fmla="*/ 756 h 756"/>
                  <a:gd name="T24" fmla="*/ 224 w 681"/>
                  <a:gd name="T25" fmla="*/ 496 h 756"/>
                  <a:gd name="T26" fmla="*/ 237 w 681"/>
                  <a:gd name="T27" fmla="*/ 469 h 756"/>
                  <a:gd name="T28" fmla="*/ 102 w 681"/>
                  <a:gd name="T29" fmla="*/ 577 h 756"/>
                  <a:gd name="T30" fmla="*/ 0 w 681"/>
                  <a:gd name="T31" fmla="*/ 696 h 756"/>
                  <a:gd name="T32" fmla="*/ 28 w 681"/>
                  <a:gd name="T33" fmla="*/ 571 h 756"/>
                  <a:gd name="T34" fmla="*/ 176 w 681"/>
                  <a:gd name="T35" fmla="*/ 365 h 756"/>
                  <a:gd name="T36" fmla="*/ 202 w 681"/>
                  <a:gd name="T37" fmla="*/ 325 h 756"/>
                  <a:gd name="T38" fmla="*/ 213 w 681"/>
                  <a:gd name="T39" fmla="*/ 311 h 756"/>
                  <a:gd name="T40" fmla="*/ 200 w 681"/>
                  <a:gd name="T41" fmla="*/ 322 h 756"/>
                  <a:gd name="T42" fmla="*/ 114 w 681"/>
                  <a:gd name="T43" fmla="*/ 421 h 756"/>
                  <a:gd name="T44" fmla="*/ 0 w 681"/>
                  <a:gd name="T45" fmla="*/ 470 h 756"/>
                  <a:gd name="T46" fmla="*/ 159 w 681"/>
                  <a:gd name="T47" fmla="*/ 267 h 756"/>
                  <a:gd name="T48" fmla="*/ 469 w 681"/>
                  <a:gd name="T49" fmla="*/ 149 h 756"/>
                  <a:gd name="T50" fmla="*/ 437 w 681"/>
                  <a:gd name="T51" fmla="*/ 181 h 756"/>
                  <a:gd name="T52" fmla="*/ 401 w 681"/>
                  <a:gd name="T53" fmla="*/ 221 h 756"/>
                  <a:gd name="T54" fmla="*/ 435 w 681"/>
                  <a:gd name="T55" fmla="*/ 195 h 756"/>
                  <a:gd name="T56" fmla="*/ 479 w 681"/>
                  <a:gd name="T57" fmla="*/ 142 h 756"/>
                  <a:gd name="T58" fmla="*/ 127 w 681"/>
                  <a:gd name="T59" fmla="*/ 339 h 756"/>
                  <a:gd name="T60" fmla="*/ 78 w 681"/>
                  <a:gd name="T61" fmla="*/ 406 h 756"/>
                  <a:gd name="T62" fmla="*/ 87 w 681"/>
                  <a:gd name="T63" fmla="*/ 395 h 756"/>
                  <a:gd name="T64" fmla="*/ 224 w 681"/>
                  <a:gd name="T65" fmla="*/ 236 h 756"/>
                  <a:gd name="T66" fmla="*/ 267 w 681"/>
                  <a:gd name="T67" fmla="*/ 171 h 756"/>
                  <a:gd name="T68" fmla="*/ 278 w 681"/>
                  <a:gd name="T69" fmla="*/ 157 h 756"/>
                  <a:gd name="T70" fmla="*/ 323 w 681"/>
                  <a:gd name="T71" fmla="*/ 334 h 756"/>
                  <a:gd name="T72" fmla="*/ 283 w 681"/>
                  <a:gd name="T73" fmla="*/ 375 h 756"/>
                  <a:gd name="T74" fmla="*/ 213 w 681"/>
                  <a:gd name="T75" fmla="*/ 459 h 756"/>
                  <a:gd name="T76" fmla="*/ 206 w 681"/>
                  <a:gd name="T77" fmla="*/ 467 h 756"/>
                  <a:gd name="T78" fmla="*/ 323 w 681"/>
                  <a:gd name="T79" fmla="*/ 334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1" h="756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2" name="Freeform 9"/>
              <p:cNvSpPr/>
              <p:nvPr/>
            </p:nvSpPr>
            <p:spPr bwMode="auto">
              <a:xfrm>
                <a:off x="2806" y="2798"/>
                <a:ext cx="581" cy="593"/>
              </a:xfrm>
              <a:custGeom>
                <a:avLst/>
                <a:gdLst>
                  <a:gd name="T0" fmla="*/ 791 w 948"/>
                  <a:gd name="T1" fmla="*/ 0 h 966"/>
                  <a:gd name="T2" fmla="*/ 819 w 948"/>
                  <a:gd name="T3" fmla="*/ 0 h 966"/>
                  <a:gd name="T4" fmla="*/ 708 w 948"/>
                  <a:gd name="T5" fmla="*/ 116 h 966"/>
                  <a:gd name="T6" fmla="*/ 593 w 948"/>
                  <a:gd name="T7" fmla="*/ 244 h 966"/>
                  <a:gd name="T8" fmla="*/ 451 w 948"/>
                  <a:gd name="T9" fmla="*/ 408 h 966"/>
                  <a:gd name="T10" fmla="*/ 442 w 948"/>
                  <a:gd name="T11" fmla="*/ 419 h 966"/>
                  <a:gd name="T12" fmla="*/ 442 w 948"/>
                  <a:gd name="T13" fmla="*/ 428 h 966"/>
                  <a:gd name="T14" fmla="*/ 447 w 948"/>
                  <a:gd name="T15" fmla="*/ 419 h 966"/>
                  <a:gd name="T16" fmla="*/ 582 w 948"/>
                  <a:gd name="T17" fmla="*/ 286 h 966"/>
                  <a:gd name="T18" fmla="*/ 666 w 948"/>
                  <a:gd name="T19" fmla="*/ 201 h 966"/>
                  <a:gd name="T20" fmla="*/ 781 w 948"/>
                  <a:gd name="T21" fmla="*/ 80 h 966"/>
                  <a:gd name="T22" fmla="*/ 860 w 948"/>
                  <a:gd name="T23" fmla="*/ 0 h 966"/>
                  <a:gd name="T24" fmla="*/ 889 w 948"/>
                  <a:gd name="T25" fmla="*/ 0 h 966"/>
                  <a:gd name="T26" fmla="*/ 860 w 948"/>
                  <a:gd name="T27" fmla="*/ 30 h 966"/>
                  <a:gd name="T28" fmla="*/ 870 w 948"/>
                  <a:gd name="T29" fmla="*/ 31 h 966"/>
                  <a:gd name="T30" fmla="*/ 870 w 948"/>
                  <a:gd name="T31" fmla="*/ 22 h 966"/>
                  <a:gd name="T32" fmla="*/ 879 w 948"/>
                  <a:gd name="T33" fmla="*/ 21 h 966"/>
                  <a:gd name="T34" fmla="*/ 896 w 948"/>
                  <a:gd name="T35" fmla="*/ 0 h 966"/>
                  <a:gd name="T36" fmla="*/ 948 w 948"/>
                  <a:gd name="T37" fmla="*/ 0 h 966"/>
                  <a:gd name="T38" fmla="*/ 874 w 948"/>
                  <a:gd name="T39" fmla="*/ 70 h 966"/>
                  <a:gd name="T40" fmla="*/ 0 w 948"/>
                  <a:gd name="T41" fmla="*/ 966 h 966"/>
                  <a:gd name="T42" fmla="*/ 0 w 948"/>
                  <a:gd name="T43" fmla="*/ 933 h 966"/>
                  <a:gd name="T44" fmla="*/ 102 w 948"/>
                  <a:gd name="T45" fmla="*/ 822 h 966"/>
                  <a:gd name="T46" fmla="*/ 208 w 948"/>
                  <a:gd name="T47" fmla="*/ 712 h 966"/>
                  <a:gd name="T48" fmla="*/ 273 w 948"/>
                  <a:gd name="T49" fmla="*/ 649 h 966"/>
                  <a:gd name="T50" fmla="*/ 450 w 948"/>
                  <a:gd name="T51" fmla="*/ 470 h 966"/>
                  <a:gd name="T52" fmla="*/ 524 w 948"/>
                  <a:gd name="T53" fmla="*/ 388 h 966"/>
                  <a:gd name="T54" fmla="*/ 573 w 948"/>
                  <a:gd name="T55" fmla="*/ 336 h 966"/>
                  <a:gd name="T56" fmla="*/ 574 w 948"/>
                  <a:gd name="T57" fmla="*/ 328 h 966"/>
                  <a:gd name="T58" fmla="*/ 595 w 948"/>
                  <a:gd name="T59" fmla="*/ 308 h 966"/>
                  <a:gd name="T60" fmla="*/ 559 w 948"/>
                  <a:gd name="T61" fmla="*/ 339 h 966"/>
                  <a:gd name="T62" fmla="*/ 519 w 948"/>
                  <a:gd name="T63" fmla="*/ 379 h 966"/>
                  <a:gd name="T64" fmla="*/ 473 w 948"/>
                  <a:gd name="T65" fmla="*/ 425 h 966"/>
                  <a:gd name="T66" fmla="*/ 372 w 948"/>
                  <a:gd name="T67" fmla="*/ 524 h 966"/>
                  <a:gd name="T68" fmla="*/ 302 w 948"/>
                  <a:gd name="T69" fmla="*/ 590 h 966"/>
                  <a:gd name="T70" fmla="*/ 152 w 948"/>
                  <a:gd name="T71" fmla="*/ 727 h 966"/>
                  <a:gd name="T72" fmla="*/ 36 w 948"/>
                  <a:gd name="T73" fmla="*/ 844 h 966"/>
                  <a:gd name="T74" fmla="*/ 0 w 948"/>
                  <a:gd name="T75" fmla="*/ 883 h 966"/>
                  <a:gd name="T76" fmla="*/ 0 w 948"/>
                  <a:gd name="T77" fmla="*/ 830 h 966"/>
                  <a:gd name="T78" fmla="*/ 127 w 948"/>
                  <a:gd name="T79" fmla="*/ 716 h 966"/>
                  <a:gd name="T80" fmla="*/ 212 w 948"/>
                  <a:gd name="T81" fmla="*/ 628 h 966"/>
                  <a:gd name="T82" fmla="*/ 452 w 948"/>
                  <a:gd name="T83" fmla="*/ 376 h 966"/>
                  <a:gd name="T84" fmla="*/ 736 w 948"/>
                  <a:gd name="T85" fmla="*/ 56 h 966"/>
                  <a:gd name="T86" fmla="*/ 791 w 948"/>
                  <a:gd name="T87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8" h="966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3" name="Freeform 10"/>
              <p:cNvSpPr/>
              <p:nvPr/>
            </p:nvSpPr>
            <p:spPr bwMode="auto">
              <a:xfrm>
                <a:off x="2806" y="2798"/>
                <a:ext cx="618" cy="649"/>
              </a:xfrm>
              <a:custGeom>
                <a:avLst/>
                <a:gdLst>
                  <a:gd name="T0" fmla="*/ 986 w 1009"/>
                  <a:gd name="T1" fmla="*/ 0 h 1058"/>
                  <a:gd name="T2" fmla="*/ 1009 w 1009"/>
                  <a:gd name="T3" fmla="*/ 0 h 1058"/>
                  <a:gd name="T4" fmla="*/ 817 w 1009"/>
                  <a:gd name="T5" fmla="*/ 186 h 1058"/>
                  <a:gd name="T6" fmla="*/ 478 w 1009"/>
                  <a:gd name="T7" fmla="*/ 546 h 1058"/>
                  <a:gd name="T8" fmla="*/ 180 w 1009"/>
                  <a:gd name="T9" fmla="*/ 851 h 1058"/>
                  <a:gd name="T10" fmla="*/ 0 w 1009"/>
                  <a:gd name="T11" fmla="*/ 1058 h 1058"/>
                  <a:gd name="T12" fmla="*/ 0 w 1009"/>
                  <a:gd name="T13" fmla="*/ 1027 h 1058"/>
                  <a:gd name="T14" fmla="*/ 33 w 1009"/>
                  <a:gd name="T15" fmla="*/ 985 h 1058"/>
                  <a:gd name="T16" fmla="*/ 379 w 1009"/>
                  <a:gd name="T17" fmla="*/ 623 h 1058"/>
                  <a:gd name="T18" fmla="*/ 447 w 1009"/>
                  <a:gd name="T19" fmla="*/ 551 h 1058"/>
                  <a:gd name="T20" fmla="*/ 584 w 1009"/>
                  <a:gd name="T21" fmla="*/ 400 h 1058"/>
                  <a:gd name="T22" fmla="*/ 720 w 1009"/>
                  <a:gd name="T23" fmla="*/ 260 h 1058"/>
                  <a:gd name="T24" fmla="*/ 986 w 1009"/>
                  <a:gd name="T25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9" h="1058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4" name="Freeform 11"/>
              <p:cNvSpPr/>
              <p:nvPr/>
            </p:nvSpPr>
            <p:spPr bwMode="auto">
              <a:xfrm>
                <a:off x="2806" y="2798"/>
                <a:ext cx="652" cy="687"/>
              </a:xfrm>
              <a:custGeom>
                <a:avLst/>
                <a:gdLst>
                  <a:gd name="T0" fmla="*/ 1036 w 1064"/>
                  <a:gd name="T1" fmla="*/ 0 h 1120"/>
                  <a:gd name="T2" fmla="*/ 1064 w 1064"/>
                  <a:gd name="T3" fmla="*/ 0 h 1120"/>
                  <a:gd name="T4" fmla="*/ 884 w 1064"/>
                  <a:gd name="T5" fmla="*/ 168 h 1120"/>
                  <a:gd name="T6" fmla="*/ 782 w 1064"/>
                  <a:gd name="T7" fmla="*/ 270 h 1120"/>
                  <a:gd name="T8" fmla="*/ 383 w 1064"/>
                  <a:gd name="T9" fmla="*/ 715 h 1120"/>
                  <a:gd name="T10" fmla="*/ 321 w 1064"/>
                  <a:gd name="T11" fmla="*/ 789 h 1120"/>
                  <a:gd name="T12" fmla="*/ 207 w 1064"/>
                  <a:gd name="T13" fmla="*/ 923 h 1120"/>
                  <a:gd name="T14" fmla="*/ 15 w 1064"/>
                  <a:gd name="T15" fmla="*/ 1120 h 1120"/>
                  <a:gd name="T16" fmla="*/ 0 w 1064"/>
                  <a:gd name="T17" fmla="*/ 1120 h 1120"/>
                  <a:gd name="T18" fmla="*/ 0 w 1064"/>
                  <a:gd name="T19" fmla="*/ 1110 h 1120"/>
                  <a:gd name="T20" fmla="*/ 35 w 1064"/>
                  <a:gd name="T21" fmla="*/ 1075 h 1120"/>
                  <a:gd name="T22" fmla="*/ 510 w 1064"/>
                  <a:gd name="T23" fmla="*/ 534 h 1120"/>
                  <a:gd name="T24" fmla="*/ 1036 w 1064"/>
                  <a:gd name="T25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4" h="1120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5" name="Freeform 12"/>
              <p:cNvSpPr/>
              <p:nvPr/>
            </p:nvSpPr>
            <p:spPr bwMode="auto">
              <a:xfrm>
                <a:off x="2877" y="2798"/>
                <a:ext cx="643" cy="687"/>
              </a:xfrm>
              <a:custGeom>
                <a:avLst/>
                <a:gdLst>
                  <a:gd name="T0" fmla="*/ 1020 w 1049"/>
                  <a:gd name="T1" fmla="*/ 0 h 1120"/>
                  <a:gd name="T2" fmla="*/ 1049 w 1049"/>
                  <a:gd name="T3" fmla="*/ 0 h 1120"/>
                  <a:gd name="T4" fmla="*/ 881 w 1049"/>
                  <a:gd name="T5" fmla="*/ 145 h 1120"/>
                  <a:gd name="T6" fmla="*/ 778 w 1049"/>
                  <a:gd name="T7" fmla="*/ 238 h 1120"/>
                  <a:gd name="T8" fmla="*/ 698 w 1049"/>
                  <a:gd name="T9" fmla="*/ 310 h 1120"/>
                  <a:gd name="T10" fmla="*/ 88 w 1049"/>
                  <a:gd name="T11" fmla="*/ 1012 h 1120"/>
                  <a:gd name="T12" fmla="*/ 23 w 1049"/>
                  <a:gd name="T13" fmla="*/ 1120 h 1120"/>
                  <a:gd name="T14" fmla="*/ 0 w 1049"/>
                  <a:gd name="T15" fmla="*/ 1120 h 1120"/>
                  <a:gd name="T16" fmla="*/ 381 w 1049"/>
                  <a:gd name="T17" fmla="*/ 602 h 1120"/>
                  <a:gd name="T18" fmla="*/ 642 w 1049"/>
                  <a:gd name="T19" fmla="*/ 338 h 1120"/>
                  <a:gd name="T20" fmla="*/ 1020 w 1049"/>
                  <a:gd name="T21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9" h="1120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6" name="Freeform 13"/>
              <p:cNvSpPr>
                <a:spLocks noEditPoints="1"/>
              </p:cNvSpPr>
              <p:nvPr/>
            </p:nvSpPr>
            <p:spPr bwMode="auto">
              <a:xfrm>
                <a:off x="2905" y="2798"/>
                <a:ext cx="636" cy="687"/>
              </a:xfrm>
              <a:custGeom>
                <a:avLst/>
                <a:gdLst>
                  <a:gd name="T0" fmla="*/ 1019 w 1039"/>
                  <a:gd name="T1" fmla="*/ 0 h 1120"/>
                  <a:gd name="T2" fmla="*/ 1039 w 1039"/>
                  <a:gd name="T3" fmla="*/ 0 h 1120"/>
                  <a:gd name="T4" fmla="*/ 1039 w 1039"/>
                  <a:gd name="T5" fmla="*/ 8 h 1120"/>
                  <a:gd name="T6" fmla="*/ 930 w 1039"/>
                  <a:gd name="T7" fmla="*/ 115 h 1120"/>
                  <a:gd name="T8" fmla="*/ 701 w 1039"/>
                  <a:gd name="T9" fmla="*/ 342 h 1120"/>
                  <a:gd name="T10" fmla="*/ 425 w 1039"/>
                  <a:gd name="T11" fmla="*/ 638 h 1120"/>
                  <a:gd name="T12" fmla="*/ 54 w 1039"/>
                  <a:gd name="T13" fmla="*/ 1087 h 1120"/>
                  <a:gd name="T14" fmla="*/ 32 w 1039"/>
                  <a:gd name="T15" fmla="*/ 1120 h 1120"/>
                  <a:gd name="T16" fmla="*/ 71 w 1039"/>
                  <a:gd name="T17" fmla="*/ 1085 h 1120"/>
                  <a:gd name="T18" fmla="*/ 237 w 1039"/>
                  <a:gd name="T19" fmla="*/ 894 h 1120"/>
                  <a:gd name="T20" fmla="*/ 378 w 1039"/>
                  <a:gd name="T21" fmla="*/ 739 h 1120"/>
                  <a:gd name="T22" fmla="*/ 958 w 1039"/>
                  <a:gd name="T23" fmla="*/ 171 h 1120"/>
                  <a:gd name="T24" fmla="*/ 1039 w 1039"/>
                  <a:gd name="T25" fmla="*/ 95 h 1120"/>
                  <a:gd name="T26" fmla="*/ 1039 w 1039"/>
                  <a:gd name="T27" fmla="*/ 124 h 1120"/>
                  <a:gd name="T28" fmla="*/ 829 w 1039"/>
                  <a:gd name="T29" fmla="*/ 326 h 1120"/>
                  <a:gd name="T30" fmla="*/ 566 w 1039"/>
                  <a:gd name="T31" fmla="*/ 619 h 1120"/>
                  <a:gd name="T32" fmla="*/ 259 w 1039"/>
                  <a:gd name="T33" fmla="*/ 960 h 1120"/>
                  <a:gd name="T34" fmla="*/ 141 w 1039"/>
                  <a:gd name="T35" fmla="*/ 1066 h 1120"/>
                  <a:gd name="T36" fmla="*/ 100 w 1039"/>
                  <a:gd name="T37" fmla="*/ 1120 h 1120"/>
                  <a:gd name="T38" fmla="*/ 0 w 1039"/>
                  <a:gd name="T39" fmla="*/ 1120 h 1120"/>
                  <a:gd name="T40" fmla="*/ 99 w 1039"/>
                  <a:gd name="T41" fmla="*/ 1004 h 1120"/>
                  <a:gd name="T42" fmla="*/ 462 w 1039"/>
                  <a:gd name="T43" fmla="*/ 567 h 1120"/>
                  <a:gd name="T44" fmla="*/ 699 w 1039"/>
                  <a:gd name="T45" fmla="*/ 316 h 1120"/>
                  <a:gd name="T46" fmla="*/ 758 w 1039"/>
                  <a:gd name="T47" fmla="*/ 255 h 1120"/>
                  <a:gd name="T48" fmla="*/ 888 w 1039"/>
                  <a:gd name="T49" fmla="*/ 125 h 1120"/>
                  <a:gd name="T50" fmla="*/ 968 w 1039"/>
                  <a:gd name="T51" fmla="*/ 49 h 1120"/>
                  <a:gd name="T52" fmla="*/ 1019 w 1039"/>
                  <a:gd name="T53" fmla="*/ 0 h 1120"/>
                  <a:gd name="T54" fmla="*/ 475 w 1039"/>
                  <a:gd name="T55" fmla="*/ 676 h 1120"/>
                  <a:gd name="T56" fmla="*/ 412 w 1039"/>
                  <a:gd name="T57" fmla="*/ 741 h 1120"/>
                  <a:gd name="T58" fmla="*/ 215 w 1039"/>
                  <a:gd name="T59" fmla="*/ 960 h 1120"/>
                  <a:gd name="T60" fmla="*/ 203 w 1039"/>
                  <a:gd name="T61" fmla="*/ 987 h 1120"/>
                  <a:gd name="T62" fmla="*/ 262 w 1039"/>
                  <a:gd name="T63" fmla="*/ 931 h 1120"/>
                  <a:gd name="T64" fmla="*/ 347 w 1039"/>
                  <a:gd name="T65" fmla="*/ 840 h 1120"/>
                  <a:gd name="T66" fmla="*/ 490 w 1039"/>
                  <a:gd name="T67" fmla="*/ 675 h 1120"/>
                  <a:gd name="T68" fmla="*/ 510 w 1039"/>
                  <a:gd name="T69" fmla="*/ 648 h 1120"/>
                  <a:gd name="T70" fmla="*/ 518 w 1039"/>
                  <a:gd name="T71" fmla="*/ 640 h 1120"/>
                  <a:gd name="T72" fmla="*/ 475 w 1039"/>
                  <a:gd name="T73" fmla="*/ 676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9" h="1120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7" name="Freeform 14"/>
              <p:cNvSpPr>
                <a:spLocks noEditPoints="1"/>
              </p:cNvSpPr>
              <p:nvPr/>
            </p:nvSpPr>
            <p:spPr bwMode="auto">
              <a:xfrm>
                <a:off x="2996" y="2903"/>
                <a:ext cx="545" cy="582"/>
              </a:xfrm>
              <a:custGeom>
                <a:avLst/>
                <a:gdLst>
                  <a:gd name="T0" fmla="*/ 823 w 890"/>
                  <a:gd name="T1" fmla="*/ 66 h 949"/>
                  <a:gd name="T2" fmla="*/ 890 w 890"/>
                  <a:gd name="T3" fmla="*/ 0 h 949"/>
                  <a:gd name="T4" fmla="*/ 890 w 890"/>
                  <a:gd name="T5" fmla="*/ 24 h 949"/>
                  <a:gd name="T6" fmla="*/ 724 w 890"/>
                  <a:gd name="T7" fmla="*/ 187 h 949"/>
                  <a:gd name="T8" fmla="*/ 616 w 890"/>
                  <a:gd name="T9" fmla="*/ 299 h 949"/>
                  <a:gd name="T10" fmla="*/ 555 w 890"/>
                  <a:gd name="T11" fmla="*/ 375 h 949"/>
                  <a:gd name="T12" fmla="*/ 669 w 890"/>
                  <a:gd name="T13" fmla="*/ 265 h 949"/>
                  <a:gd name="T14" fmla="*/ 778 w 890"/>
                  <a:gd name="T15" fmla="*/ 156 h 949"/>
                  <a:gd name="T16" fmla="*/ 890 w 890"/>
                  <a:gd name="T17" fmla="*/ 41 h 949"/>
                  <a:gd name="T18" fmla="*/ 890 w 890"/>
                  <a:gd name="T19" fmla="*/ 73 h 949"/>
                  <a:gd name="T20" fmla="*/ 811 w 890"/>
                  <a:gd name="T21" fmla="*/ 150 h 949"/>
                  <a:gd name="T22" fmla="*/ 711 w 890"/>
                  <a:gd name="T23" fmla="*/ 254 h 949"/>
                  <a:gd name="T24" fmla="*/ 695 w 890"/>
                  <a:gd name="T25" fmla="*/ 270 h 949"/>
                  <a:gd name="T26" fmla="*/ 666 w 890"/>
                  <a:gd name="T27" fmla="*/ 304 h 949"/>
                  <a:gd name="T28" fmla="*/ 716 w 890"/>
                  <a:gd name="T29" fmla="*/ 262 h 949"/>
                  <a:gd name="T30" fmla="*/ 890 w 890"/>
                  <a:gd name="T31" fmla="*/ 104 h 949"/>
                  <a:gd name="T32" fmla="*/ 890 w 890"/>
                  <a:gd name="T33" fmla="*/ 196 h 949"/>
                  <a:gd name="T34" fmla="*/ 792 w 890"/>
                  <a:gd name="T35" fmla="*/ 291 h 949"/>
                  <a:gd name="T36" fmla="*/ 673 w 890"/>
                  <a:gd name="T37" fmla="*/ 408 h 949"/>
                  <a:gd name="T38" fmla="*/ 306 w 890"/>
                  <a:gd name="T39" fmla="*/ 805 h 949"/>
                  <a:gd name="T40" fmla="*/ 202 w 890"/>
                  <a:gd name="T41" fmla="*/ 909 h 949"/>
                  <a:gd name="T42" fmla="*/ 159 w 890"/>
                  <a:gd name="T43" fmla="*/ 949 h 949"/>
                  <a:gd name="T44" fmla="*/ 94 w 890"/>
                  <a:gd name="T45" fmla="*/ 949 h 949"/>
                  <a:gd name="T46" fmla="*/ 170 w 890"/>
                  <a:gd name="T47" fmla="*/ 876 h 949"/>
                  <a:gd name="T48" fmla="*/ 217 w 890"/>
                  <a:gd name="T49" fmla="*/ 824 h 949"/>
                  <a:gd name="T50" fmla="*/ 537 w 890"/>
                  <a:gd name="T51" fmla="*/ 480 h 949"/>
                  <a:gd name="T52" fmla="*/ 593 w 890"/>
                  <a:gd name="T53" fmla="*/ 424 h 949"/>
                  <a:gd name="T54" fmla="*/ 660 w 890"/>
                  <a:gd name="T55" fmla="*/ 359 h 949"/>
                  <a:gd name="T56" fmla="*/ 715 w 890"/>
                  <a:gd name="T57" fmla="*/ 306 h 949"/>
                  <a:gd name="T58" fmla="*/ 866 w 890"/>
                  <a:gd name="T59" fmla="*/ 165 h 949"/>
                  <a:gd name="T60" fmla="*/ 886 w 890"/>
                  <a:gd name="T61" fmla="*/ 138 h 949"/>
                  <a:gd name="T62" fmla="*/ 853 w 890"/>
                  <a:gd name="T63" fmla="*/ 163 h 949"/>
                  <a:gd name="T64" fmla="*/ 445 w 890"/>
                  <a:gd name="T65" fmla="*/ 548 h 949"/>
                  <a:gd name="T66" fmla="*/ 367 w 890"/>
                  <a:gd name="T67" fmla="*/ 631 h 949"/>
                  <a:gd name="T68" fmla="*/ 158 w 890"/>
                  <a:gd name="T69" fmla="*/ 857 h 949"/>
                  <a:gd name="T70" fmla="*/ 71 w 890"/>
                  <a:gd name="T71" fmla="*/ 949 h 949"/>
                  <a:gd name="T72" fmla="*/ 0 w 890"/>
                  <a:gd name="T73" fmla="*/ 949 h 949"/>
                  <a:gd name="T74" fmla="*/ 153 w 890"/>
                  <a:gd name="T75" fmla="*/ 772 h 949"/>
                  <a:gd name="T76" fmla="*/ 229 w 890"/>
                  <a:gd name="T77" fmla="*/ 693 h 949"/>
                  <a:gd name="T78" fmla="*/ 294 w 890"/>
                  <a:gd name="T79" fmla="*/ 629 h 949"/>
                  <a:gd name="T80" fmla="*/ 373 w 890"/>
                  <a:gd name="T81" fmla="*/ 552 h 949"/>
                  <a:gd name="T82" fmla="*/ 416 w 890"/>
                  <a:gd name="T83" fmla="*/ 507 h 949"/>
                  <a:gd name="T84" fmla="*/ 607 w 890"/>
                  <a:gd name="T85" fmla="*/ 282 h 949"/>
                  <a:gd name="T86" fmla="*/ 771 w 890"/>
                  <a:gd name="T87" fmla="*/ 118 h 949"/>
                  <a:gd name="T88" fmla="*/ 823 w 890"/>
                  <a:gd name="T89" fmla="*/ 66 h 949"/>
                  <a:gd name="T90" fmla="*/ 215 w 890"/>
                  <a:gd name="T91" fmla="*/ 736 h 949"/>
                  <a:gd name="T92" fmla="*/ 216 w 890"/>
                  <a:gd name="T93" fmla="*/ 743 h 949"/>
                  <a:gd name="T94" fmla="*/ 206 w 890"/>
                  <a:gd name="T95" fmla="*/ 744 h 949"/>
                  <a:gd name="T96" fmla="*/ 191 w 890"/>
                  <a:gd name="T97" fmla="*/ 762 h 949"/>
                  <a:gd name="T98" fmla="*/ 98 w 890"/>
                  <a:gd name="T99" fmla="*/ 862 h 949"/>
                  <a:gd name="T100" fmla="*/ 83 w 890"/>
                  <a:gd name="T101" fmla="*/ 887 h 949"/>
                  <a:gd name="T102" fmla="*/ 77 w 890"/>
                  <a:gd name="T103" fmla="*/ 887 h 949"/>
                  <a:gd name="T104" fmla="*/ 77 w 890"/>
                  <a:gd name="T105" fmla="*/ 894 h 949"/>
                  <a:gd name="T106" fmla="*/ 67 w 890"/>
                  <a:gd name="T107" fmla="*/ 899 h 949"/>
                  <a:gd name="T108" fmla="*/ 81 w 890"/>
                  <a:gd name="T109" fmla="*/ 892 h 949"/>
                  <a:gd name="T110" fmla="*/ 167 w 890"/>
                  <a:gd name="T111" fmla="*/ 802 h 949"/>
                  <a:gd name="T112" fmla="*/ 213 w 890"/>
                  <a:gd name="T113" fmla="*/ 748 h 949"/>
                  <a:gd name="T114" fmla="*/ 241 w 890"/>
                  <a:gd name="T115" fmla="*/ 714 h 949"/>
                  <a:gd name="T116" fmla="*/ 215 w 890"/>
                  <a:gd name="T117" fmla="*/ 73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0" h="949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8" name="Freeform 15"/>
              <p:cNvSpPr/>
              <p:nvPr/>
            </p:nvSpPr>
            <p:spPr bwMode="auto">
              <a:xfrm>
                <a:off x="3137" y="3031"/>
                <a:ext cx="404" cy="454"/>
              </a:xfrm>
              <a:custGeom>
                <a:avLst/>
                <a:gdLst>
                  <a:gd name="T0" fmla="*/ 536 w 660"/>
                  <a:gd name="T1" fmla="*/ 128 h 740"/>
                  <a:gd name="T2" fmla="*/ 660 w 660"/>
                  <a:gd name="T3" fmla="*/ 0 h 740"/>
                  <a:gd name="T4" fmla="*/ 660 w 660"/>
                  <a:gd name="T5" fmla="*/ 27 h 740"/>
                  <a:gd name="T6" fmla="*/ 453 w 660"/>
                  <a:gd name="T7" fmla="*/ 248 h 740"/>
                  <a:gd name="T8" fmla="*/ 430 w 660"/>
                  <a:gd name="T9" fmla="*/ 279 h 740"/>
                  <a:gd name="T10" fmla="*/ 434 w 660"/>
                  <a:gd name="T11" fmla="*/ 277 h 740"/>
                  <a:gd name="T12" fmla="*/ 660 w 660"/>
                  <a:gd name="T13" fmla="*/ 67 h 740"/>
                  <a:gd name="T14" fmla="*/ 660 w 660"/>
                  <a:gd name="T15" fmla="*/ 94 h 740"/>
                  <a:gd name="T16" fmla="*/ 541 w 660"/>
                  <a:gd name="T17" fmla="*/ 205 h 740"/>
                  <a:gd name="T18" fmla="*/ 121 w 660"/>
                  <a:gd name="T19" fmla="*/ 636 h 740"/>
                  <a:gd name="T20" fmla="*/ 36 w 660"/>
                  <a:gd name="T21" fmla="*/ 740 h 740"/>
                  <a:gd name="T22" fmla="*/ 0 w 660"/>
                  <a:gd name="T23" fmla="*/ 740 h 740"/>
                  <a:gd name="T24" fmla="*/ 66 w 660"/>
                  <a:gd name="T25" fmla="*/ 666 h 740"/>
                  <a:gd name="T26" fmla="*/ 196 w 660"/>
                  <a:gd name="T27" fmla="*/ 513 h 740"/>
                  <a:gd name="T28" fmla="*/ 536 w 660"/>
                  <a:gd name="T29" fmla="*/ 128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0" h="74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9" name="Freeform 16"/>
              <p:cNvSpPr/>
              <p:nvPr/>
            </p:nvSpPr>
            <p:spPr bwMode="auto">
              <a:xfrm>
                <a:off x="3197" y="3110"/>
                <a:ext cx="344" cy="375"/>
              </a:xfrm>
              <a:custGeom>
                <a:avLst/>
                <a:gdLst>
                  <a:gd name="T0" fmla="*/ 471 w 561"/>
                  <a:gd name="T1" fmla="*/ 94 h 612"/>
                  <a:gd name="T2" fmla="*/ 561 w 561"/>
                  <a:gd name="T3" fmla="*/ 0 h 612"/>
                  <a:gd name="T4" fmla="*/ 561 w 561"/>
                  <a:gd name="T5" fmla="*/ 79 h 612"/>
                  <a:gd name="T6" fmla="*/ 448 w 561"/>
                  <a:gd name="T7" fmla="*/ 191 h 612"/>
                  <a:gd name="T8" fmla="*/ 178 w 561"/>
                  <a:gd name="T9" fmla="*/ 461 h 612"/>
                  <a:gd name="T10" fmla="*/ 38 w 561"/>
                  <a:gd name="T11" fmla="*/ 612 h 612"/>
                  <a:gd name="T12" fmla="*/ 0 w 561"/>
                  <a:gd name="T13" fmla="*/ 612 h 612"/>
                  <a:gd name="T14" fmla="*/ 31 w 561"/>
                  <a:gd name="T15" fmla="*/ 579 h 612"/>
                  <a:gd name="T16" fmla="*/ 108 w 561"/>
                  <a:gd name="T17" fmla="*/ 491 h 612"/>
                  <a:gd name="T18" fmla="*/ 214 w 561"/>
                  <a:gd name="T19" fmla="*/ 373 h 612"/>
                  <a:gd name="T20" fmla="*/ 341 w 561"/>
                  <a:gd name="T21" fmla="*/ 236 h 612"/>
                  <a:gd name="T22" fmla="*/ 471 w 561"/>
                  <a:gd name="T23" fmla="*/ 9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612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90" name="Freeform 17"/>
              <p:cNvSpPr/>
              <p:nvPr/>
            </p:nvSpPr>
            <p:spPr bwMode="auto">
              <a:xfrm>
                <a:off x="3234" y="3180"/>
                <a:ext cx="307" cy="305"/>
              </a:xfrm>
              <a:custGeom>
                <a:avLst/>
                <a:gdLst>
                  <a:gd name="T0" fmla="*/ 347 w 501"/>
                  <a:gd name="T1" fmla="*/ 143 h 497"/>
                  <a:gd name="T2" fmla="*/ 501 w 501"/>
                  <a:gd name="T3" fmla="*/ 0 h 497"/>
                  <a:gd name="T4" fmla="*/ 501 w 501"/>
                  <a:gd name="T5" fmla="*/ 24 h 497"/>
                  <a:gd name="T6" fmla="*/ 296 w 501"/>
                  <a:gd name="T7" fmla="*/ 216 h 497"/>
                  <a:gd name="T8" fmla="*/ 26 w 501"/>
                  <a:gd name="T9" fmla="*/ 497 h 497"/>
                  <a:gd name="T10" fmla="*/ 0 w 501"/>
                  <a:gd name="T11" fmla="*/ 497 h 497"/>
                  <a:gd name="T12" fmla="*/ 218 w 501"/>
                  <a:gd name="T13" fmla="*/ 267 h 497"/>
                  <a:gd name="T14" fmla="*/ 347 w 501"/>
                  <a:gd name="T15" fmla="*/ 14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497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91" name="Freeform 18"/>
              <p:cNvSpPr/>
              <p:nvPr/>
            </p:nvSpPr>
            <p:spPr bwMode="auto">
              <a:xfrm>
                <a:off x="3292" y="3209"/>
                <a:ext cx="249" cy="276"/>
              </a:xfrm>
              <a:custGeom>
                <a:avLst/>
                <a:gdLst>
                  <a:gd name="T0" fmla="*/ 333 w 407"/>
                  <a:gd name="T1" fmla="*/ 73 h 451"/>
                  <a:gd name="T2" fmla="*/ 407 w 407"/>
                  <a:gd name="T3" fmla="*/ 0 h 451"/>
                  <a:gd name="T4" fmla="*/ 407 w 407"/>
                  <a:gd name="T5" fmla="*/ 59 h 451"/>
                  <a:gd name="T6" fmla="*/ 326 w 407"/>
                  <a:gd name="T7" fmla="*/ 154 h 451"/>
                  <a:gd name="T8" fmla="*/ 293 w 407"/>
                  <a:gd name="T9" fmla="*/ 199 h 451"/>
                  <a:gd name="T10" fmla="*/ 407 w 407"/>
                  <a:gd name="T11" fmla="*/ 82 h 451"/>
                  <a:gd name="T12" fmla="*/ 407 w 407"/>
                  <a:gd name="T13" fmla="*/ 108 h 451"/>
                  <a:gd name="T14" fmla="*/ 239 w 407"/>
                  <a:gd name="T15" fmla="*/ 298 h 451"/>
                  <a:gd name="T16" fmla="*/ 259 w 407"/>
                  <a:gd name="T17" fmla="*/ 279 h 451"/>
                  <a:gd name="T18" fmla="*/ 271 w 407"/>
                  <a:gd name="T19" fmla="*/ 267 h 451"/>
                  <a:gd name="T20" fmla="*/ 324 w 407"/>
                  <a:gd name="T21" fmla="*/ 216 h 451"/>
                  <a:gd name="T22" fmla="*/ 407 w 407"/>
                  <a:gd name="T23" fmla="*/ 133 h 451"/>
                  <a:gd name="T24" fmla="*/ 407 w 407"/>
                  <a:gd name="T25" fmla="*/ 179 h 451"/>
                  <a:gd name="T26" fmla="*/ 337 w 407"/>
                  <a:gd name="T27" fmla="*/ 257 h 451"/>
                  <a:gd name="T28" fmla="*/ 195 w 407"/>
                  <a:gd name="T29" fmla="*/ 415 h 451"/>
                  <a:gd name="T30" fmla="*/ 229 w 407"/>
                  <a:gd name="T31" fmla="*/ 393 h 451"/>
                  <a:gd name="T32" fmla="*/ 407 w 407"/>
                  <a:gd name="T33" fmla="*/ 215 h 451"/>
                  <a:gd name="T34" fmla="*/ 407 w 407"/>
                  <a:gd name="T35" fmla="*/ 241 h 451"/>
                  <a:gd name="T36" fmla="*/ 309 w 407"/>
                  <a:gd name="T37" fmla="*/ 341 h 451"/>
                  <a:gd name="T38" fmla="*/ 197 w 407"/>
                  <a:gd name="T39" fmla="*/ 451 h 451"/>
                  <a:gd name="T40" fmla="*/ 77 w 407"/>
                  <a:gd name="T41" fmla="*/ 451 h 451"/>
                  <a:gd name="T42" fmla="*/ 122 w 407"/>
                  <a:gd name="T43" fmla="*/ 393 h 451"/>
                  <a:gd name="T44" fmla="*/ 127 w 407"/>
                  <a:gd name="T45" fmla="*/ 389 h 451"/>
                  <a:gd name="T46" fmla="*/ 151 w 407"/>
                  <a:gd name="T47" fmla="*/ 356 h 451"/>
                  <a:gd name="T48" fmla="*/ 131 w 407"/>
                  <a:gd name="T49" fmla="*/ 379 h 451"/>
                  <a:gd name="T50" fmla="*/ 59 w 407"/>
                  <a:gd name="T51" fmla="*/ 451 h 451"/>
                  <a:gd name="T52" fmla="*/ 0 w 407"/>
                  <a:gd name="T53" fmla="*/ 451 h 451"/>
                  <a:gd name="T54" fmla="*/ 189 w 407"/>
                  <a:gd name="T55" fmla="*/ 229 h 451"/>
                  <a:gd name="T56" fmla="*/ 333 w 407"/>
                  <a:gd name="T57" fmla="*/ 7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7" h="451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92" name="Freeform 19"/>
              <p:cNvSpPr/>
              <p:nvPr/>
            </p:nvSpPr>
            <p:spPr bwMode="auto">
              <a:xfrm>
                <a:off x="3447" y="3392"/>
                <a:ext cx="94" cy="93"/>
              </a:xfrm>
              <a:custGeom>
                <a:avLst/>
                <a:gdLst>
                  <a:gd name="T0" fmla="*/ 82 w 154"/>
                  <a:gd name="T1" fmla="*/ 72 h 152"/>
                  <a:gd name="T2" fmla="*/ 154 w 154"/>
                  <a:gd name="T3" fmla="*/ 0 h 152"/>
                  <a:gd name="T4" fmla="*/ 154 w 154"/>
                  <a:gd name="T5" fmla="*/ 48 h 152"/>
                  <a:gd name="T6" fmla="*/ 97 w 154"/>
                  <a:gd name="T7" fmla="*/ 111 h 152"/>
                  <a:gd name="T8" fmla="*/ 59 w 154"/>
                  <a:gd name="T9" fmla="*/ 152 h 152"/>
                  <a:gd name="T10" fmla="*/ 0 w 154"/>
                  <a:gd name="T11" fmla="*/ 152 h 152"/>
                  <a:gd name="T12" fmla="*/ 82 w 154"/>
                  <a:gd name="T13" fmla="*/ 7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2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93" name="Freeform 20"/>
              <p:cNvSpPr/>
              <p:nvPr/>
            </p:nvSpPr>
            <p:spPr bwMode="auto">
              <a:xfrm>
                <a:off x="3509" y="3449"/>
                <a:ext cx="32" cy="36"/>
              </a:xfrm>
              <a:custGeom>
                <a:avLst/>
                <a:gdLst>
                  <a:gd name="T0" fmla="*/ 0 w 53"/>
                  <a:gd name="T1" fmla="*/ 58 h 58"/>
                  <a:gd name="T2" fmla="*/ 53 w 53"/>
                  <a:gd name="T3" fmla="*/ 0 h 58"/>
                  <a:gd name="T4" fmla="*/ 53 w 53"/>
                  <a:gd name="T5" fmla="*/ 31 h 58"/>
                  <a:gd name="T6" fmla="*/ 29 w 53"/>
                  <a:gd name="T7" fmla="*/ 58 h 58"/>
                  <a:gd name="T8" fmla="*/ 0 w 5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</p:grpSp>
        <p:grpSp>
          <p:nvGrpSpPr>
            <p:cNvPr id="126" name="Group 4"/>
            <p:cNvGrpSpPr>
              <a:grpSpLocks noChangeAspect="1"/>
            </p:cNvGrpSpPr>
            <p:nvPr/>
          </p:nvGrpSpPr>
          <p:grpSpPr bwMode="auto">
            <a:xfrm>
              <a:off x="2511521" y="4587569"/>
              <a:ext cx="1089664" cy="1018502"/>
              <a:chOff x="2806" y="2798"/>
              <a:chExt cx="735" cy="687"/>
            </a:xfrm>
            <a:grpFill/>
          </p:grpSpPr>
          <p:sp>
            <p:nvSpPr>
              <p:cNvPr id="127" name="Freeform 5"/>
              <p:cNvSpPr/>
              <p:nvPr/>
            </p:nvSpPr>
            <p:spPr bwMode="auto">
              <a:xfrm>
                <a:off x="2806" y="2798"/>
                <a:ext cx="96" cy="101"/>
              </a:xfrm>
              <a:custGeom>
                <a:avLst/>
                <a:gdLst>
                  <a:gd name="T0" fmla="*/ 40 w 157"/>
                  <a:gd name="T1" fmla="*/ 0 h 164"/>
                  <a:gd name="T2" fmla="*/ 157 w 157"/>
                  <a:gd name="T3" fmla="*/ 0 h 164"/>
                  <a:gd name="T4" fmla="*/ 34 w 157"/>
                  <a:gd name="T5" fmla="*/ 130 h 164"/>
                  <a:gd name="T6" fmla="*/ 0 w 157"/>
                  <a:gd name="T7" fmla="*/ 164 h 164"/>
                  <a:gd name="T8" fmla="*/ 0 w 157"/>
                  <a:gd name="T9" fmla="*/ 119 h 164"/>
                  <a:gd name="T10" fmla="*/ 29 w 157"/>
                  <a:gd name="T11" fmla="*/ 89 h 164"/>
                  <a:gd name="T12" fmla="*/ 26 w 157"/>
                  <a:gd name="T13" fmla="*/ 77 h 164"/>
                  <a:gd name="T14" fmla="*/ 20 w 157"/>
                  <a:gd name="T15" fmla="*/ 84 h 164"/>
                  <a:gd name="T16" fmla="*/ 13 w 157"/>
                  <a:gd name="T17" fmla="*/ 97 h 164"/>
                  <a:gd name="T18" fmla="*/ 0 w 157"/>
                  <a:gd name="T19" fmla="*/ 109 h 164"/>
                  <a:gd name="T20" fmla="*/ 0 w 157"/>
                  <a:gd name="T21" fmla="*/ 32 h 164"/>
                  <a:gd name="T22" fmla="*/ 40 w 157"/>
                  <a:gd name="T2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64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28" name="Freeform 6"/>
              <p:cNvSpPr/>
              <p:nvPr/>
            </p:nvSpPr>
            <p:spPr bwMode="auto">
              <a:xfrm>
                <a:off x="2806" y="2798"/>
                <a:ext cx="154" cy="185"/>
              </a:xfrm>
              <a:custGeom>
                <a:avLst/>
                <a:gdLst>
                  <a:gd name="T0" fmla="*/ 207 w 252"/>
                  <a:gd name="T1" fmla="*/ 0 h 301"/>
                  <a:gd name="T2" fmla="*/ 252 w 252"/>
                  <a:gd name="T3" fmla="*/ 0 h 301"/>
                  <a:gd name="T4" fmla="*/ 0 w 252"/>
                  <a:gd name="T5" fmla="*/ 301 h 301"/>
                  <a:gd name="T6" fmla="*/ 0 w 252"/>
                  <a:gd name="T7" fmla="*/ 257 h 301"/>
                  <a:gd name="T8" fmla="*/ 207 w 252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301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29" name="Freeform 7"/>
              <p:cNvSpPr/>
              <p:nvPr/>
            </p:nvSpPr>
            <p:spPr bwMode="auto">
              <a:xfrm>
                <a:off x="2806" y="2798"/>
                <a:ext cx="207" cy="274"/>
              </a:xfrm>
              <a:custGeom>
                <a:avLst/>
                <a:gdLst>
                  <a:gd name="T0" fmla="*/ 313 w 338"/>
                  <a:gd name="T1" fmla="*/ 0 h 446"/>
                  <a:gd name="T2" fmla="*/ 338 w 338"/>
                  <a:gd name="T3" fmla="*/ 0 h 446"/>
                  <a:gd name="T4" fmla="*/ 271 w 338"/>
                  <a:gd name="T5" fmla="*/ 99 h 446"/>
                  <a:gd name="T6" fmla="*/ 94 w 338"/>
                  <a:gd name="T7" fmla="*/ 330 h 446"/>
                  <a:gd name="T8" fmla="*/ 0 w 338"/>
                  <a:gd name="T9" fmla="*/ 446 h 446"/>
                  <a:gd name="T10" fmla="*/ 0 w 338"/>
                  <a:gd name="T11" fmla="*/ 416 h 446"/>
                  <a:gd name="T12" fmla="*/ 28 w 338"/>
                  <a:gd name="T13" fmla="*/ 380 h 446"/>
                  <a:gd name="T14" fmla="*/ 313 w 338"/>
                  <a:gd name="T1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8" h="446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30" name="Freeform 8"/>
              <p:cNvSpPr>
                <a:spLocks noEditPoints="1"/>
              </p:cNvSpPr>
              <p:nvPr/>
            </p:nvSpPr>
            <p:spPr bwMode="auto">
              <a:xfrm>
                <a:off x="2806" y="2798"/>
                <a:ext cx="417" cy="464"/>
              </a:xfrm>
              <a:custGeom>
                <a:avLst/>
                <a:gdLst>
                  <a:gd name="T0" fmla="*/ 427 w 681"/>
                  <a:gd name="T1" fmla="*/ 0 h 756"/>
                  <a:gd name="T2" fmla="*/ 412 w 681"/>
                  <a:gd name="T3" fmla="*/ 48 h 756"/>
                  <a:gd name="T4" fmla="*/ 503 w 681"/>
                  <a:gd name="T5" fmla="*/ 0 h 756"/>
                  <a:gd name="T6" fmla="*/ 141 w 681"/>
                  <a:gd name="T7" fmla="*/ 445 h 756"/>
                  <a:gd name="T8" fmla="*/ 90 w 681"/>
                  <a:gd name="T9" fmla="*/ 514 h 756"/>
                  <a:gd name="T10" fmla="*/ 81 w 681"/>
                  <a:gd name="T11" fmla="*/ 532 h 756"/>
                  <a:gd name="T12" fmla="*/ 432 w 681"/>
                  <a:gd name="T13" fmla="*/ 156 h 756"/>
                  <a:gd name="T14" fmla="*/ 613 w 681"/>
                  <a:gd name="T15" fmla="*/ 0 h 756"/>
                  <a:gd name="T16" fmla="*/ 564 w 681"/>
                  <a:gd name="T17" fmla="*/ 73 h 756"/>
                  <a:gd name="T18" fmla="*/ 650 w 681"/>
                  <a:gd name="T19" fmla="*/ 0 h 756"/>
                  <a:gd name="T20" fmla="*/ 623 w 681"/>
                  <a:gd name="T21" fmla="*/ 59 h 756"/>
                  <a:gd name="T22" fmla="*/ 0 w 681"/>
                  <a:gd name="T23" fmla="*/ 756 h 756"/>
                  <a:gd name="T24" fmla="*/ 224 w 681"/>
                  <a:gd name="T25" fmla="*/ 496 h 756"/>
                  <a:gd name="T26" fmla="*/ 237 w 681"/>
                  <a:gd name="T27" fmla="*/ 469 h 756"/>
                  <a:gd name="T28" fmla="*/ 102 w 681"/>
                  <a:gd name="T29" fmla="*/ 577 h 756"/>
                  <a:gd name="T30" fmla="*/ 0 w 681"/>
                  <a:gd name="T31" fmla="*/ 696 h 756"/>
                  <a:gd name="T32" fmla="*/ 28 w 681"/>
                  <a:gd name="T33" fmla="*/ 571 h 756"/>
                  <a:gd name="T34" fmla="*/ 176 w 681"/>
                  <a:gd name="T35" fmla="*/ 365 h 756"/>
                  <a:gd name="T36" fmla="*/ 202 w 681"/>
                  <a:gd name="T37" fmla="*/ 325 h 756"/>
                  <a:gd name="T38" fmla="*/ 213 w 681"/>
                  <a:gd name="T39" fmla="*/ 311 h 756"/>
                  <a:gd name="T40" fmla="*/ 200 w 681"/>
                  <a:gd name="T41" fmla="*/ 322 h 756"/>
                  <a:gd name="T42" fmla="*/ 114 w 681"/>
                  <a:gd name="T43" fmla="*/ 421 h 756"/>
                  <a:gd name="T44" fmla="*/ 0 w 681"/>
                  <a:gd name="T45" fmla="*/ 470 h 756"/>
                  <a:gd name="T46" fmla="*/ 159 w 681"/>
                  <a:gd name="T47" fmla="*/ 267 h 756"/>
                  <a:gd name="T48" fmla="*/ 469 w 681"/>
                  <a:gd name="T49" fmla="*/ 149 h 756"/>
                  <a:gd name="T50" fmla="*/ 437 w 681"/>
                  <a:gd name="T51" fmla="*/ 181 h 756"/>
                  <a:gd name="T52" fmla="*/ 401 w 681"/>
                  <a:gd name="T53" fmla="*/ 221 h 756"/>
                  <a:gd name="T54" fmla="*/ 435 w 681"/>
                  <a:gd name="T55" fmla="*/ 195 h 756"/>
                  <a:gd name="T56" fmla="*/ 479 w 681"/>
                  <a:gd name="T57" fmla="*/ 142 h 756"/>
                  <a:gd name="T58" fmla="*/ 127 w 681"/>
                  <a:gd name="T59" fmla="*/ 339 h 756"/>
                  <a:gd name="T60" fmla="*/ 78 w 681"/>
                  <a:gd name="T61" fmla="*/ 406 h 756"/>
                  <a:gd name="T62" fmla="*/ 87 w 681"/>
                  <a:gd name="T63" fmla="*/ 395 h 756"/>
                  <a:gd name="T64" fmla="*/ 224 w 681"/>
                  <a:gd name="T65" fmla="*/ 236 h 756"/>
                  <a:gd name="T66" fmla="*/ 267 w 681"/>
                  <a:gd name="T67" fmla="*/ 171 h 756"/>
                  <a:gd name="T68" fmla="*/ 278 w 681"/>
                  <a:gd name="T69" fmla="*/ 157 h 756"/>
                  <a:gd name="T70" fmla="*/ 323 w 681"/>
                  <a:gd name="T71" fmla="*/ 334 h 756"/>
                  <a:gd name="T72" fmla="*/ 283 w 681"/>
                  <a:gd name="T73" fmla="*/ 375 h 756"/>
                  <a:gd name="T74" fmla="*/ 213 w 681"/>
                  <a:gd name="T75" fmla="*/ 459 h 756"/>
                  <a:gd name="T76" fmla="*/ 206 w 681"/>
                  <a:gd name="T77" fmla="*/ 467 h 756"/>
                  <a:gd name="T78" fmla="*/ 323 w 681"/>
                  <a:gd name="T79" fmla="*/ 334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1" h="756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31" name="Freeform 9"/>
              <p:cNvSpPr/>
              <p:nvPr/>
            </p:nvSpPr>
            <p:spPr bwMode="auto">
              <a:xfrm>
                <a:off x="2806" y="2798"/>
                <a:ext cx="581" cy="593"/>
              </a:xfrm>
              <a:custGeom>
                <a:avLst/>
                <a:gdLst>
                  <a:gd name="T0" fmla="*/ 791 w 948"/>
                  <a:gd name="T1" fmla="*/ 0 h 966"/>
                  <a:gd name="T2" fmla="*/ 819 w 948"/>
                  <a:gd name="T3" fmla="*/ 0 h 966"/>
                  <a:gd name="T4" fmla="*/ 708 w 948"/>
                  <a:gd name="T5" fmla="*/ 116 h 966"/>
                  <a:gd name="T6" fmla="*/ 593 w 948"/>
                  <a:gd name="T7" fmla="*/ 244 h 966"/>
                  <a:gd name="T8" fmla="*/ 451 w 948"/>
                  <a:gd name="T9" fmla="*/ 408 h 966"/>
                  <a:gd name="T10" fmla="*/ 442 w 948"/>
                  <a:gd name="T11" fmla="*/ 419 h 966"/>
                  <a:gd name="T12" fmla="*/ 442 w 948"/>
                  <a:gd name="T13" fmla="*/ 428 h 966"/>
                  <a:gd name="T14" fmla="*/ 447 w 948"/>
                  <a:gd name="T15" fmla="*/ 419 h 966"/>
                  <a:gd name="T16" fmla="*/ 582 w 948"/>
                  <a:gd name="T17" fmla="*/ 286 h 966"/>
                  <a:gd name="T18" fmla="*/ 666 w 948"/>
                  <a:gd name="T19" fmla="*/ 201 h 966"/>
                  <a:gd name="T20" fmla="*/ 781 w 948"/>
                  <a:gd name="T21" fmla="*/ 80 h 966"/>
                  <a:gd name="T22" fmla="*/ 860 w 948"/>
                  <a:gd name="T23" fmla="*/ 0 h 966"/>
                  <a:gd name="T24" fmla="*/ 889 w 948"/>
                  <a:gd name="T25" fmla="*/ 0 h 966"/>
                  <a:gd name="T26" fmla="*/ 860 w 948"/>
                  <a:gd name="T27" fmla="*/ 30 h 966"/>
                  <a:gd name="T28" fmla="*/ 870 w 948"/>
                  <a:gd name="T29" fmla="*/ 31 h 966"/>
                  <a:gd name="T30" fmla="*/ 870 w 948"/>
                  <a:gd name="T31" fmla="*/ 22 h 966"/>
                  <a:gd name="T32" fmla="*/ 879 w 948"/>
                  <a:gd name="T33" fmla="*/ 21 h 966"/>
                  <a:gd name="T34" fmla="*/ 896 w 948"/>
                  <a:gd name="T35" fmla="*/ 0 h 966"/>
                  <a:gd name="T36" fmla="*/ 948 w 948"/>
                  <a:gd name="T37" fmla="*/ 0 h 966"/>
                  <a:gd name="T38" fmla="*/ 874 w 948"/>
                  <a:gd name="T39" fmla="*/ 70 h 966"/>
                  <a:gd name="T40" fmla="*/ 0 w 948"/>
                  <a:gd name="T41" fmla="*/ 966 h 966"/>
                  <a:gd name="T42" fmla="*/ 0 w 948"/>
                  <a:gd name="T43" fmla="*/ 933 h 966"/>
                  <a:gd name="T44" fmla="*/ 102 w 948"/>
                  <a:gd name="T45" fmla="*/ 822 h 966"/>
                  <a:gd name="T46" fmla="*/ 208 w 948"/>
                  <a:gd name="T47" fmla="*/ 712 h 966"/>
                  <a:gd name="T48" fmla="*/ 273 w 948"/>
                  <a:gd name="T49" fmla="*/ 649 h 966"/>
                  <a:gd name="T50" fmla="*/ 450 w 948"/>
                  <a:gd name="T51" fmla="*/ 470 h 966"/>
                  <a:gd name="T52" fmla="*/ 524 w 948"/>
                  <a:gd name="T53" fmla="*/ 388 h 966"/>
                  <a:gd name="T54" fmla="*/ 573 w 948"/>
                  <a:gd name="T55" fmla="*/ 336 h 966"/>
                  <a:gd name="T56" fmla="*/ 574 w 948"/>
                  <a:gd name="T57" fmla="*/ 328 h 966"/>
                  <a:gd name="T58" fmla="*/ 595 w 948"/>
                  <a:gd name="T59" fmla="*/ 308 h 966"/>
                  <a:gd name="T60" fmla="*/ 559 w 948"/>
                  <a:gd name="T61" fmla="*/ 339 h 966"/>
                  <a:gd name="T62" fmla="*/ 519 w 948"/>
                  <a:gd name="T63" fmla="*/ 379 h 966"/>
                  <a:gd name="T64" fmla="*/ 473 w 948"/>
                  <a:gd name="T65" fmla="*/ 425 h 966"/>
                  <a:gd name="T66" fmla="*/ 372 w 948"/>
                  <a:gd name="T67" fmla="*/ 524 h 966"/>
                  <a:gd name="T68" fmla="*/ 302 w 948"/>
                  <a:gd name="T69" fmla="*/ 590 h 966"/>
                  <a:gd name="T70" fmla="*/ 152 w 948"/>
                  <a:gd name="T71" fmla="*/ 727 h 966"/>
                  <a:gd name="T72" fmla="*/ 36 w 948"/>
                  <a:gd name="T73" fmla="*/ 844 h 966"/>
                  <a:gd name="T74" fmla="*/ 0 w 948"/>
                  <a:gd name="T75" fmla="*/ 883 h 966"/>
                  <a:gd name="T76" fmla="*/ 0 w 948"/>
                  <a:gd name="T77" fmla="*/ 830 h 966"/>
                  <a:gd name="T78" fmla="*/ 127 w 948"/>
                  <a:gd name="T79" fmla="*/ 716 h 966"/>
                  <a:gd name="T80" fmla="*/ 212 w 948"/>
                  <a:gd name="T81" fmla="*/ 628 h 966"/>
                  <a:gd name="T82" fmla="*/ 452 w 948"/>
                  <a:gd name="T83" fmla="*/ 376 h 966"/>
                  <a:gd name="T84" fmla="*/ 736 w 948"/>
                  <a:gd name="T85" fmla="*/ 56 h 966"/>
                  <a:gd name="T86" fmla="*/ 791 w 948"/>
                  <a:gd name="T87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8" h="966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32" name="Freeform 10"/>
              <p:cNvSpPr/>
              <p:nvPr/>
            </p:nvSpPr>
            <p:spPr bwMode="auto">
              <a:xfrm>
                <a:off x="2806" y="2798"/>
                <a:ext cx="618" cy="649"/>
              </a:xfrm>
              <a:custGeom>
                <a:avLst/>
                <a:gdLst>
                  <a:gd name="T0" fmla="*/ 986 w 1009"/>
                  <a:gd name="T1" fmla="*/ 0 h 1058"/>
                  <a:gd name="T2" fmla="*/ 1009 w 1009"/>
                  <a:gd name="T3" fmla="*/ 0 h 1058"/>
                  <a:gd name="T4" fmla="*/ 817 w 1009"/>
                  <a:gd name="T5" fmla="*/ 186 h 1058"/>
                  <a:gd name="T6" fmla="*/ 478 w 1009"/>
                  <a:gd name="T7" fmla="*/ 546 h 1058"/>
                  <a:gd name="T8" fmla="*/ 180 w 1009"/>
                  <a:gd name="T9" fmla="*/ 851 h 1058"/>
                  <a:gd name="T10" fmla="*/ 0 w 1009"/>
                  <a:gd name="T11" fmla="*/ 1058 h 1058"/>
                  <a:gd name="T12" fmla="*/ 0 w 1009"/>
                  <a:gd name="T13" fmla="*/ 1027 h 1058"/>
                  <a:gd name="T14" fmla="*/ 33 w 1009"/>
                  <a:gd name="T15" fmla="*/ 985 h 1058"/>
                  <a:gd name="T16" fmla="*/ 379 w 1009"/>
                  <a:gd name="T17" fmla="*/ 623 h 1058"/>
                  <a:gd name="T18" fmla="*/ 447 w 1009"/>
                  <a:gd name="T19" fmla="*/ 551 h 1058"/>
                  <a:gd name="T20" fmla="*/ 584 w 1009"/>
                  <a:gd name="T21" fmla="*/ 400 h 1058"/>
                  <a:gd name="T22" fmla="*/ 720 w 1009"/>
                  <a:gd name="T23" fmla="*/ 260 h 1058"/>
                  <a:gd name="T24" fmla="*/ 986 w 1009"/>
                  <a:gd name="T25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9" h="1058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33" name="Freeform 11"/>
              <p:cNvSpPr/>
              <p:nvPr/>
            </p:nvSpPr>
            <p:spPr bwMode="auto">
              <a:xfrm>
                <a:off x="2806" y="2798"/>
                <a:ext cx="652" cy="687"/>
              </a:xfrm>
              <a:custGeom>
                <a:avLst/>
                <a:gdLst>
                  <a:gd name="T0" fmla="*/ 1036 w 1064"/>
                  <a:gd name="T1" fmla="*/ 0 h 1120"/>
                  <a:gd name="T2" fmla="*/ 1064 w 1064"/>
                  <a:gd name="T3" fmla="*/ 0 h 1120"/>
                  <a:gd name="T4" fmla="*/ 884 w 1064"/>
                  <a:gd name="T5" fmla="*/ 168 h 1120"/>
                  <a:gd name="T6" fmla="*/ 782 w 1064"/>
                  <a:gd name="T7" fmla="*/ 270 h 1120"/>
                  <a:gd name="T8" fmla="*/ 383 w 1064"/>
                  <a:gd name="T9" fmla="*/ 715 h 1120"/>
                  <a:gd name="T10" fmla="*/ 321 w 1064"/>
                  <a:gd name="T11" fmla="*/ 789 h 1120"/>
                  <a:gd name="T12" fmla="*/ 207 w 1064"/>
                  <a:gd name="T13" fmla="*/ 923 h 1120"/>
                  <a:gd name="T14" fmla="*/ 15 w 1064"/>
                  <a:gd name="T15" fmla="*/ 1120 h 1120"/>
                  <a:gd name="T16" fmla="*/ 0 w 1064"/>
                  <a:gd name="T17" fmla="*/ 1120 h 1120"/>
                  <a:gd name="T18" fmla="*/ 0 w 1064"/>
                  <a:gd name="T19" fmla="*/ 1110 h 1120"/>
                  <a:gd name="T20" fmla="*/ 35 w 1064"/>
                  <a:gd name="T21" fmla="*/ 1075 h 1120"/>
                  <a:gd name="T22" fmla="*/ 510 w 1064"/>
                  <a:gd name="T23" fmla="*/ 534 h 1120"/>
                  <a:gd name="T24" fmla="*/ 1036 w 1064"/>
                  <a:gd name="T25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4" h="1120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9" name="Freeform 12"/>
              <p:cNvSpPr/>
              <p:nvPr/>
            </p:nvSpPr>
            <p:spPr bwMode="auto">
              <a:xfrm>
                <a:off x="2877" y="2798"/>
                <a:ext cx="643" cy="687"/>
              </a:xfrm>
              <a:custGeom>
                <a:avLst/>
                <a:gdLst>
                  <a:gd name="T0" fmla="*/ 1020 w 1049"/>
                  <a:gd name="T1" fmla="*/ 0 h 1120"/>
                  <a:gd name="T2" fmla="*/ 1049 w 1049"/>
                  <a:gd name="T3" fmla="*/ 0 h 1120"/>
                  <a:gd name="T4" fmla="*/ 881 w 1049"/>
                  <a:gd name="T5" fmla="*/ 145 h 1120"/>
                  <a:gd name="T6" fmla="*/ 778 w 1049"/>
                  <a:gd name="T7" fmla="*/ 238 h 1120"/>
                  <a:gd name="T8" fmla="*/ 698 w 1049"/>
                  <a:gd name="T9" fmla="*/ 310 h 1120"/>
                  <a:gd name="T10" fmla="*/ 88 w 1049"/>
                  <a:gd name="T11" fmla="*/ 1012 h 1120"/>
                  <a:gd name="T12" fmla="*/ 23 w 1049"/>
                  <a:gd name="T13" fmla="*/ 1120 h 1120"/>
                  <a:gd name="T14" fmla="*/ 0 w 1049"/>
                  <a:gd name="T15" fmla="*/ 1120 h 1120"/>
                  <a:gd name="T16" fmla="*/ 381 w 1049"/>
                  <a:gd name="T17" fmla="*/ 602 h 1120"/>
                  <a:gd name="T18" fmla="*/ 642 w 1049"/>
                  <a:gd name="T19" fmla="*/ 338 h 1120"/>
                  <a:gd name="T20" fmla="*/ 1020 w 1049"/>
                  <a:gd name="T21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9" h="1120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0" name="Freeform 13"/>
              <p:cNvSpPr>
                <a:spLocks noEditPoints="1"/>
              </p:cNvSpPr>
              <p:nvPr/>
            </p:nvSpPr>
            <p:spPr bwMode="auto">
              <a:xfrm>
                <a:off x="2905" y="2798"/>
                <a:ext cx="636" cy="687"/>
              </a:xfrm>
              <a:custGeom>
                <a:avLst/>
                <a:gdLst>
                  <a:gd name="T0" fmla="*/ 1019 w 1039"/>
                  <a:gd name="T1" fmla="*/ 0 h 1120"/>
                  <a:gd name="T2" fmla="*/ 1039 w 1039"/>
                  <a:gd name="T3" fmla="*/ 0 h 1120"/>
                  <a:gd name="T4" fmla="*/ 1039 w 1039"/>
                  <a:gd name="T5" fmla="*/ 8 h 1120"/>
                  <a:gd name="T6" fmla="*/ 930 w 1039"/>
                  <a:gd name="T7" fmla="*/ 115 h 1120"/>
                  <a:gd name="T8" fmla="*/ 701 w 1039"/>
                  <a:gd name="T9" fmla="*/ 342 h 1120"/>
                  <a:gd name="T10" fmla="*/ 425 w 1039"/>
                  <a:gd name="T11" fmla="*/ 638 h 1120"/>
                  <a:gd name="T12" fmla="*/ 54 w 1039"/>
                  <a:gd name="T13" fmla="*/ 1087 h 1120"/>
                  <a:gd name="T14" fmla="*/ 32 w 1039"/>
                  <a:gd name="T15" fmla="*/ 1120 h 1120"/>
                  <a:gd name="T16" fmla="*/ 71 w 1039"/>
                  <a:gd name="T17" fmla="*/ 1085 h 1120"/>
                  <a:gd name="T18" fmla="*/ 237 w 1039"/>
                  <a:gd name="T19" fmla="*/ 894 h 1120"/>
                  <a:gd name="T20" fmla="*/ 378 w 1039"/>
                  <a:gd name="T21" fmla="*/ 739 h 1120"/>
                  <a:gd name="T22" fmla="*/ 958 w 1039"/>
                  <a:gd name="T23" fmla="*/ 171 h 1120"/>
                  <a:gd name="T24" fmla="*/ 1039 w 1039"/>
                  <a:gd name="T25" fmla="*/ 95 h 1120"/>
                  <a:gd name="T26" fmla="*/ 1039 w 1039"/>
                  <a:gd name="T27" fmla="*/ 124 h 1120"/>
                  <a:gd name="T28" fmla="*/ 829 w 1039"/>
                  <a:gd name="T29" fmla="*/ 326 h 1120"/>
                  <a:gd name="T30" fmla="*/ 566 w 1039"/>
                  <a:gd name="T31" fmla="*/ 619 h 1120"/>
                  <a:gd name="T32" fmla="*/ 259 w 1039"/>
                  <a:gd name="T33" fmla="*/ 960 h 1120"/>
                  <a:gd name="T34" fmla="*/ 141 w 1039"/>
                  <a:gd name="T35" fmla="*/ 1066 h 1120"/>
                  <a:gd name="T36" fmla="*/ 100 w 1039"/>
                  <a:gd name="T37" fmla="*/ 1120 h 1120"/>
                  <a:gd name="T38" fmla="*/ 0 w 1039"/>
                  <a:gd name="T39" fmla="*/ 1120 h 1120"/>
                  <a:gd name="T40" fmla="*/ 99 w 1039"/>
                  <a:gd name="T41" fmla="*/ 1004 h 1120"/>
                  <a:gd name="T42" fmla="*/ 462 w 1039"/>
                  <a:gd name="T43" fmla="*/ 567 h 1120"/>
                  <a:gd name="T44" fmla="*/ 699 w 1039"/>
                  <a:gd name="T45" fmla="*/ 316 h 1120"/>
                  <a:gd name="T46" fmla="*/ 758 w 1039"/>
                  <a:gd name="T47" fmla="*/ 255 h 1120"/>
                  <a:gd name="T48" fmla="*/ 888 w 1039"/>
                  <a:gd name="T49" fmla="*/ 125 h 1120"/>
                  <a:gd name="T50" fmla="*/ 968 w 1039"/>
                  <a:gd name="T51" fmla="*/ 49 h 1120"/>
                  <a:gd name="T52" fmla="*/ 1019 w 1039"/>
                  <a:gd name="T53" fmla="*/ 0 h 1120"/>
                  <a:gd name="T54" fmla="*/ 475 w 1039"/>
                  <a:gd name="T55" fmla="*/ 676 h 1120"/>
                  <a:gd name="T56" fmla="*/ 412 w 1039"/>
                  <a:gd name="T57" fmla="*/ 741 h 1120"/>
                  <a:gd name="T58" fmla="*/ 215 w 1039"/>
                  <a:gd name="T59" fmla="*/ 960 h 1120"/>
                  <a:gd name="T60" fmla="*/ 203 w 1039"/>
                  <a:gd name="T61" fmla="*/ 987 h 1120"/>
                  <a:gd name="T62" fmla="*/ 262 w 1039"/>
                  <a:gd name="T63" fmla="*/ 931 h 1120"/>
                  <a:gd name="T64" fmla="*/ 347 w 1039"/>
                  <a:gd name="T65" fmla="*/ 840 h 1120"/>
                  <a:gd name="T66" fmla="*/ 490 w 1039"/>
                  <a:gd name="T67" fmla="*/ 675 h 1120"/>
                  <a:gd name="T68" fmla="*/ 510 w 1039"/>
                  <a:gd name="T69" fmla="*/ 648 h 1120"/>
                  <a:gd name="T70" fmla="*/ 518 w 1039"/>
                  <a:gd name="T71" fmla="*/ 640 h 1120"/>
                  <a:gd name="T72" fmla="*/ 475 w 1039"/>
                  <a:gd name="T73" fmla="*/ 676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9" h="1120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1" name="Freeform 14"/>
              <p:cNvSpPr>
                <a:spLocks noEditPoints="1"/>
              </p:cNvSpPr>
              <p:nvPr/>
            </p:nvSpPr>
            <p:spPr bwMode="auto">
              <a:xfrm>
                <a:off x="2996" y="2903"/>
                <a:ext cx="545" cy="582"/>
              </a:xfrm>
              <a:custGeom>
                <a:avLst/>
                <a:gdLst>
                  <a:gd name="T0" fmla="*/ 823 w 890"/>
                  <a:gd name="T1" fmla="*/ 66 h 949"/>
                  <a:gd name="T2" fmla="*/ 890 w 890"/>
                  <a:gd name="T3" fmla="*/ 0 h 949"/>
                  <a:gd name="T4" fmla="*/ 890 w 890"/>
                  <a:gd name="T5" fmla="*/ 24 h 949"/>
                  <a:gd name="T6" fmla="*/ 724 w 890"/>
                  <a:gd name="T7" fmla="*/ 187 h 949"/>
                  <a:gd name="T8" fmla="*/ 616 w 890"/>
                  <a:gd name="T9" fmla="*/ 299 h 949"/>
                  <a:gd name="T10" fmla="*/ 555 w 890"/>
                  <a:gd name="T11" fmla="*/ 375 h 949"/>
                  <a:gd name="T12" fmla="*/ 669 w 890"/>
                  <a:gd name="T13" fmla="*/ 265 h 949"/>
                  <a:gd name="T14" fmla="*/ 778 w 890"/>
                  <a:gd name="T15" fmla="*/ 156 h 949"/>
                  <a:gd name="T16" fmla="*/ 890 w 890"/>
                  <a:gd name="T17" fmla="*/ 41 h 949"/>
                  <a:gd name="T18" fmla="*/ 890 w 890"/>
                  <a:gd name="T19" fmla="*/ 73 h 949"/>
                  <a:gd name="T20" fmla="*/ 811 w 890"/>
                  <a:gd name="T21" fmla="*/ 150 h 949"/>
                  <a:gd name="T22" fmla="*/ 711 w 890"/>
                  <a:gd name="T23" fmla="*/ 254 h 949"/>
                  <a:gd name="T24" fmla="*/ 695 w 890"/>
                  <a:gd name="T25" fmla="*/ 270 h 949"/>
                  <a:gd name="T26" fmla="*/ 666 w 890"/>
                  <a:gd name="T27" fmla="*/ 304 h 949"/>
                  <a:gd name="T28" fmla="*/ 716 w 890"/>
                  <a:gd name="T29" fmla="*/ 262 h 949"/>
                  <a:gd name="T30" fmla="*/ 890 w 890"/>
                  <a:gd name="T31" fmla="*/ 104 h 949"/>
                  <a:gd name="T32" fmla="*/ 890 w 890"/>
                  <a:gd name="T33" fmla="*/ 196 h 949"/>
                  <a:gd name="T34" fmla="*/ 792 w 890"/>
                  <a:gd name="T35" fmla="*/ 291 h 949"/>
                  <a:gd name="T36" fmla="*/ 673 w 890"/>
                  <a:gd name="T37" fmla="*/ 408 h 949"/>
                  <a:gd name="T38" fmla="*/ 306 w 890"/>
                  <a:gd name="T39" fmla="*/ 805 h 949"/>
                  <a:gd name="T40" fmla="*/ 202 w 890"/>
                  <a:gd name="T41" fmla="*/ 909 h 949"/>
                  <a:gd name="T42" fmla="*/ 159 w 890"/>
                  <a:gd name="T43" fmla="*/ 949 h 949"/>
                  <a:gd name="T44" fmla="*/ 94 w 890"/>
                  <a:gd name="T45" fmla="*/ 949 h 949"/>
                  <a:gd name="T46" fmla="*/ 170 w 890"/>
                  <a:gd name="T47" fmla="*/ 876 h 949"/>
                  <a:gd name="T48" fmla="*/ 217 w 890"/>
                  <a:gd name="T49" fmla="*/ 824 h 949"/>
                  <a:gd name="T50" fmla="*/ 537 w 890"/>
                  <a:gd name="T51" fmla="*/ 480 h 949"/>
                  <a:gd name="T52" fmla="*/ 593 w 890"/>
                  <a:gd name="T53" fmla="*/ 424 h 949"/>
                  <a:gd name="T54" fmla="*/ 660 w 890"/>
                  <a:gd name="T55" fmla="*/ 359 h 949"/>
                  <a:gd name="T56" fmla="*/ 715 w 890"/>
                  <a:gd name="T57" fmla="*/ 306 h 949"/>
                  <a:gd name="T58" fmla="*/ 866 w 890"/>
                  <a:gd name="T59" fmla="*/ 165 h 949"/>
                  <a:gd name="T60" fmla="*/ 886 w 890"/>
                  <a:gd name="T61" fmla="*/ 138 h 949"/>
                  <a:gd name="T62" fmla="*/ 853 w 890"/>
                  <a:gd name="T63" fmla="*/ 163 h 949"/>
                  <a:gd name="T64" fmla="*/ 445 w 890"/>
                  <a:gd name="T65" fmla="*/ 548 h 949"/>
                  <a:gd name="T66" fmla="*/ 367 w 890"/>
                  <a:gd name="T67" fmla="*/ 631 h 949"/>
                  <a:gd name="T68" fmla="*/ 158 w 890"/>
                  <a:gd name="T69" fmla="*/ 857 h 949"/>
                  <a:gd name="T70" fmla="*/ 71 w 890"/>
                  <a:gd name="T71" fmla="*/ 949 h 949"/>
                  <a:gd name="T72" fmla="*/ 0 w 890"/>
                  <a:gd name="T73" fmla="*/ 949 h 949"/>
                  <a:gd name="T74" fmla="*/ 153 w 890"/>
                  <a:gd name="T75" fmla="*/ 772 h 949"/>
                  <a:gd name="T76" fmla="*/ 229 w 890"/>
                  <a:gd name="T77" fmla="*/ 693 h 949"/>
                  <a:gd name="T78" fmla="*/ 294 w 890"/>
                  <a:gd name="T79" fmla="*/ 629 h 949"/>
                  <a:gd name="T80" fmla="*/ 373 w 890"/>
                  <a:gd name="T81" fmla="*/ 552 h 949"/>
                  <a:gd name="T82" fmla="*/ 416 w 890"/>
                  <a:gd name="T83" fmla="*/ 507 h 949"/>
                  <a:gd name="T84" fmla="*/ 607 w 890"/>
                  <a:gd name="T85" fmla="*/ 282 h 949"/>
                  <a:gd name="T86" fmla="*/ 771 w 890"/>
                  <a:gd name="T87" fmla="*/ 118 h 949"/>
                  <a:gd name="T88" fmla="*/ 823 w 890"/>
                  <a:gd name="T89" fmla="*/ 66 h 949"/>
                  <a:gd name="T90" fmla="*/ 215 w 890"/>
                  <a:gd name="T91" fmla="*/ 736 h 949"/>
                  <a:gd name="T92" fmla="*/ 216 w 890"/>
                  <a:gd name="T93" fmla="*/ 743 h 949"/>
                  <a:gd name="T94" fmla="*/ 206 w 890"/>
                  <a:gd name="T95" fmla="*/ 744 h 949"/>
                  <a:gd name="T96" fmla="*/ 191 w 890"/>
                  <a:gd name="T97" fmla="*/ 762 h 949"/>
                  <a:gd name="T98" fmla="*/ 98 w 890"/>
                  <a:gd name="T99" fmla="*/ 862 h 949"/>
                  <a:gd name="T100" fmla="*/ 83 w 890"/>
                  <a:gd name="T101" fmla="*/ 887 h 949"/>
                  <a:gd name="T102" fmla="*/ 77 w 890"/>
                  <a:gd name="T103" fmla="*/ 887 h 949"/>
                  <a:gd name="T104" fmla="*/ 77 w 890"/>
                  <a:gd name="T105" fmla="*/ 894 h 949"/>
                  <a:gd name="T106" fmla="*/ 67 w 890"/>
                  <a:gd name="T107" fmla="*/ 899 h 949"/>
                  <a:gd name="T108" fmla="*/ 81 w 890"/>
                  <a:gd name="T109" fmla="*/ 892 h 949"/>
                  <a:gd name="T110" fmla="*/ 167 w 890"/>
                  <a:gd name="T111" fmla="*/ 802 h 949"/>
                  <a:gd name="T112" fmla="*/ 213 w 890"/>
                  <a:gd name="T113" fmla="*/ 748 h 949"/>
                  <a:gd name="T114" fmla="*/ 241 w 890"/>
                  <a:gd name="T115" fmla="*/ 714 h 949"/>
                  <a:gd name="T116" fmla="*/ 215 w 890"/>
                  <a:gd name="T117" fmla="*/ 73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0" h="949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2" name="Freeform 15"/>
              <p:cNvSpPr/>
              <p:nvPr/>
            </p:nvSpPr>
            <p:spPr bwMode="auto">
              <a:xfrm>
                <a:off x="3137" y="3031"/>
                <a:ext cx="404" cy="454"/>
              </a:xfrm>
              <a:custGeom>
                <a:avLst/>
                <a:gdLst>
                  <a:gd name="T0" fmla="*/ 536 w 660"/>
                  <a:gd name="T1" fmla="*/ 128 h 740"/>
                  <a:gd name="T2" fmla="*/ 660 w 660"/>
                  <a:gd name="T3" fmla="*/ 0 h 740"/>
                  <a:gd name="T4" fmla="*/ 660 w 660"/>
                  <a:gd name="T5" fmla="*/ 27 h 740"/>
                  <a:gd name="T6" fmla="*/ 453 w 660"/>
                  <a:gd name="T7" fmla="*/ 248 h 740"/>
                  <a:gd name="T8" fmla="*/ 430 w 660"/>
                  <a:gd name="T9" fmla="*/ 279 h 740"/>
                  <a:gd name="T10" fmla="*/ 434 w 660"/>
                  <a:gd name="T11" fmla="*/ 277 h 740"/>
                  <a:gd name="T12" fmla="*/ 660 w 660"/>
                  <a:gd name="T13" fmla="*/ 67 h 740"/>
                  <a:gd name="T14" fmla="*/ 660 w 660"/>
                  <a:gd name="T15" fmla="*/ 94 h 740"/>
                  <a:gd name="T16" fmla="*/ 541 w 660"/>
                  <a:gd name="T17" fmla="*/ 205 h 740"/>
                  <a:gd name="T18" fmla="*/ 121 w 660"/>
                  <a:gd name="T19" fmla="*/ 636 h 740"/>
                  <a:gd name="T20" fmla="*/ 36 w 660"/>
                  <a:gd name="T21" fmla="*/ 740 h 740"/>
                  <a:gd name="T22" fmla="*/ 0 w 660"/>
                  <a:gd name="T23" fmla="*/ 740 h 740"/>
                  <a:gd name="T24" fmla="*/ 66 w 660"/>
                  <a:gd name="T25" fmla="*/ 666 h 740"/>
                  <a:gd name="T26" fmla="*/ 196 w 660"/>
                  <a:gd name="T27" fmla="*/ 513 h 740"/>
                  <a:gd name="T28" fmla="*/ 536 w 660"/>
                  <a:gd name="T29" fmla="*/ 128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0" h="74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3" name="Freeform 16"/>
              <p:cNvSpPr/>
              <p:nvPr/>
            </p:nvSpPr>
            <p:spPr bwMode="auto">
              <a:xfrm>
                <a:off x="3197" y="3110"/>
                <a:ext cx="344" cy="375"/>
              </a:xfrm>
              <a:custGeom>
                <a:avLst/>
                <a:gdLst>
                  <a:gd name="T0" fmla="*/ 471 w 561"/>
                  <a:gd name="T1" fmla="*/ 94 h 612"/>
                  <a:gd name="T2" fmla="*/ 561 w 561"/>
                  <a:gd name="T3" fmla="*/ 0 h 612"/>
                  <a:gd name="T4" fmla="*/ 561 w 561"/>
                  <a:gd name="T5" fmla="*/ 79 h 612"/>
                  <a:gd name="T6" fmla="*/ 448 w 561"/>
                  <a:gd name="T7" fmla="*/ 191 h 612"/>
                  <a:gd name="T8" fmla="*/ 178 w 561"/>
                  <a:gd name="T9" fmla="*/ 461 h 612"/>
                  <a:gd name="T10" fmla="*/ 38 w 561"/>
                  <a:gd name="T11" fmla="*/ 612 h 612"/>
                  <a:gd name="T12" fmla="*/ 0 w 561"/>
                  <a:gd name="T13" fmla="*/ 612 h 612"/>
                  <a:gd name="T14" fmla="*/ 31 w 561"/>
                  <a:gd name="T15" fmla="*/ 579 h 612"/>
                  <a:gd name="T16" fmla="*/ 108 w 561"/>
                  <a:gd name="T17" fmla="*/ 491 h 612"/>
                  <a:gd name="T18" fmla="*/ 214 w 561"/>
                  <a:gd name="T19" fmla="*/ 373 h 612"/>
                  <a:gd name="T20" fmla="*/ 341 w 561"/>
                  <a:gd name="T21" fmla="*/ 236 h 612"/>
                  <a:gd name="T22" fmla="*/ 471 w 561"/>
                  <a:gd name="T23" fmla="*/ 9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612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4" name="Freeform 17"/>
              <p:cNvSpPr/>
              <p:nvPr/>
            </p:nvSpPr>
            <p:spPr bwMode="auto">
              <a:xfrm>
                <a:off x="3234" y="3180"/>
                <a:ext cx="307" cy="305"/>
              </a:xfrm>
              <a:custGeom>
                <a:avLst/>
                <a:gdLst>
                  <a:gd name="T0" fmla="*/ 347 w 501"/>
                  <a:gd name="T1" fmla="*/ 143 h 497"/>
                  <a:gd name="T2" fmla="*/ 501 w 501"/>
                  <a:gd name="T3" fmla="*/ 0 h 497"/>
                  <a:gd name="T4" fmla="*/ 501 w 501"/>
                  <a:gd name="T5" fmla="*/ 24 h 497"/>
                  <a:gd name="T6" fmla="*/ 296 w 501"/>
                  <a:gd name="T7" fmla="*/ 216 h 497"/>
                  <a:gd name="T8" fmla="*/ 26 w 501"/>
                  <a:gd name="T9" fmla="*/ 497 h 497"/>
                  <a:gd name="T10" fmla="*/ 0 w 501"/>
                  <a:gd name="T11" fmla="*/ 497 h 497"/>
                  <a:gd name="T12" fmla="*/ 218 w 501"/>
                  <a:gd name="T13" fmla="*/ 267 h 497"/>
                  <a:gd name="T14" fmla="*/ 347 w 501"/>
                  <a:gd name="T15" fmla="*/ 14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497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5" name="Freeform 18"/>
              <p:cNvSpPr/>
              <p:nvPr/>
            </p:nvSpPr>
            <p:spPr bwMode="auto">
              <a:xfrm>
                <a:off x="3292" y="3209"/>
                <a:ext cx="249" cy="276"/>
              </a:xfrm>
              <a:custGeom>
                <a:avLst/>
                <a:gdLst>
                  <a:gd name="T0" fmla="*/ 333 w 407"/>
                  <a:gd name="T1" fmla="*/ 73 h 451"/>
                  <a:gd name="T2" fmla="*/ 407 w 407"/>
                  <a:gd name="T3" fmla="*/ 0 h 451"/>
                  <a:gd name="T4" fmla="*/ 407 w 407"/>
                  <a:gd name="T5" fmla="*/ 59 h 451"/>
                  <a:gd name="T6" fmla="*/ 326 w 407"/>
                  <a:gd name="T7" fmla="*/ 154 h 451"/>
                  <a:gd name="T8" fmla="*/ 293 w 407"/>
                  <a:gd name="T9" fmla="*/ 199 h 451"/>
                  <a:gd name="T10" fmla="*/ 407 w 407"/>
                  <a:gd name="T11" fmla="*/ 82 h 451"/>
                  <a:gd name="T12" fmla="*/ 407 w 407"/>
                  <a:gd name="T13" fmla="*/ 108 h 451"/>
                  <a:gd name="T14" fmla="*/ 239 w 407"/>
                  <a:gd name="T15" fmla="*/ 298 h 451"/>
                  <a:gd name="T16" fmla="*/ 259 w 407"/>
                  <a:gd name="T17" fmla="*/ 279 h 451"/>
                  <a:gd name="T18" fmla="*/ 271 w 407"/>
                  <a:gd name="T19" fmla="*/ 267 h 451"/>
                  <a:gd name="T20" fmla="*/ 324 w 407"/>
                  <a:gd name="T21" fmla="*/ 216 h 451"/>
                  <a:gd name="T22" fmla="*/ 407 w 407"/>
                  <a:gd name="T23" fmla="*/ 133 h 451"/>
                  <a:gd name="T24" fmla="*/ 407 w 407"/>
                  <a:gd name="T25" fmla="*/ 179 h 451"/>
                  <a:gd name="T26" fmla="*/ 337 w 407"/>
                  <a:gd name="T27" fmla="*/ 257 h 451"/>
                  <a:gd name="T28" fmla="*/ 195 w 407"/>
                  <a:gd name="T29" fmla="*/ 415 h 451"/>
                  <a:gd name="T30" fmla="*/ 229 w 407"/>
                  <a:gd name="T31" fmla="*/ 393 h 451"/>
                  <a:gd name="T32" fmla="*/ 407 w 407"/>
                  <a:gd name="T33" fmla="*/ 215 h 451"/>
                  <a:gd name="T34" fmla="*/ 407 w 407"/>
                  <a:gd name="T35" fmla="*/ 241 h 451"/>
                  <a:gd name="T36" fmla="*/ 309 w 407"/>
                  <a:gd name="T37" fmla="*/ 341 h 451"/>
                  <a:gd name="T38" fmla="*/ 197 w 407"/>
                  <a:gd name="T39" fmla="*/ 451 h 451"/>
                  <a:gd name="T40" fmla="*/ 77 w 407"/>
                  <a:gd name="T41" fmla="*/ 451 h 451"/>
                  <a:gd name="T42" fmla="*/ 122 w 407"/>
                  <a:gd name="T43" fmla="*/ 393 h 451"/>
                  <a:gd name="T44" fmla="*/ 127 w 407"/>
                  <a:gd name="T45" fmla="*/ 389 h 451"/>
                  <a:gd name="T46" fmla="*/ 151 w 407"/>
                  <a:gd name="T47" fmla="*/ 356 h 451"/>
                  <a:gd name="T48" fmla="*/ 131 w 407"/>
                  <a:gd name="T49" fmla="*/ 379 h 451"/>
                  <a:gd name="T50" fmla="*/ 59 w 407"/>
                  <a:gd name="T51" fmla="*/ 451 h 451"/>
                  <a:gd name="T52" fmla="*/ 0 w 407"/>
                  <a:gd name="T53" fmla="*/ 451 h 451"/>
                  <a:gd name="T54" fmla="*/ 189 w 407"/>
                  <a:gd name="T55" fmla="*/ 229 h 451"/>
                  <a:gd name="T56" fmla="*/ 333 w 407"/>
                  <a:gd name="T57" fmla="*/ 7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7" h="451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6" name="Freeform 19"/>
              <p:cNvSpPr/>
              <p:nvPr/>
            </p:nvSpPr>
            <p:spPr bwMode="auto">
              <a:xfrm>
                <a:off x="3447" y="3392"/>
                <a:ext cx="94" cy="93"/>
              </a:xfrm>
              <a:custGeom>
                <a:avLst/>
                <a:gdLst>
                  <a:gd name="T0" fmla="*/ 82 w 154"/>
                  <a:gd name="T1" fmla="*/ 72 h 152"/>
                  <a:gd name="T2" fmla="*/ 154 w 154"/>
                  <a:gd name="T3" fmla="*/ 0 h 152"/>
                  <a:gd name="T4" fmla="*/ 154 w 154"/>
                  <a:gd name="T5" fmla="*/ 48 h 152"/>
                  <a:gd name="T6" fmla="*/ 97 w 154"/>
                  <a:gd name="T7" fmla="*/ 111 h 152"/>
                  <a:gd name="T8" fmla="*/ 59 w 154"/>
                  <a:gd name="T9" fmla="*/ 152 h 152"/>
                  <a:gd name="T10" fmla="*/ 0 w 154"/>
                  <a:gd name="T11" fmla="*/ 152 h 152"/>
                  <a:gd name="T12" fmla="*/ 82 w 154"/>
                  <a:gd name="T13" fmla="*/ 7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2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7" name="Freeform 20"/>
              <p:cNvSpPr/>
              <p:nvPr/>
            </p:nvSpPr>
            <p:spPr bwMode="auto">
              <a:xfrm>
                <a:off x="3509" y="3449"/>
                <a:ext cx="32" cy="36"/>
              </a:xfrm>
              <a:custGeom>
                <a:avLst/>
                <a:gdLst>
                  <a:gd name="T0" fmla="*/ 0 w 53"/>
                  <a:gd name="T1" fmla="*/ 58 h 58"/>
                  <a:gd name="T2" fmla="*/ 53 w 53"/>
                  <a:gd name="T3" fmla="*/ 0 h 58"/>
                  <a:gd name="T4" fmla="*/ 53 w 53"/>
                  <a:gd name="T5" fmla="*/ 31 h 58"/>
                  <a:gd name="T6" fmla="*/ 29 w 53"/>
                  <a:gd name="T7" fmla="*/ 58 h 58"/>
                  <a:gd name="T8" fmla="*/ 0 w 5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grpSp>
        <p:nvGrpSpPr>
          <p:cNvPr id="194" name="组合 193"/>
          <p:cNvGrpSpPr/>
          <p:nvPr/>
        </p:nvGrpSpPr>
        <p:grpSpPr>
          <a:xfrm>
            <a:off x="8470830" y="3152089"/>
            <a:ext cx="1103711" cy="1042119"/>
            <a:chOff x="2497187" y="4563681"/>
            <a:chExt cx="1103998" cy="1042390"/>
          </a:xfrm>
          <a:solidFill>
            <a:schemeClr val="accent4"/>
          </a:solidFill>
        </p:grpSpPr>
        <p:grpSp>
          <p:nvGrpSpPr>
            <p:cNvPr id="195" name="Group 4"/>
            <p:cNvGrpSpPr>
              <a:grpSpLocks noChangeAspect="1"/>
            </p:cNvGrpSpPr>
            <p:nvPr/>
          </p:nvGrpSpPr>
          <p:grpSpPr bwMode="auto">
            <a:xfrm>
              <a:off x="2497187" y="4563681"/>
              <a:ext cx="1089664" cy="1018502"/>
              <a:chOff x="2806" y="2798"/>
              <a:chExt cx="735" cy="687"/>
            </a:xfrm>
            <a:grpFill/>
          </p:grpSpPr>
          <p:sp>
            <p:nvSpPr>
              <p:cNvPr id="213" name="Freeform 5"/>
              <p:cNvSpPr/>
              <p:nvPr/>
            </p:nvSpPr>
            <p:spPr bwMode="auto">
              <a:xfrm>
                <a:off x="2806" y="2798"/>
                <a:ext cx="96" cy="101"/>
              </a:xfrm>
              <a:custGeom>
                <a:avLst/>
                <a:gdLst>
                  <a:gd name="T0" fmla="*/ 40 w 157"/>
                  <a:gd name="T1" fmla="*/ 0 h 164"/>
                  <a:gd name="T2" fmla="*/ 157 w 157"/>
                  <a:gd name="T3" fmla="*/ 0 h 164"/>
                  <a:gd name="T4" fmla="*/ 34 w 157"/>
                  <a:gd name="T5" fmla="*/ 130 h 164"/>
                  <a:gd name="T6" fmla="*/ 0 w 157"/>
                  <a:gd name="T7" fmla="*/ 164 h 164"/>
                  <a:gd name="T8" fmla="*/ 0 w 157"/>
                  <a:gd name="T9" fmla="*/ 119 h 164"/>
                  <a:gd name="T10" fmla="*/ 29 w 157"/>
                  <a:gd name="T11" fmla="*/ 89 h 164"/>
                  <a:gd name="T12" fmla="*/ 26 w 157"/>
                  <a:gd name="T13" fmla="*/ 77 h 164"/>
                  <a:gd name="T14" fmla="*/ 20 w 157"/>
                  <a:gd name="T15" fmla="*/ 84 h 164"/>
                  <a:gd name="T16" fmla="*/ 13 w 157"/>
                  <a:gd name="T17" fmla="*/ 97 h 164"/>
                  <a:gd name="T18" fmla="*/ 0 w 157"/>
                  <a:gd name="T19" fmla="*/ 109 h 164"/>
                  <a:gd name="T20" fmla="*/ 0 w 157"/>
                  <a:gd name="T21" fmla="*/ 32 h 164"/>
                  <a:gd name="T22" fmla="*/ 40 w 157"/>
                  <a:gd name="T2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64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4" name="Freeform 6"/>
              <p:cNvSpPr/>
              <p:nvPr/>
            </p:nvSpPr>
            <p:spPr bwMode="auto">
              <a:xfrm>
                <a:off x="2806" y="2798"/>
                <a:ext cx="154" cy="185"/>
              </a:xfrm>
              <a:custGeom>
                <a:avLst/>
                <a:gdLst>
                  <a:gd name="T0" fmla="*/ 207 w 252"/>
                  <a:gd name="T1" fmla="*/ 0 h 301"/>
                  <a:gd name="T2" fmla="*/ 252 w 252"/>
                  <a:gd name="T3" fmla="*/ 0 h 301"/>
                  <a:gd name="T4" fmla="*/ 0 w 252"/>
                  <a:gd name="T5" fmla="*/ 301 h 301"/>
                  <a:gd name="T6" fmla="*/ 0 w 252"/>
                  <a:gd name="T7" fmla="*/ 257 h 301"/>
                  <a:gd name="T8" fmla="*/ 207 w 252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301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5" name="Freeform 7"/>
              <p:cNvSpPr/>
              <p:nvPr/>
            </p:nvSpPr>
            <p:spPr bwMode="auto">
              <a:xfrm>
                <a:off x="2806" y="2798"/>
                <a:ext cx="207" cy="274"/>
              </a:xfrm>
              <a:custGeom>
                <a:avLst/>
                <a:gdLst>
                  <a:gd name="T0" fmla="*/ 313 w 338"/>
                  <a:gd name="T1" fmla="*/ 0 h 446"/>
                  <a:gd name="T2" fmla="*/ 338 w 338"/>
                  <a:gd name="T3" fmla="*/ 0 h 446"/>
                  <a:gd name="T4" fmla="*/ 271 w 338"/>
                  <a:gd name="T5" fmla="*/ 99 h 446"/>
                  <a:gd name="T6" fmla="*/ 94 w 338"/>
                  <a:gd name="T7" fmla="*/ 330 h 446"/>
                  <a:gd name="T8" fmla="*/ 0 w 338"/>
                  <a:gd name="T9" fmla="*/ 446 h 446"/>
                  <a:gd name="T10" fmla="*/ 0 w 338"/>
                  <a:gd name="T11" fmla="*/ 416 h 446"/>
                  <a:gd name="T12" fmla="*/ 28 w 338"/>
                  <a:gd name="T13" fmla="*/ 380 h 446"/>
                  <a:gd name="T14" fmla="*/ 313 w 338"/>
                  <a:gd name="T1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8" h="446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6" name="Freeform 8"/>
              <p:cNvSpPr>
                <a:spLocks noEditPoints="1"/>
              </p:cNvSpPr>
              <p:nvPr/>
            </p:nvSpPr>
            <p:spPr bwMode="auto">
              <a:xfrm>
                <a:off x="2806" y="2798"/>
                <a:ext cx="417" cy="464"/>
              </a:xfrm>
              <a:custGeom>
                <a:avLst/>
                <a:gdLst>
                  <a:gd name="T0" fmla="*/ 427 w 681"/>
                  <a:gd name="T1" fmla="*/ 0 h 756"/>
                  <a:gd name="T2" fmla="*/ 412 w 681"/>
                  <a:gd name="T3" fmla="*/ 48 h 756"/>
                  <a:gd name="T4" fmla="*/ 503 w 681"/>
                  <a:gd name="T5" fmla="*/ 0 h 756"/>
                  <a:gd name="T6" fmla="*/ 141 w 681"/>
                  <a:gd name="T7" fmla="*/ 445 h 756"/>
                  <a:gd name="T8" fmla="*/ 90 w 681"/>
                  <a:gd name="T9" fmla="*/ 514 h 756"/>
                  <a:gd name="T10" fmla="*/ 81 w 681"/>
                  <a:gd name="T11" fmla="*/ 532 h 756"/>
                  <a:gd name="T12" fmla="*/ 432 w 681"/>
                  <a:gd name="T13" fmla="*/ 156 h 756"/>
                  <a:gd name="T14" fmla="*/ 613 w 681"/>
                  <a:gd name="T15" fmla="*/ 0 h 756"/>
                  <a:gd name="T16" fmla="*/ 564 w 681"/>
                  <a:gd name="T17" fmla="*/ 73 h 756"/>
                  <a:gd name="T18" fmla="*/ 650 w 681"/>
                  <a:gd name="T19" fmla="*/ 0 h 756"/>
                  <a:gd name="T20" fmla="*/ 623 w 681"/>
                  <a:gd name="T21" fmla="*/ 59 h 756"/>
                  <a:gd name="T22" fmla="*/ 0 w 681"/>
                  <a:gd name="T23" fmla="*/ 756 h 756"/>
                  <a:gd name="T24" fmla="*/ 224 w 681"/>
                  <a:gd name="T25" fmla="*/ 496 h 756"/>
                  <a:gd name="T26" fmla="*/ 237 w 681"/>
                  <a:gd name="T27" fmla="*/ 469 h 756"/>
                  <a:gd name="T28" fmla="*/ 102 w 681"/>
                  <a:gd name="T29" fmla="*/ 577 h 756"/>
                  <a:gd name="T30" fmla="*/ 0 w 681"/>
                  <a:gd name="T31" fmla="*/ 696 h 756"/>
                  <a:gd name="T32" fmla="*/ 28 w 681"/>
                  <a:gd name="T33" fmla="*/ 571 h 756"/>
                  <a:gd name="T34" fmla="*/ 176 w 681"/>
                  <a:gd name="T35" fmla="*/ 365 h 756"/>
                  <a:gd name="T36" fmla="*/ 202 w 681"/>
                  <a:gd name="T37" fmla="*/ 325 h 756"/>
                  <a:gd name="T38" fmla="*/ 213 w 681"/>
                  <a:gd name="T39" fmla="*/ 311 h 756"/>
                  <a:gd name="T40" fmla="*/ 200 w 681"/>
                  <a:gd name="T41" fmla="*/ 322 h 756"/>
                  <a:gd name="T42" fmla="*/ 114 w 681"/>
                  <a:gd name="T43" fmla="*/ 421 h 756"/>
                  <a:gd name="T44" fmla="*/ 0 w 681"/>
                  <a:gd name="T45" fmla="*/ 470 h 756"/>
                  <a:gd name="T46" fmla="*/ 159 w 681"/>
                  <a:gd name="T47" fmla="*/ 267 h 756"/>
                  <a:gd name="T48" fmla="*/ 469 w 681"/>
                  <a:gd name="T49" fmla="*/ 149 h 756"/>
                  <a:gd name="T50" fmla="*/ 437 w 681"/>
                  <a:gd name="T51" fmla="*/ 181 h 756"/>
                  <a:gd name="T52" fmla="*/ 401 w 681"/>
                  <a:gd name="T53" fmla="*/ 221 h 756"/>
                  <a:gd name="T54" fmla="*/ 435 w 681"/>
                  <a:gd name="T55" fmla="*/ 195 h 756"/>
                  <a:gd name="T56" fmla="*/ 479 w 681"/>
                  <a:gd name="T57" fmla="*/ 142 h 756"/>
                  <a:gd name="T58" fmla="*/ 127 w 681"/>
                  <a:gd name="T59" fmla="*/ 339 h 756"/>
                  <a:gd name="T60" fmla="*/ 78 w 681"/>
                  <a:gd name="T61" fmla="*/ 406 h 756"/>
                  <a:gd name="T62" fmla="*/ 87 w 681"/>
                  <a:gd name="T63" fmla="*/ 395 h 756"/>
                  <a:gd name="T64" fmla="*/ 224 w 681"/>
                  <a:gd name="T65" fmla="*/ 236 h 756"/>
                  <a:gd name="T66" fmla="*/ 267 w 681"/>
                  <a:gd name="T67" fmla="*/ 171 h 756"/>
                  <a:gd name="T68" fmla="*/ 278 w 681"/>
                  <a:gd name="T69" fmla="*/ 157 h 756"/>
                  <a:gd name="T70" fmla="*/ 323 w 681"/>
                  <a:gd name="T71" fmla="*/ 334 h 756"/>
                  <a:gd name="T72" fmla="*/ 283 w 681"/>
                  <a:gd name="T73" fmla="*/ 375 h 756"/>
                  <a:gd name="T74" fmla="*/ 213 w 681"/>
                  <a:gd name="T75" fmla="*/ 459 h 756"/>
                  <a:gd name="T76" fmla="*/ 206 w 681"/>
                  <a:gd name="T77" fmla="*/ 467 h 756"/>
                  <a:gd name="T78" fmla="*/ 323 w 681"/>
                  <a:gd name="T79" fmla="*/ 334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1" h="756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7" name="Freeform 9"/>
              <p:cNvSpPr/>
              <p:nvPr/>
            </p:nvSpPr>
            <p:spPr bwMode="auto">
              <a:xfrm>
                <a:off x="2806" y="2798"/>
                <a:ext cx="581" cy="593"/>
              </a:xfrm>
              <a:custGeom>
                <a:avLst/>
                <a:gdLst>
                  <a:gd name="T0" fmla="*/ 791 w 948"/>
                  <a:gd name="T1" fmla="*/ 0 h 966"/>
                  <a:gd name="T2" fmla="*/ 819 w 948"/>
                  <a:gd name="T3" fmla="*/ 0 h 966"/>
                  <a:gd name="T4" fmla="*/ 708 w 948"/>
                  <a:gd name="T5" fmla="*/ 116 h 966"/>
                  <a:gd name="T6" fmla="*/ 593 w 948"/>
                  <a:gd name="T7" fmla="*/ 244 h 966"/>
                  <a:gd name="T8" fmla="*/ 451 w 948"/>
                  <a:gd name="T9" fmla="*/ 408 h 966"/>
                  <a:gd name="T10" fmla="*/ 442 w 948"/>
                  <a:gd name="T11" fmla="*/ 419 h 966"/>
                  <a:gd name="T12" fmla="*/ 442 w 948"/>
                  <a:gd name="T13" fmla="*/ 428 h 966"/>
                  <a:gd name="T14" fmla="*/ 447 w 948"/>
                  <a:gd name="T15" fmla="*/ 419 h 966"/>
                  <a:gd name="T16" fmla="*/ 582 w 948"/>
                  <a:gd name="T17" fmla="*/ 286 h 966"/>
                  <a:gd name="T18" fmla="*/ 666 w 948"/>
                  <a:gd name="T19" fmla="*/ 201 h 966"/>
                  <a:gd name="T20" fmla="*/ 781 w 948"/>
                  <a:gd name="T21" fmla="*/ 80 h 966"/>
                  <a:gd name="T22" fmla="*/ 860 w 948"/>
                  <a:gd name="T23" fmla="*/ 0 h 966"/>
                  <a:gd name="T24" fmla="*/ 889 w 948"/>
                  <a:gd name="T25" fmla="*/ 0 h 966"/>
                  <a:gd name="T26" fmla="*/ 860 w 948"/>
                  <a:gd name="T27" fmla="*/ 30 h 966"/>
                  <a:gd name="T28" fmla="*/ 870 w 948"/>
                  <a:gd name="T29" fmla="*/ 31 h 966"/>
                  <a:gd name="T30" fmla="*/ 870 w 948"/>
                  <a:gd name="T31" fmla="*/ 22 h 966"/>
                  <a:gd name="T32" fmla="*/ 879 w 948"/>
                  <a:gd name="T33" fmla="*/ 21 h 966"/>
                  <a:gd name="T34" fmla="*/ 896 w 948"/>
                  <a:gd name="T35" fmla="*/ 0 h 966"/>
                  <a:gd name="T36" fmla="*/ 948 w 948"/>
                  <a:gd name="T37" fmla="*/ 0 h 966"/>
                  <a:gd name="T38" fmla="*/ 874 w 948"/>
                  <a:gd name="T39" fmla="*/ 70 h 966"/>
                  <a:gd name="T40" fmla="*/ 0 w 948"/>
                  <a:gd name="T41" fmla="*/ 966 h 966"/>
                  <a:gd name="T42" fmla="*/ 0 w 948"/>
                  <a:gd name="T43" fmla="*/ 933 h 966"/>
                  <a:gd name="T44" fmla="*/ 102 w 948"/>
                  <a:gd name="T45" fmla="*/ 822 h 966"/>
                  <a:gd name="T46" fmla="*/ 208 w 948"/>
                  <a:gd name="T47" fmla="*/ 712 h 966"/>
                  <a:gd name="T48" fmla="*/ 273 w 948"/>
                  <a:gd name="T49" fmla="*/ 649 h 966"/>
                  <a:gd name="T50" fmla="*/ 450 w 948"/>
                  <a:gd name="T51" fmla="*/ 470 h 966"/>
                  <a:gd name="T52" fmla="*/ 524 w 948"/>
                  <a:gd name="T53" fmla="*/ 388 h 966"/>
                  <a:gd name="T54" fmla="*/ 573 w 948"/>
                  <a:gd name="T55" fmla="*/ 336 h 966"/>
                  <a:gd name="T56" fmla="*/ 574 w 948"/>
                  <a:gd name="T57" fmla="*/ 328 h 966"/>
                  <a:gd name="T58" fmla="*/ 595 w 948"/>
                  <a:gd name="T59" fmla="*/ 308 h 966"/>
                  <a:gd name="T60" fmla="*/ 559 w 948"/>
                  <a:gd name="T61" fmla="*/ 339 h 966"/>
                  <a:gd name="T62" fmla="*/ 519 w 948"/>
                  <a:gd name="T63" fmla="*/ 379 h 966"/>
                  <a:gd name="T64" fmla="*/ 473 w 948"/>
                  <a:gd name="T65" fmla="*/ 425 h 966"/>
                  <a:gd name="T66" fmla="*/ 372 w 948"/>
                  <a:gd name="T67" fmla="*/ 524 h 966"/>
                  <a:gd name="T68" fmla="*/ 302 w 948"/>
                  <a:gd name="T69" fmla="*/ 590 h 966"/>
                  <a:gd name="T70" fmla="*/ 152 w 948"/>
                  <a:gd name="T71" fmla="*/ 727 h 966"/>
                  <a:gd name="T72" fmla="*/ 36 w 948"/>
                  <a:gd name="T73" fmla="*/ 844 h 966"/>
                  <a:gd name="T74" fmla="*/ 0 w 948"/>
                  <a:gd name="T75" fmla="*/ 883 h 966"/>
                  <a:gd name="T76" fmla="*/ 0 w 948"/>
                  <a:gd name="T77" fmla="*/ 830 h 966"/>
                  <a:gd name="T78" fmla="*/ 127 w 948"/>
                  <a:gd name="T79" fmla="*/ 716 h 966"/>
                  <a:gd name="T80" fmla="*/ 212 w 948"/>
                  <a:gd name="T81" fmla="*/ 628 h 966"/>
                  <a:gd name="T82" fmla="*/ 452 w 948"/>
                  <a:gd name="T83" fmla="*/ 376 h 966"/>
                  <a:gd name="T84" fmla="*/ 736 w 948"/>
                  <a:gd name="T85" fmla="*/ 56 h 966"/>
                  <a:gd name="T86" fmla="*/ 791 w 948"/>
                  <a:gd name="T87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8" h="966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8" name="Freeform 10"/>
              <p:cNvSpPr/>
              <p:nvPr/>
            </p:nvSpPr>
            <p:spPr bwMode="auto">
              <a:xfrm>
                <a:off x="2806" y="2798"/>
                <a:ext cx="618" cy="649"/>
              </a:xfrm>
              <a:custGeom>
                <a:avLst/>
                <a:gdLst>
                  <a:gd name="T0" fmla="*/ 986 w 1009"/>
                  <a:gd name="T1" fmla="*/ 0 h 1058"/>
                  <a:gd name="T2" fmla="*/ 1009 w 1009"/>
                  <a:gd name="T3" fmla="*/ 0 h 1058"/>
                  <a:gd name="T4" fmla="*/ 817 w 1009"/>
                  <a:gd name="T5" fmla="*/ 186 h 1058"/>
                  <a:gd name="T6" fmla="*/ 478 w 1009"/>
                  <a:gd name="T7" fmla="*/ 546 h 1058"/>
                  <a:gd name="T8" fmla="*/ 180 w 1009"/>
                  <a:gd name="T9" fmla="*/ 851 h 1058"/>
                  <a:gd name="T10" fmla="*/ 0 w 1009"/>
                  <a:gd name="T11" fmla="*/ 1058 h 1058"/>
                  <a:gd name="T12" fmla="*/ 0 w 1009"/>
                  <a:gd name="T13" fmla="*/ 1027 h 1058"/>
                  <a:gd name="T14" fmla="*/ 33 w 1009"/>
                  <a:gd name="T15" fmla="*/ 985 h 1058"/>
                  <a:gd name="T16" fmla="*/ 379 w 1009"/>
                  <a:gd name="T17" fmla="*/ 623 h 1058"/>
                  <a:gd name="T18" fmla="*/ 447 w 1009"/>
                  <a:gd name="T19" fmla="*/ 551 h 1058"/>
                  <a:gd name="T20" fmla="*/ 584 w 1009"/>
                  <a:gd name="T21" fmla="*/ 400 h 1058"/>
                  <a:gd name="T22" fmla="*/ 720 w 1009"/>
                  <a:gd name="T23" fmla="*/ 260 h 1058"/>
                  <a:gd name="T24" fmla="*/ 986 w 1009"/>
                  <a:gd name="T25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9" h="1058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9" name="Freeform 11"/>
              <p:cNvSpPr/>
              <p:nvPr/>
            </p:nvSpPr>
            <p:spPr bwMode="auto">
              <a:xfrm>
                <a:off x="2806" y="2798"/>
                <a:ext cx="652" cy="687"/>
              </a:xfrm>
              <a:custGeom>
                <a:avLst/>
                <a:gdLst>
                  <a:gd name="T0" fmla="*/ 1036 w 1064"/>
                  <a:gd name="T1" fmla="*/ 0 h 1120"/>
                  <a:gd name="T2" fmla="*/ 1064 w 1064"/>
                  <a:gd name="T3" fmla="*/ 0 h 1120"/>
                  <a:gd name="T4" fmla="*/ 884 w 1064"/>
                  <a:gd name="T5" fmla="*/ 168 h 1120"/>
                  <a:gd name="T6" fmla="*/ 782 w 1064"/>
                  <a:gd name="T7" fmla="*/ 270 h 1120"/>
                  <a:gd name="T8" fmla="*/ 383 w 1064"/>
                  <a:gd name="T9" fmla="*/ 715 h 1120"/>
                  <a:gd name="T10" fmla="*/ 321 w 1064"/>
                  <a:gd name="T11" fmla="*/ 789 h 1120"/>
                  <a:gd name="T12" fmla="*/ 207 w 1064"/>
                  <a:gd name="T13" fmla="*/ 923 h 1120"/>
                  <a:gd name="T14" fmla="*/ 15 w 1064"/>
                  <a:gd name="T15" fmla="*/ 1120 h 1120"/>
                  <a:gd name="T16" fmla="*/ 0 w 1064"/>
                  <a:gd name="T17" fmla="*/ 1120 h 1120"/>
                  <a:gd name="T18" fmla="*/ 0 w 1064"/>
                  <a:gd name="T19" fmla="*/ 1110 h 1120"/>
                  <a:gd name="T20" fmla="*/ 35 w 1064"/>
                  <a:gd name="T21" fmla="*/ 1075 h 1120"/>
                  <a:gd name="T22" fmla="*/ 510 w 1064"/>
                  <a:gd name="T23" fmla="*/ 534 h 1120"/>
                  <a:gd name="T24" fmla="*/ 1036 w 1064"/>
                  <a:gd name="T25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4" h="1120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0" name="Freeform 12"/>
              <p:cNvSpPr/>
              <p:nvPr/>
            </p:nvSpPr>
            <p:spPr bwMode="auto">
              <a:xfrm>
                <a:off x="2877" y="2798"/>
                <a:ext cx="643" cy="687"/>
              </a:xfrm>
              <a:custGeom>
                <a:avLst/>
                <a:gdLst>
                  <a:gd name="T0" fmla="*/ 1020 w 1049"/>
                  <a:gd name="T1" fmla="*/ 0 h 1120"/>
                  <a:gd name="T2" fmla="*/ 1049 w 1049"/>
                  <a:gd name="T3" fmla="*/ 0 h 1120"/>
                  <a:gd name="T4" fmla="*/ 881 w 1049"/>
                  <a:gd name="T5" fmla="*/ 145 h 1120"/>
                  <a:gd name="T6" fmla="*/ 778 w 1049"/>
                  <a:gd name="T7" fmla="*/ 238 h 1120"/>
                  <a:gd name="T8" fmla="*/ 698 w 1049"/>
                  <a:gd name="T9" fmla="*/ 310 h 1120"/>
                  <a:gd name="T10" fmla="*/ 88 w 1049"/>
                  <a:gd name="T11" fmla="*/ 1012 h 1120"/>
                  <a:gd name="T12" fmla="*/ 23 w 1049"/>
                  <a:gd name="T13" fmla="*/ 1120 h 1120"/>
                  <a:gd name="T14" fmla="*/ 0 w 1049"/>
                  <a:gd name="T15" fmla="*/ 1120 h 1120"/>
                  <a:gd name="T16" fmla="*/ 381 w 1049"/>
                  <a:gd name="T17" fmla="*/ 602 h 1120"/>
                  <a:gd name="T18" fmla="*/ 642 w 1049"/>
                  <a:gd name="T19" fmla="*/ 338 h 1120"/>
                  <a:gd name="T20" fmla="*/ 1020 w 1049"/>
                  <a:gd name="T21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9" h="1120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1" name="Freeform 13"/>
              <p:cNvSpPr>
                <a:spLocks noEditPoints="1"/>
              </p:cNvSpPr>
              <p:nvPr/>
            </p:nvSpPr>
            <p:spPr bwMode="auto">
              <a:xfrm>
                <a:off x="2905" y="2798"/>
                <a:ext cx="636" cy="687"/>
              </a:xfrm>
              <a:custGeom>
                <a:avLst/>
                <a:gdLst>
                  <a:gd name="T0" fmla="*/ 1019 w 1039"/>
                  <a:gd name="T1" fmla="*/ 0 h 1120"/>
                  <a:gd name="T2" fmla="*/ 1039 w 1039"/>
                  <a:gd name="T3" fmla="*/ 0 h 1120"/>
                  <a:gd name="T4" fmla="*/ 1039 w 1039"/>
                  <a:gd name="T5" fmla="*/ 8 h 1120"/>
                  <a:gd name="T6" fmla="*/ 930 w 1039"/>
                  <a:gd name="T7" fmla="*/ 115 h 1120"/>
                  <a:gd name="T8" fmla="*/ 701 w 1039"/>
                  <a:gd name="T9" fmla="*/ 342 h 1120"/>
                  <a:gd name="T10" fmla="*/ 425 w 1039"/>
                  <a:gd name="T11" fmla="*/ 638 h 1120"/>
                  <a:gd name="T12" fmla="*/ 54 w 1039"/>
                  <a:gd name="T13" fmla="*/ 1087 h 1120"/>
                  <a:gd name="T14" fmla="*/ 32 w 1039"/>
                  <a:gd name="T15" fmla="*/ 1120 h 1120"/>
                  <a:gd name="T16" fmla="*/ 71 w 1039"/>
                  <a:gd name="T17" fmla="*/ 1085 h 1120"/>
                  <a:gd name="T18" fmla="*/ 237 w 1039"/>
                  <a:gd name="T19" fmla="*/ 894 h 1120"/>
                  <a:gd name="T20" fmla="*/ 378 w 1039"/>
                  <a:gd name="T21" fmla="*/ 739 h 1120"/>
                  <a:gd name="T22" fmla="*/ 958 w 1039"/>
                  <a:gd name="T23" fmla="*/ 171 h 1120"/>
                  <a:gd name="T24" fmla="*/ 1039 w 1039"/>
                  <a:gd name="T25" fmla="*/ 95 h 1120"/>
                  <a:gd name="T26" fmla="*/ 1039 w 1039"/>
                  <a:gd name="T27" fmla="*/ 124 h 1120"/>
                  <a:gd name="T28" fmla="*/ 829 w 1039"/>
                  <a:gd name="T29" fmla="*/ 326 h 1120"/>
                  <a:gd name="T30" fmla="*/ 566 w 1039"/>
                  <a:gd name="T31" fmla="*/ 619 h 1120"/>
                  <a:gd name="T32" fmla="*/ 259 w 1039"/>
                  <a:gd name="T33" fmla="*/ 960 h 1120"/>
                  <a:gd name="T34" fmla="*/ 141 w 1039"/>
                  <a:gd name="T35" fmla="*/ 1066 h 1120"/>
                  <a:gd name="T36" fmla="*/ 100 w 1039"/>
                  <a:gd name="T37" fmla="*/ 1120 h 1120"/>
                  <a:gd name="T38" fmla="*/ 0 w 1039"/>
                  <a:gd name="T39" fmla="*/ 1120 h 1120"/>
                  <a:gd name="T40" fmla="*/ 99 w 1039"/>
                  <a:gd name="T41" fmla="*/ 1004 h 1120"/>
                  <a:gd name="T42" fmla="*/ 462 w 1039"/>
                  <a:gd name="T43" fmla="*/ 567 h 1120"/>
                  <a:gd name="T44" fmla="*/ 699 w 1039"/>
                  <a:gd name="T45" fmla="*/ 316 h 1120"/>
                  <a:gd name="T46" fmla="*/ 758 w 1039"/>
                  <a:gd name="T47" fmla="*/ 255 h 1120"/>
                  <a:gd name="T48" fmla="*/ 888 w 1039"/>
                  <a:gd name="T49" fmla="*/ 125 h 1120"/>
                  <a:gd name="T50" fmla="*/ 968 w 1039"/>
                  <a:gd name="T51" fmla="*/ 49 h 1120"/>
                  <a:gd name="T52" fmla="*/ 1019 w 1039"/>
                  <a:gd name="T53" fmla="*/ 0 h 1120"/>
                  <a:gd name="T54" fmla="*/ 475 w 1039"/>
                  <a:gd name="T55" fmla="*/ 676 h 1120"/>
                  <a:gd name="T56" fmla="*/ 412 w 1039"/>
                  <a:gd name="T57" fmla="*/ 741 h 1120"/>
                  <a:gd name="T58" fmla="*/ 215 w 1039"/>
                  <a:gd name="T59" fmla="*/ 960 h 1120"/>
                  <a:gd name="T60" fmla="*/ 203 w 1039"/>
                  <a:gd name="T61" fmla="*/ 987 h 1120"/>
                  <a:gd name="T62" fmla="*/ 262 w 1039"/>
                  <a:gd name="T63" fmla="*/ 931 h 1120"/>
                  <a:gd name="T64" fmla="*/ 347 w 1039"/>
                  <a:gd name="T65" fmla="*/ 840 h 1120"/>
                  <a:gd name="T66" fmla="*/ 490 w 1039"/>
                  <a:gd name="T67" fmla="*/ 675 h 1120"/>
                  <a:gd name="T68" fmla="*/ 510 w 1039"/>
                  <a:gd name="T69" fmla="*/ 648 h 1120"/>
                  <a:gd name="T70" fmla="*/ 518 w 1039"/>
                  <a:gd name="T71" fmla="*/ 640 h 1120"/>
                  <a:gd name="T72" fmla="*/ 475 w 1039"/>
                  <a:gd name="T73" fmla="*/ 676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9" h="1120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2" name="Freeform 14"/>
              <p:cNvSpPr>
                <a:spLocks noEditPoints="1"/>
              </p:cNvSpPr>
              <p:nvPr/>
            </p:nvSpPr>
            <p:spPr bwMode="auto">
              <a:xfrm>
                <a:off x="2996" y="2903"/>
                <a:ext cx="545" cy="582"/>
              </a:xfrm>
              <a:custGeom>
                <a:avLst/>
                <a:gdLst>
                  <a:gd name="T0" fmla="*/ 823 w 890"/>
                  <a:gd name="T1" fmla="*/ 66 h 949"/>
                  <a:gd name="T2" fmla="*/ 890 w 890"/>
                  <a:gd name="T3" fmla="*/ 0 h 949"/>
                  <a:gd name="T4" fmla="*/ 890 w 890"/>
                  <a:gd name="T5" fmla="*/ 24 h 949"/>
                  <a:gd name="T6" fmla="*/ 724 w 890"/>
                  <a:gd name="T7" fmla="*/ 187 h 949"/>
                  <a:gd name="T8" fmla="*/ 616 w 890"/>
                  <a:gd name="T9" fmla="*/ 299 h 949"/>
                  <a:gd name="T10" fmla="*/ 555 w 890"/>
                  <a:gd name="T11" fmla="*/ 375 h 949"/>
                  <a:gd name="T12" fmla="*/ 669 w 890"/>
                  <a:gd name="T13" fmla="*/ 265 h 949"/>
                  <a:gd name="T14" fmla="*/ 778 w 890"/>
                  <a:gd name="T15" fmla="*/ 156 h 949"/>
                  <a:gd name="T16" fmla="*/ 890 w 890"/>
                  <a:gd name="T17" fmla="*/ 41 h 949"/>
                  <a:gd name="T18" fmla="*/ 890 w 890"/>
                  <a:gd name="T19" fmla="*/ 73 h 949"/>
                  <a:gd name="T20" fmla="*/ 811 w 890"/>
                  <a:gd name="T21" fmla="*/ 150 h 949"/>
                  <a:gd name="T22" fmla="*/ 711 w 890"/>
                  <a:gd name="T23" fmla="*/ 254 h 949"/>
                  <a:gd name="T24" fmla="*/ 695 w 890"/>
                  <a:gd name="T25" fmla="*/ 270 h 949"/>
                  <a:gd name="T26" fmla="*/ 666 w 890"/>
                  <a:gd name="T27" fmla="*/ 304 h 949"/>
                  <a:gd name="T28" fmla="*/ 716 w 890"/>
                  <a:gd name="T29" fmla="*/ 262 h 949"/>
                  <a:gd name="T30" fmla="*/ 890 w 890"/>
                  <a:gd name="T31" fmla="*/ 104 h 949"/>
                  <a:gd name="T32" fmla="*/ 890 w 890"/>
                  <a:gd name="T33" fmla="*/ 196 h 949"/>
                  <a:gd name="T34" fmla="*/ 792 w 890"/>
                  <a:gd name="T35" fmla="*/ 291 h 949"/>
                  <a:gd name="T36" fmla="*/ 673 w 890"/>
                  <a:gd name="T37" fmla="*/ 408 h 949"/>
                  <a:gd name="T38" fmla="*/ 306 w 890"/>
                  <a:gd name="T39" fmla="*/ 805 h 949"/>
                  <a:gd name="T40" fmla="*/ 202 w 890"/>
                  <a:gd name="T41" fmla="*/ 909 h 949"/>
                  <a:gd name="T42" fmla="*/ 159 w 890"/>
                  <a:gd name="T43" fmla="*/ 949 h 949"/>
                  <a:gd name="T44" fmla="*/ 94 w 890"/>
                  <a:gd name="T45" fmla="*/ 949 h 949"/>
                  <a:gd name="T46" fmla="*/ 170 w 890"/>
                  <a:gd name="T47" fmla="*/ 876 h 949"/>
                  <a:gd name="T48" fmla="*/ 217 w 890"/>
                  <a:gd name="T49" fmla="*/ 824 h 949"/>
                  <a:gd name="T50" fmla="*/ 537 w 890"/>
                  <a:gd name="T51" fmla="*/ 480 h 949"/>
                  <a:gd name="T52" fmla="*/ 593 w 890"/>
                  <a:gd name="T53" fmla="*/ 424 h 949"/>
                  <a:gd name="T54" fmla="*/ 660 w 890"/>
                  <a:gd name="T55" fmla="*/ 359 h 949"/>
                  <a:gd name="T56" fmla="*/ 715 w 890"/>
                  <a:gd name="T57" fmla="*/ 306 h 949"/>
                  <a:gd name="T58" fmla="*/ 866 w 890"/>
                  <a:gd name="T59" fmla="*/ 165 h 949"/>
                  <a:gd name="T60" fmla="*/ 886 w 890"/>
                  <a:gd name="T61" fmla="*/ 138 h 949"/>
                  <a:gd name="T62" fmla="*/ 853 w 890"/>
                  <a:gd name="T63" fmla="*/ 163 h 949"/>
                  <a:gd name="T64" fmla="*/ 445 w 890"/>
                  <a:gd name="T65" fmla="*/ 548 h 949"/>
                  <a:gd name="T66" fmla="*/ 367 w 890"/>
                  <a:gd name="T67" fmla="*/ 631 h 949"/>
                  <a:gd name="T68" fmla="*/ 158 w 890"/>
                  <a:gd name="T69" fmla="*/ 857 h 949"/>
                  <a:gd name="T70" fmla="*/ 71 w 890"/>
                  <a:gd name="T71" fmla="*/ 949 h 949"/>
                  <a:gd name="T72" fmla="*/ 0 w 890"/>
                  <a:gd name="T73" fmla="*/ 949 h 949"/>
                  <a:gd name="T74" fmla="*/ 153 w 890"/>
                  <a:gd name="T75" fmla="*/ 772 h 949"/>
                  <a:gd name="T76" fmla="*/ 229 w 890"/>
                  <a:gd name="T77" fmla="*/ 693 h 949"/>
                  <a:gd name="T78" fmla="*/ 294 w 890"/>
                  <a:gd name="T79" fmla="*/ 629 h 949"/>
                  <a:gd name="T80" fmla="*/ 373 w 890"/>
                  <a:gd name="T81" fmla="*/ 552 h 949"/>
                  <a:gd name="T82" fmla="*/ 416 w 890"/>
                  <a:gd name="T83" fmla="*/ 507 h 949"/>
                  <a:gd name="T84" fmla="*/ 607 w 890"/>
                  <a:gd name="T85" fmla="*/ 282 h 949"/>
                  <a:gd name="T86" fmla="*/ 771 w 890"/>
                  <a:gd name="T87" fmla="*/ 118 h 949"/>
                  <a:gd name="T88" fmla="*/ 823 w 890"/>
                  <a:gd name="T89" fmla="*/ 66 h 949"/>
                  <a:gd name="T90" fmla="*/ 215 w 890"/>
                  <a:gd name="T91" fmla="*/ 736 h 949"/>
                  <a:gd name="T92" fmla="*/ 216 w 890"/>
                  <a:gd name="T93" fmla="*/ 743 h 949"/>
                  <a:gd name="T94" fmla="*/ 206 w 890"/>
                  <a:gd name="T95" fmla="*/ 744 h 949"/>
                  <a:gd name="T96" fmla="*/ 191 w 890"/>
                  <a:gd name="T97" fmla="*/ 762 h 949"/>
                  <a:gd name="T98" fmla="*/ 98 w 890"/>
                  <a:gd name="T99" fmla="*/ 862 h 949"/>
                  <a:gd name="T100" fmla="*/ 83 w 890"/>
                  <a:gd name="T101" fmla="*/ 887 h 949"/>
                  <a:gd name="T102" fmla="*/ 77 w 890"/>
                  <a:gd name="T103" fmla="*/ 887 h 949"/>
                  <a:gd name="T104" fmla="*/ 77 w 890"/>
                  <a:gd name="T105" fmla="*/ 894 h 949"/>
                  <a:gd name="T106" fmla="*/ 67 w 890"/>
                  <a:gd name="T107" fmla="*/ 899 h 949"/>
                  <a:gd name="T108" fmla="*/ 81 w 890"/>
                  <a:gd name="T109" fmla="*/ 892 h 949"/>
                  <a:gd name="T110" fmla="*/ 167 w 890"/>
                  <a:gd name="T111" fmla="*/ 802 h 949"/>
                  <a:gd name="T112" fmla="*/ 213 w 890"/>
                  <a:gd name="T113" fmla="*/ 748 h 949"/>
                  <a:gd name="T114" fmla="*/ 241 w 890"/>
                  <a:gd name="T115" fmla="*/ 714 h 949"/>
                  <a:gd name="T116" fmla="*/ 215 w 890"/>
                  <a:gd name="T117" fmla="*/ 73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0" h="949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3" name="Freeform 15"/>
              <p:cNvSpPr/>
              <p:nvPr/>
            </p:nvSpPr>
            <p:spPr bwMode="auto">
              <a:xfrm>
                <a:off x="3137" y="3031"/>
                <a:ext cx="404" cy="454"/>
              </a:xfrm>
              <a:custGeom>
                <a:avLst/>
                <a:gdLst>
                  <a:gd name="T0" fmla="*/ 536 w 660"/>
                  <a:gd name="T1" fmla="*/ 128 h 740"/>
                  <a:gd name="T2" fmla="*/ 660 w 660"/>
                  <a:gd name="T3" fmla="*/ 0 h 740"/>
                  <a:gd name="T4" fmla="*/ 660 w 660"/>
                  <a:gd name="T5" fmla="*/ 27 h 740"/>
                  <a:gd name="T6" fmla="*/ 453 w 660"/>
                  <a:gd name="T7" fmla="*/ 248 h 740"/>
                  <a:gd name="T8" fmla="*/ 430 w 660"/>
                  <a:gd name="T9" fmla="*/ 279 h 740"/>
                  <a:gd name="T10" fmla="*/ 434 w 660"/>
                  <a:gd name="T11" fmla="*/ 277 h 740"/>
                  <a:gd name="T12" fmla="*/ 660 w 660"/>
                  <a:gd name="T13" fmla="*/ 67 h 740"/>
                  <a:gd name="T14" fmla="*/ 660 w 660"/>
                  <a:gd name="T15" fmla="*/ 94 h 740"/>
                  <a:gd name="T16" fmla="*/ 541 w 660"/>
                  <a:gd name="T17" fmla="*/ 205 h 740"/>
                  <a:gd name="T18" fmla="*/ 121 w 660"/>
                  <a:gd name="T19" fmla="*/ 636 h 740"/>
                  <a:gd name="T20" fmla="*/ 36 w 660"/>
                  <a:gd name="T21" fmla="*/ 740 h 740"/>
                  <a:gd name="T22" fmla="*/ 0 w 660"/>
                  <a:gd name="T23" fmla="*/ 740 h 740"/>
                  <a:gd name="T24" fmla="*/ 66 w 660"/>
                  <a:gd name="T25" fmla="*/ 666 h 740"/>
                  <a:gd name="T26" fmla="*/ 196 w 660"/>
                  <a:gd name="T27" fmla="*/ 513 h 740"/>
                  <a:gd name="T28" fmla="*/ 536 w 660"/>
                  <a:gd name="T29" fmla="*/ 128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0" h="74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4" name="Freeform 16"/>
              <p:cNvSpPr/>
              <p:nvPr/>
            </p:nvSpPr>
            <p:spPr bwMode="auto">
              <a:xfrm>
                <a:off x="3197" y="3110"/>
                <a:ext cx="344" cy="375"/>
              </a:xfrm>
              <a:custGeom>
                <a:avLst/>
                <a:gdLst>
                  <a:gd name="T0" fmla="*/ 471 w 561"/>
                  <a:gd name="T1" fmla="*/ 94 h 612"/>
                  <a:gd name="T2" fmla="*/ 561 w 561"/>
                  <a:gd name="T3" fmla="*/ 0 h 612"/>
                  <a:gd name="T4" fmla="*/ 561 w 561"/>
                  <a:gd name="T5" fmla="*/ 79 h 612"/>
                  <a:gd name="T6" fmla="*/ 448 w 561"/>
                  <a:gd name="T7" fmla="*/ 191 h 612"/>
                  <a:gd name="T8" fmla="*/ 178 w 561"/>
                  <a:gd name="T9" fmla="*/ 461 h 612"/>
                  <a:gd name="T10" fmla="*/ 38 w 561"/>
                  <a:gd name="T11" fmla="*/ 612 h 612"/>
                  <a:gd name="T12" fmla="*/ 0 w 561"/>
                  <a:gd name="T13" fmla="*/ 612 h 612"/>
                  <a:gd name="T14" fmla="*/ 31 w 561"/>
                  <a:gd name="T15" fmla="*/ 579 h 612"/>
                  <a:gd name="T16" fmla="*/ 108 w 561"/>
                  <a:gd name="T17" fmla="*/ 491 h 612"/>
                  <a:gd name="T18" fmla="*/ 214 w 561"/>
                  <a:gd name="T19" fmla="*/ 373 h 612"/>
                  <a:gd name="T20" fmla="*/ 341 w 561"/>
                  <a:gd name="T21" fmla="*/ 236 h 612"/>
                  <a:gd name="T22" fmla="*/ 471 w 561"/>
                  <a:gd name="T23" fmla="*/ 9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612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5" name="Freeform 17"/>
              <p:cNvSpPr/>
              <p:nvPr/>
            </p:nvSpPr>
            <p:spPr bwMode="auto">
              <a:xfrm>
                <a:off x="3234" y="3180"/>
                <a:ext cx="307" cy="305"/>
              </a:xfrm>
              <a:custGeom>
                <a:avLst/>
                <a:gdLst>
                  <a:gd name="T0" fmla="*/ 347 w 501"/>
                  <a:gd name="T1" fmla="*/ 143 h 497"/>
                  <a:gd name="T2" fmla="*/ 501 w 501"/>
                  <a:gd name="T3" fmla="*/ 0 h 497"/>
                  <a:gd name="T4" fmla="*/ 501 w 501"/>
                  <a:gd name="T5" fmla="*/ 24 h 497"/>
                  <a:gd name="T6" fmla="*/ 296 w 501"/>
                  <a:gd name="T7" fmla="*/ 216 h 497"/>
                  <a:gd name="T8" fmla="*/ 26 w 501"/>
                  <a:gd name="T9" fmla="*/ 497 h 497"/>
                  <a:gd name="T10" fmla="*/ 0 w 501"/>
                  <a:gd name="T11" fmla="*/ 497 h 497"/>
                  <a:gd name="T12" fmla="*/ 218 w 501"/>
                  <a:gd name="T13" fmla="*/ 267 h 497"/>
                  <a:gd name="T14" fmla="*/ 347 w 501"/>
                  <a:gd name="T15" fmla="*/ 14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497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6" name="Freeform 18"/>
              <p:cNvSpPr/>
              <p:nvPr/>
            </p:nvSpPr>
            <p:spPr bwMode="auto">
              <a:xfrm>
                <a:off x="3292" y="3209"/>
                <a:ext cx="249" cy="276"/>
              </a:xfrm>
              <a:custGeom>
                <a:avLst/>
                <a:gdLst>
                  <a:gd name="T0" fmla="*/ 333 w 407"/>
                  <a:gd name="T1" fmla="*/ 73 h 451"/>
                  <a:gd name="T2" fmla="*/ 407 w 407"/>
                  <a:gd name="T3" fmla="*/ 0 h 451"/>
                  <a:gd name="T4" fmla="*/ 407 w 407"/>
                  <a:gd name="T5" fmla="*/ 59 h 451"/>
                  <a:gd name="T6" fmla="*/ 326 w 407"/>
                  <a:gd name="T7" fmla="*/ 154 h 451"/>
                  <a:gd name="T8" fmla="*/ 293 w 407"/>
                  <a:gd name="T9" fmla="*/ 199 h 451"/>
                  <a:gd name="T10" fmla="*/ 407 w 407"/>
                  <a:gd name="T11" fmla="*/ 82 h 451"/>
                  <a:gd name="T12" fmla="*/ 407 w 407"/>
                  <a:gd name="T13" fmla="*/ 108 h 451"/>
                  <a:gd name="T14" fmla="*/ 239 w 407"/>
                  <a:gd name="T15" fmla="*/ 298 h 451"/>
                  <a:gd name="T16" fmla="*/ 259 w 407"/>
                  <a:gd name="T17" fmla="*/ 279 h 451"/>
                  <a:gd name="T18" fmla="*/ 271 w 407"/>
                  <a:gd name="T19" fmla="*/ 267 h 451"/>
                  <a:gd name="T20" fmla="*/ 324 w 407"/>
                  <a:gd name="T21" fmla="*/ 216 h 451"/>
                  <a:gd name="T22" fmla="*/ 407 w 407"/>
                  <a:gd name="T23" fmla="*/ 133 h 451"/>
                  <a:gd name="T24" fmla="*/ 407 w 407"/>
                  <a:gd name="T25" fmla="*/ 179 h 451"/>
                  <a:gd name="T26" fmla="*/ 337 w 407"/>
                  <a:gd name="T27" fmla="*/ 257 h 451"/>
                  <a:gd name="T28" fmla="*/ 195 w 407"/>
                  <a:gd name="T29" fmla="*/ 415 h 451"/>
                  <a:gd name="T30" fmla="*/ 229 w 407"/>
                  <a:gd name="T31" fmla="*/ 393 h 451"/>
                  <a:gd name="T32" fmla="*/ 407 w 407"/>
                  <a:gd name="T33" fmla="*/ 215 h 451"/>
                  <a:gd name="T34" fmla="*/ 407 w 407"/>
                  <a:gd name="T35" fmla="*/ 241 h 451"/>
                  <a:gd name="T36" fmla="*/ 309 w 407"/>
                  <a:gd name="T37" fmla="*/ 341 h 451"/>
                  <a:gd name="T38" fmla="*/ 197 w 407"/>
                  <a:gd name="T39" fmla="*/ 451 h 451"/>
                  <a:gd name="T40" fmla="*/ 77 w 407"/>
                  <a:gd name="T41" fmla="*/ 451 h 451"/>
                  <a:gd name="T42" fmla="*/ 122 w 407"/>
                  <a:gd name="T43" fmla="*/ 393 h 451"/>
                  <a:gd name="T44" fmla="*/ 127 w 407"/>
                  <a:gd name="T45" fmla="*/ 389 h 451"/>
                  <a:gd name="T46" fmla="*/ 151 w 407"/>
                  <a:gd name="T47" fmla="*/ 356 h 451"/>
                  <a:gd name="T48" fmla="*/ 131 w 407"/>
                  <a:gd name="T49" fmla="*/ 379 h 451"/>
                  <a:gd name="T50" fmla="*/ 59 w 407"/>
                  <a:gd name="T51" fmla="*/ 451 h 451"/>
                  <a:gd name="T52" fmla="*/ 0 w 407"/>
                  <a:gd name="T53" fmla="*/ 451 h 451"/>
                  <a:gd name="T54" fmla="*/ 189 w 407"/>
                  <a:gd name="T55" fmla="*/ 229 h 451"/>
                  <a:gd name="T56" fmla="*/ 333 w 407"/>
                  <a:gd name="T57" fmla="*/ 7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7" h="451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7" name="Freeform 19"/>
              <p:cNvSpPr/>
              <p:nvPr/>
            </p:nvSpPr>
            <p:spPr bwMode="auto">
              <a:xfrm>
                <a:off x="3447" y="3392"/>
                <a:ext cx="94" cy="93"/>
              </a:xfrm>
              <a:custGeom>
                <a:avLst/>
                <a:gdLst>
                  <a:gd name="T0" fmla="*/ 82 w 154"/>
                  <a:gd name="T1" fmla="*/ 72 h 152"/>
                  <a:gd name="T2" fmla="*/ 154 w 154"/>
                  <a:gd name="T3" fmla="*/ 0 h 152"/>
                  <a:gd name="T4" fmla="*/ 154 w 154"/>
                  <a:gd name="T5" fmla="*/ 48 h 152"/>
                  <a:gd name="T6" fmla="*/ 97 w 154"/>
                  <a:gd name="T7" fmla="*/ 111 h 152"/>
                  <a:gd name="T8" fmla="*/ 59 w 154"/>
                  <a:gd name="T9" fmla="*/ 152 h 152"/>
                  <a:gd name="T10" fmla="*/ 0 w 154"/>
                  <a:gd name="T11" fmla="*/ 152 h 152"/>
                  <a:gd name="T12" fmla="*/ 82 w 154"/>
                  <a:gd name="T13" fmla="*/ 7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2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8" name="Freeform 20"/>
              <p:cNvSpPr/>
              <p:nvPr/>
            </p:nvSpPr>
            <p:spPr bwMode="auto">
              <a:xfrm>
                <a:off x="3509" y="3449"/>
                <a:ext cx="32" cy="36"/>
              </a:xfrm>
              <a:custGeom>
                <a:avLst/>
                <a:gdLst>
                  <a:gd name="T0" fmla="*/ 0 w 53"/>
                  <a:gd name="T1" fmla="*/ 58 h 58"/>
                  <a:gd name="T2" fmla="*/ 53 w 53"/>
                  <a:gd name="T3" fmla="*/ 0 h 58"/>
                  <a:gd name="T4" fmla="*/ 53 w 53"/>
                  <a:gd name="T5" fmla="*/ 31 h 58"/>
                  <a:gd name="T6" fmla="*/ 29 w 53"/>
                  <a:gd name="T7" fmla="*/ 58 h 58"/>
                  <a:gd name="T8" fmla="*/ 0 w 5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</p:grpSp>
        <p:grpSp>
          <p:nvGrpSpPr>
            <p:cNvPr id="196" name="Group 4"/>
            <p:cNvGrpSpPr>
              <a:grpSpLocks noChangeAspect="1"/>
            </p:cNvGrpSpPr>
            <p:nvPr/>
          </p:nvGrpSpPr>
          <p:grpSpPr bwMode="auto">
            <a:xfrm>
              <a:off x="2511521" y="4587569"/>
              <a:ext cx="1089664" cy="1018502"/>
              <a:chOff x="2806" y="2798"/>
              <a:chExt cx="735" cy="687"/>
            </a:xfrm>
            <a:grpFill/>
          </p:grpSpPr>
          <p:sp>
            <p:nvSpPr>
              <p:cNvPr id="197" name="Freeform 5"/>
              <p:cNvSpPr/>
              <p:nvPr/>
            </p:nvSpPr>
            <p:spPr bwMode="auto">
              <a:xfrm>
                <a:off x="2806" y="2798"/>
                <a:ext cx="96" cy="101"/>
              </a:xfrm>
              <a:custGeom>
                <a:avLst/>
                <a:gdLst>
                  <a:gd name="T0" fmla="*/ 40 w 157"/>
                  <a:gd name="T1" fmla="*/ 0 h 164"/>
                  <a:gd name="T2" fmla="*/ 157 w 157"/>
                  <a:gd name="T3" fmla="*/ 0 h 164"/>
                  <a:gd name="T4" fmla="*/ 34 w 157"/>
                  <a:gd name="T5" fmla="*/ 130 h 164"/>
                  <a:gd name="T6" fmla="*/ 0 w 157"/>
                  <a:gd name="T7" fmla="*/ 164 h 164"/>
                  <a:gd name="T8" fmla="*/ 0 w 157"/>
                  <a:gd name="T9" fmla="*/ 119 h 164"/>
                  <a:gd name="T10" fmla="*/ 29 w 157"/>
                  <a:gd name="T11" fmla="*/ 89 h 164"/>
                  <a:gd name="T12" fmla="*/ 26 w 157"/>
                  <a:gd name="T13" fmla="*/ 77 h 164"/>
                  <a:gd name="T14" fmla="*/ 20 w 157"/>
                  <a:gd name="T15" fmla="*/ 84 h 164"/>
                  <a:gd name="T16" fmla="*/ 13 w 157"/>
                  <a:gd name="T17" fmla="*/ 97 h 164"/>
                  <a:gd name="T18" fmla="*/ 0 w 157"/>
                  <a:gd name="T19" fmla="*/ 109 h 164"/>
                  <a:gd name="T20" fmla="*/ 0 w 157"/>
                  <a:gd name="T21" fmla="*/ 32 h 164"/>
                  <a:gd name="T22" fmla="*/ 40 w 157"/>
                  <a:gd name="T2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64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98" name="Freeform 6"/>
              <p:cNvSpPr/>
              <p:nvPr/>
            </p:nvSpPr>
            <p:spPr bwMode="auto">
              <a:xfrm>
                <a:off x="2806" y="2798"/>
                <a:ext cx="154" cy="185"/>
              </a:xfrm>
              <a:custGeom>
                <a:avLst/>
                <a:gdLst>
                  <a:gd name="T0" fmla="*/ 207 w 252"/>
                  <a:gd name="T1" fmla="*/ 0 h 301"/>
                  <a:gd name="T2" fmla="*/ 252 w 252"/>
                  <a:gd name="T3" fmla="*/ 0 h 301"/>
                  <a:gd name="T4" fmla="*/ 0 w 252"/>
                  <a:gd name="T5" fmla="*/ 301 h 301"/>
                  <a:gd name="T6" fmla="*/ 0 w 252"/>
                  <a:gd name="T7" fmla="*/ 257 h 301"/>
                  <a:gd name="T8" fmla="*/ 207 w 252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301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99" name="Freeform 7"/>
              <p:cNvSpPr/>
              <p:nvPr/>
            </p:nvSpPr>
            <p:spPr bwMode="auto">
              <a:xfrm>
                <a:off x="2806" y="2798"/>
                <a:ext cx="207" cy="274"/>
              </a:xfrm>
              <a:custGeom>
                <a:avLst/>
                <a:gdLst>
                  <a:gd name="T0" fmla="*/ 313 w 338"/>
                  <a:gd name="T1" fmla="*/ 0 h 446"/>
                  <a:gd name="T2" fmla="*/ 338 w 338"/>
                  <a:gd name="T3" fmla="*/ 0 h 446"/>
                  <a:gd name="T4" fmla="*/ 271 w 338"/>
                  <a:gd name="T5" fmla="*/ 99 h 446"/>
                  <a:gd name="T6" fmla="*/ 94 w 338"/>
                  <a:gd name="T7" fmla="*/ 330 h 446"/>
                  <a:gd name="T8" fmla="*/ 0 w 338"/>
                  <a:gd name="T9" fmla="*/ 446 h 446"/>
                  <a:gd name="T10" fmla="*/ 0 w 338"/>
                  <a:gd name="T11" fmla="*/ 416 h 446"/>
                  <a:gd name="T12" fmla="*/ 28 w 338"/>
                  <a:gd name="T13" fmla="*/ 380 h 446"/>
                  <a:gd name="T14" fmla="*/ 313 w 338"/>
                  <a:gd name="T1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8" h="446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0" name="Freeform 8"/>
              <p:cNvSpPr>
                <a:spLocks noEditPoints="1"/>
              </p:cNvSpPr>
              <p:nvPr/>
            </p:nvSpPr>
            <p:spPr bwMode="auto">
              <a:xfrm>
                <a:off x="2806" y="2798"/>
                <a:ext cx="417" cy="464"/>
              </a:xfrm>
              <a:custGeom>
                <a:avLst/>
                <a:gdLst>
                  <a:gd name="T0" fmla="*/ 427 w 681"/>
                  <a:gd name="T1" fmla="*/ 0 h 756"/>
                  <a:gd name="T2" fmla="*/ 412 w 681"/>
                  <a:gd name="T3" fmla="*/ 48 h 756"/>
                  <a:gd name="T4" fmla="*/ 503 w 681"/>
                  <a:gd name="T5" fmla="*/ 0 h 756"/>
                  <a:gd name="T6" fmla="*/ 141 w 681"/>
                  <a:gd name="T7" fmla="*/ 445 h 756"/>
                  <a:gd name="T8" fmla="*/ 90 w 681"/>
                  <a:gd name="T9" fmla="*/ 514 h 756"/>
                  <a:gd name="T10" fmla="*/ 81 w 681"/>
                  <a:gd name="T11" fmla="*/ 532 h 756"/>
                  <a:gd name="T12" fmla="*/ 432 w 681"/>
                  <a:gd name="T13" fmla="*/ 156 h 756"/>
                  <a:gd name="T14" fmla="*/ 613 w 681"/>
                  <a:gd name="T15" fmla="*/ 0 h 756"/>
                  <a:gd name="T16" fmla="*/ 564 w 681"/>
                  <a:gd name="T17" fmla="*/ 73 h 756"/>
                  <a:gd name="T18" fmla="*/ 650 w 681"/>
                  <a:gd name="T19" fmla="*/ 0 h 756"/>
                  <a:gd name="T20" fmla="*/ 623 w 681"/>
                  <a:gd name="T21" fmla="*/ 59 h 756"/>
                  <a:gd name="T22" fmla="*/ 0 w 681"/>
                  <a:gd name="T23" fmla="*/ 756 h 756"/>
                  <a:gd name="T24" fmla="*/ 224 w 681"/>
                  <a:gd name="T25" fmla="*/ 496 h 756"/>
                  <a:gd name="T26" fmla="*/ 237 w 681"/>
                  <a:gd name="T27" fmla="*/ 469 h 756"/>
                  <a:gd name="T28" fmla="*/ 102 w 681"/>
                  <a:gd name="T29" fmla="*/ 577 h 756"/>
                  <a:gd name="T30" fmla="*/ 0 w 681"/>
                  <a:gd name="T31" fmla="*/ 696 h 756"/>
                  <a:gd name="T32" fmla="*/ 28 w 681"/>
                  <a:gd name="T33" fmla="*/ 571 h 756"/>
                  <a:gd name="T34" fmla="*/ 176 w 681"/>
                  <a:gd name="T35" fmla="*/ 365 h 756"/>
                  <a:gd name="T36" fmla="*/ 202 w 681"/>
                  <a:gd name="T37" fmla="*/ 325 h 756"/>
                  <a:gd name="T38" fmla="*/ 213 w 681"/>
                  <a:gd name="T39" fmla="*/ 311 h 756"/>
                  <a:gd name="T40" fmla="*/ 200 w 681"/>
                  <a:gd name="T41" fmla="*/ 322 h 756"/>
                  <a:gd name="T42" fmla="*/ 114 w 681"/>
                  <a:gd name="T43" fmla="*/ 421 h 756"/>
                  <a:gd name="T44" fmla="*/ 0 w 681"/>
                  <a:gd name="T45" fmla="*/ 470 h 756"/>
                  <a:gd name="T46" fmla="*/ 159 w 681"/>
                  <a:gd name="T47" fmla="*/ 267 h 756"/>
                  <a:gd name="T48" fmla="*/ 469 w 681"/>
                  <a:gd name="T49" fmla="*/ 149 h 756"/>
                  <a:gd name="T50" fmla="*/ 437 w 681"/>
                  <a:gd name="T51" fmla="*/ 181 h 756"/>
                  <a:gd name="T52" fmla="*/ 401 w 681"/>
                  <a:gd name="T53" fmla="*/ 221 h 756"/>
                  <a:gd name="T54" fmla="*/ 435 w 681"/>
                  <a:gd name="T55" fmla="*/ 195 h 756"/>
                  <a:gd name="T56" fmla="*/ 479 w 681"/>
                  <a:gd name="T57" fmla="*/ 142 h 756"/>
                  <a:gd name="T58" fmla="*/ 127 w 681"/>
                  <a:gd name="T59" fmla="*/ 339 h 756"/>
                  <a:gd name="T60" fmla="*/ 78 w 681"/>
                  <a:gd name="T61" fmla="*/ 406 h 756"/>
                  <a:gd name="T62" fmla="*/ 87 w 681"/>
                  <a:gd name="T63" fmla="*/ 395 h 756"/>
                  <a:gd name="T64" fmla="*/ 224 w 681"/>
                  <a:gd name="T65" fmla="*/ 236 h 756"/>
                  <a:gd name="T66" fmla="*/ 267 w 681"/>
                  <a:gd name="T67" fmla="*/ 171 h 756"/>
                  <a:gd name="T68" fmla="*/ 278 w 681"/>
                  <a:gd name="T69" fmla="*/ 157 h 756"/>
                  <a:gd name="T70" fmla="*/ 323 w 681"/>
                  <a:gd name="T71" fmla="*/ 334 h 756"/>
                  <a:gd name="T72" fmla="*/ 283 w 681"/>
                  <a:gd name="T73" fmla="*/ 375 h 756"/>
                  <a:gd name="T74" fmla="*/ 213 w 681"/>
                  <a:gd name="T75" fmla="*/ 459 h 756"/>
                  <a:gd name="T76" fmla="*/ 206 w 681"/>
                  <a:gd name="T77" fmla="*/ 467 h 756"/>
                  <a:gd name="T78" fmla="*/ 323 w 681"/>
                  <a:gd name="T79" fmla="*/ 334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1" h="756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1" name="Freeform 9"/>
              <p:cNvSpPr/>
              <p:nvPr/>
            </p:nvSpPr>
            <p:spPr bwMode="auto">
              <a:xfrm>
                <a:off x="2806" y="2798"/>
                <a:ext cx="581" cy="593"/>
              </a:xfrm>
              <a:custGeom>
                <a:avLst/>
                <a:gdLst>
                  <a:gd name="T0" fmla="*/ 791 w 948"/>
                  <a:gd name="T1" fmla="*/ 0 h 966"/>
                  <a:gd name="T2" fmla="*/ 819 w 948"/>
                  <a:gd name="T3" fmla="*/ 0 h 966"/>
                  <a:gd name="T4" fmla="*/ 708 w 948"/>
                  <a:gd name="T5" fmla="*/ 116 h 966"/>
                  <a:gd name="T6" fmla="*/ 593 w 948"/>
                  <a:gd name="T7" fmla="*/ 244 h 966"/>
                  <a:gd name="T8" fmla="*/ 451 w 948"/>
                  <a:gd name="T9" fmla="*/ 408 h 966"/>
                  <a:gd name="T10" fmla="*/ 442 w 948"/>
                  <a:gd name="T11" fmla="*/ 419 h 966"/>
                  <a:gd name="T12" fmla="*/ 442 w 948"/>
                  <a:gd name="T13" fmla="*/ 428 h 966"/>
                  <a:gd name="T14" fmla="*/ 447 w 948"/>
                  <a:gd name="T15" fmla="*/ 419 h 966"/>
                  <a:gd name="T16" fmla="*/ 582 w 948"/>
                  <a:gd name="T17" fmla="*/ 286 h 966"/>
                  <a:gd name="T18" fmla="*/ 666 w 948"/>
                  <a:gd name="T19" fmla="*/ 201 h 966"/>
                  <a:gd name="T20" fmla="*/ 781 w 948"/>
                  <a:gd name="T21" fmla="*/ 80 h 966"/>
                  <a:gd name="T22" fmla="*/ 860 w 948"/>
                  <a:gd name="T23" fmla="*/ 0 h 966"/>
                  <a:gd name="T24" fmla="*/ 889 w 948"/>
                  <a:gd name="T25" fmla="*/ 0 h 966"/>
                  <a:gd name="T26" fmla="*/ 860 w 948"/>
                  <a:gd name="T27" fmla="*/ 30 h 966"/>
                  <a:gd name="T28" fmla="*/ 870 w 948"/>
                  <a:gd name="T29" fmla="*/ 31 h 966"/>
                  <a:gd name="T30" fmla="*/ 870 w 948"/>
                  <a:gd name="T31" fmla="*/ 22 h 966"/>
                  <a:gd name="T32" fmla="*/ 879 w 948"/>
                  <a:gd name="T33" fmla="*/ 21 h 966"/>
                  <a:gd name="T34" fmla="*/ 896 w 948"/>
                  <a:gd name="T35" fmla="*/ 0 h 966"/>
                  <a:gd name="T36" fmla="*/ 948 w 948"/>
                  <a:gd name="T37" fmla="*/ 0 h 966"/>
                  <a:gd name="T38" fmla="*/ 874 w 948"/>
                  <a:gd name="T39" fmla="*/ 70 h 966"/>
                  <a:gd name="T40" fmla="*/ 0 w 948"/>
                  <a:gd name="T41" fmla="*/ 966 h 966"/>
                  <a:gd name="T42" fmla="*/ 0 w 948"/>
                  <a:gd name="T43" fmla="*/ 933 h 966"/>
                  <a:gd name="T44" fmla="*/ 102 w 948"/>
                  <a:gd name="T45" fmla="*/ 822 h 966"/>
                  <a:gd name="T46" fmla="*/ 208 w 948"/>
                  <a:gd name="T47" fmla="*/ 712 h 966"/>
                  <a:gd name="T48" fmla="*/ 273 w 948"/>
                  <a:gd name="T49" fmla="*/ 649 h 966"/>
                  <a:gd name="T50" fmla="*/ 450 w 948"/>
                  <a:gd name="T51" fmla="*/ 470 h 966"/>
                  <a:gd name="T52" fmla="*/ 524 w 948"/>
                  <a:gd name="T53" fmla="*/ 388 h 966"/>
                  <a:gd name="T54" fmla="*/ 573 w 948"/>
                  <a:gd name="T55" fmla="*/ 336 h 966"/>
                  <a:gd name="T56" fmla="*/ 574 w 948"/>
                  <a:gd name="T57" fmla="*/ 328 h 966"/>
                  <a:gd name="T58" fmla="*/ 595 w 948"/>
                  <a:gd name="T59" fmla="*/ 308 h 966"/>
                  <a:gd name="T60" fmla="*/ 559 w 948"/>
                  <a:gd name="T61" fmla="*/ 339 h 966"/>
                  <a:gd name="T62" fmla="*/ 519 w 948"/>
                  <a:gd name="T63" fmla="*/ 379 h 966"/>
                  <a:gd name="T64" fmla="*/ 473 w 948"/>
                  <a:gd name="T65" fmla="*/ 425 h 966"/>
                  <a:gd name="T66" fmla="*/ 372 w 948"/>
                  <a:gd name="T67" fmla="*/ 524 h 966"/>
                  <a:gd name="T68" fmla="*/ 302 w 948"/>
                  <a:gd name="T69" fmla="*/ 590 h 966"/>
                  <a:gd name="T70" fmla="*/ 152 w 948"/>
                  <a:gd name="T71" fmla="*/ 727 h 966"/>
                  <a:gd name="T72" fmla="*/ 36 w 948"/>
                  <a:gd name="T73" fmla="*/ 844 h 966"/>
                  <a:gd name="T74" fmla="*/ 0 w 948"/>
                  <a:gd name="T75" fmla="*/ 883 h 966"/>
                  <a:gd name="T76" fmla="*/ 0 w 948"/>
                  <a:gd name="T77" fmla="*/ 830 h 966"/>
                  <a:gd name="T78" fmla="*/ 127 w 948"/>
                  <a:gd name="T79" fmla="*/ 716 h 966"/>
                  <a:gd name="T80" fmla="*/ 212 w 948"/>
                  <a:gd name="T81" fmla="*/ 628 h 966"/>
                  <a:gd name="T82" fmla="*/ 452 w 948"/>
                  <a:gd name="T83" fmla="*/ 376 h 966"/>
                  <a:gd name="T84" fmla="*/ 736 w 948"/>
                  <a:gd name="T85" fmla="*/ 56 h 966"/>
                  <a:gd name="T86" fmla="*/ 791 w 948"/>
                  <a:gd name="T87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8" h="966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2" name="Freeform 10"/>
              <p:cNvSpPr/>
              <p:nvPr/>
            </p:nvSpPr>
            <p:spPr bwMode="auto">
              <a:xfrm>
                <a:off x="2806" y="2798"/>
                <a:ext cx="618" cy="649"/>
              </a:xfrm>
              <a:custGeom>
                <a:avLst/>
                <a:gdLst>
                  <a:gd name="T0" fmla="*/ 986 w 1009"/>
                  <a:gd name="T1" fmla="*/ 0 h 1058"/>
                  <a:gd name="T2" fmla="*/ 1009 w 1009"/>
                  <a:gd name="T3" fmla="*/ 0 h 1058"/>
                  <a:gd name="T4" fmla="*/ 817 w 1009"/>
                  <a:gd name="T5" fmla="*/ 186 h 1058"/>
                  <a:gd name="T6" fmla="*/ 478 w 1009"/>
                  <a:gd name="T7" fmla="*/ 546 h 1058"/>
                  <a:gd name="T8" fmla="*/ 180 w 1009"/>
                  <a:gd name="T9" fmla="*/ 851 h 1058"/>
                  <a:gd name="T10" fmla="*/ 0 w 1009"/>
                  <a:gd name="T11" fmla="*/ 1058 h 1058"/>
                  <a:gd name="T12" fmla="*/ 0 w 1009"/>
                  <a:gd name="T13" fmla="*/ 1027 h 1058"/>
                  <a:gd name="T14" fmla="*/ 33 w 1009"/>
                  <a:gd name="T15" fmla="*/ 985 h 1058"/>
                  <a:gd name="T16" fmla="*/ 379 w 1009"/>
                  <a:gd name="T17" fmla="*/ 623 h 1058"/>
                  <a:gd name="T18" fmla="*/ 447 w 1009"/>
                  <a:gd name="T19" fmla="*/ 551 h 1058"/>
                  <a:gd name="T20" fmla="*/ 584 w 1009"/>
                  <a:gd name="T21" fmla="*/ 400 h 1058"/>
                  <a:gd name="T22" fmla="*/ 720 w 1009"/>
                  <a:gd name="T23" fmla="*/ 260 h 1058"/>
                  <a:gd name="T24" fmla="*/ 986 w 1009"/>
                  <a:gd name="T25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9" h="1058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3" name="Freeform 11"/>
              <p:cNvSpPr/>
              <p:nvPr/>
            </p:nvSpPr>
            <p:spPr bwMode="auto">
              <a:xfrm>
                <a:off x="2806" y="2798"/>
                <a:ext cx="652" cy="687"/>
              </a:xfrm>
              <a:custGeom>
                <a:avLst/>
                <a:gdLst>
                  <a:gd name="T0" fmla="*/ 1036 w 1064"/>
                  <a:gd name="T1" fmla="*/ 0 h 1120"/>
                  <a:gd name="T2" fmla="*/ 1064 w 1064"/>
                  <a:gd name="T3" fmla="*/ 0 h 1120"/>
                  <a:gd name="T4" fmla="*/ 884 w 1064"/>
                  <a:gd name="T5" fmla="*/ 168 h 1120"/>
                  <a:gd name="T6" fmla="*/ 782 w 1064"/>
                  <a:gd name="T7" fmla="*/ 270 h 1120"/>
                  <a:gd name="T8" fmla="*/ 383 w 1064"/>
                  <a:gd name="T9" fmla="*/ 715 h 1120"/>
                  <a:gd name="T10" fmla="*/ 321 w 1064"/>
                  <a:gd name="T11" fmla="*/ 789 h 1120"/>
                  <a:gd name="T12" fmla="*/ 207 w 1064"/>
                  <a:gd name="T13" fmla="*/ 923 h 1120"/>
                  <a:gd name="T14" fmla="*/ 15 w 1064"/>
                  <a:gd name="T15" fmla="*/ 1120 h 1120"/>
                  <a:gd name="T16" fmla="*/ 0 w 1064"/>
                  <a:gd name="T17" fmla="*/ 1120 h 1120"/>
                  <a:gd name="T18" fmla="*/ 0 w 1064"/>
                  <a:gd name="T19" fmla="*/ 1110 h 1120"/>
                  <a:gd name="T20" fmla="*/ 35 w 1064"/>
                  <a:gd name="T21" fmla="*/ 1075 h 1120"/>
                  <a:gd name="T22" fmla="*/ 510 w 1064"/>
                  <a:gd name="T23" fmla="*/ 534 h 1120"/>
                  <a:gd name="T24" fmla="*/ 1036 w 1064"/>
                  <a:gd name="T25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4" h="1120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4" name="Freeform 12"/>
              <p:cNvSpPr/>
              <p:nvPr/>
            </p:nvSpPr>
            <p:spPr bwMode="auto">
              <a:xfrm>
                <a:off x="2877" y="2798"/>
                <a:ext cx="643" cy="687"/>
              </a:xfrm>
              <a:custGeom>
                <a:avLst/>
                <a:gdLst>
                  <a:gd name="T0" fmla="*/ 1020 w 1049"/>
                  <a:gd name="T1" fmla="*/ 0 h 1120"/>
                  <a:gd name="T2" fmla="*/ 1049 w 1049"/>
                  <a:gd name="T3" fmla="*/ 0 h 1120"/>
                  <a:gd name="T4" fmla="*/ 881 w 1049"/>
                  <a:gd name="T5" fmla="*/ 145 h 1120"/>
                  <a:gd name="T6" fmla="*/ 778 w 1049"/>
                  <a:gd name="T7" fmla="*/ 238 h 1120"/>
                  <a:gd name="T8" fmla="*/ 698 w 1049"/>
                  <a:gd name="T9" fmla="*/ 310 h 1120"/>
                  <a:gd name="T10" fmla="*/ 88 w 1049"/>
                  <a:gd name="T11" fmla="*/ 1012 h 1120"/>
                  <a:gd name="T12" fmla="*/ 23 w 1049"/>
                  <a:gd name="T13" fmla="*/ 1120 h 1120"/>
                  <a:gd name="T14" fmla="*/ 0 w 1049"/>
                  <a:gd name="T15" fmla="*/ 1120 h 1120"/>
                  <a:gd name="T16" fmla="*/ 381 w 1049"/>
                  <a:gd name="T17" fmla="*/ 602 h 1120"/>
                  <a:gd name="T18" fmla="*/ 642 w 1049"/>
                  <a:gd name="T19" fmla="*/ 338 h 1120"/>
                  <a:gd name="T20" fmla="*/ 1020 w 1049"/>
                  <a:gd name="T21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9" h="1120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5" name="Freeform 13"/>
              <p:cNvSpPr>
                <a:spLocks noEditPoints="1"/>
              </p:cNvSpPr>
              <p:nvPr/>
            </p:nvSpPr>
            <p:spPr bwMode="auto">
              <a:xfrm>
                <a:off x="2905" y="2798"/>
                <a:ext cx="636" cy="687"/>
              </a:xfrm>
              <a:custGeom>
                <a:avLst/>
                <a:gdLst>
                  <a:gd name="T0" fmla="*/ 1019 w 1039"/>
                  <a:gd name="T1" fmla="*/ 0 h 1120"/>
                  <a:gd name="T2" fmla="*/ 1039 w 1039"/>
                  <a:gd name="T3" fmla="*/ 0 h 1120"/>
                  <a:gd name="T4" fmla="*/ 1039 w 1039"/>
                  <a:gd name="T5" fmla="*/ 8 h 1120"/>
                  <a:gd name="T6" fmla="*/ 930 w 1039"/>
                  <a:gd name="T7" fmla="*/ 115 h 1120"/>
                  <a:gd name="T8" fmla="*/ 701 w 1039"/>
                  <a:gd name="T9" fmla="*/ 342 h 1120"/>
                  <a:gd name="T10" fmla="*/ 425 w 1039"/>
                  <a:gd name="T11" fmla="*/ 638 h 1120"/>
                  <a:gd name="T12" fmla="*/ 54 w 1039"/>
                  <a:gd name="T13" fmla="*/ 1087 h 1120"/>
                  <a:gd name="T14" fmla="*/ 32 w 1039"/>
                  <a:gd name="T15" fmla="*/ 1120 h 1120"/>
                  <a:gd name="T16" fmla="*/ 71 w 1039"/>
                  <a:gd name="T17" fmla="*/ 1085 h 1120"/>
                  <a:gd name="T18" fmla="*/ 237 w 1039"/>
                  <a:gd name="T19" fmla="*/ 894 h 1120"/>
                  <a:gd name="T20" fmla="*/ 378 w 1039"/>
                  <a:gd name="T21" fmla="*/ 739 h 1120"/>
                  <a:gd name="T22" fmla="*/ 958 w 1039"/>
                  <a:gd name="T23" fmla="*/ 171 h 1120"/>
                  <a:gd name="T24" fmla="*/ 1039 w 1039"/>
                  <a:gd name="T25" fmla="*/ 95 h 1120"/>
                  <a:gd name="T26" fmla="*/ 1039 w 1039"/>
                  <a:gd name="T27" fmla="*/ 124 h 1120"/>
                  <a:gd name="T28" fmla="*/ 829 w 1039"/>
                  <a:gd name="T29" fmla="*/ 326 h 1120"/>
                  <a:gd name="T30" fmla="*/ 566 w 1039"/>
                  <a:gd name="T31" fmla="*/ 619 h 1120"/>
                  <a:gd name="T32" fmla="*/ 259 w 1039"/>
                  <a:gd name="T33" fmla="*/ 960 h 1120"/>
                  <a:gd name="T34" fmla="*/ 141 w 1039"/>
                  <a:gd name="T35" fmla="*/ 1066 h 1120"/>
                  <a:gd name="T36" fmla="*/ 100 w 1039"/>
                  <a:gd name="T37" fmla="*/ 1120 h 1120"/>
                  <a:gd name="T38" fmla="*/ 0 w 1039"/>
                  <a:gd name="T39" fmla="*/ 1120 h 1120"/>
                  <a:gd name="T40" fmla="*/ 99 w 1039"/>
                  <a:gd name="T41" fmla="*/ 1004 h 1120"/>
                  <a:gd name="T42" fmla="*/ 462 w 1039"/>
                  <a:gd name="T43" fmla="*/ 567 h 1120"/>
                  <a:gd name="T44" fmla="*/ 699 w 1039"/>
                  <a:gd name="T45" fmla="*/ 316 h 1120"/>
                  <a:gd name="T46" fmla="*/ 758 w 1039"/>
                  <a:gd name="T47" fmla="*/ 255 h 1120"/>
                  <a:gd name="T48" fmla="*/ 888 w 1039"/>
                  <a:gd name="T49" fmla="*/ 125 h 1120"/>
                  <a:gd name="T50" fmla="*/ 968 w 1039"/>
                  <a:gd name="T51" fmla="*/ 49 h 1120"/>
                  <a:gd name="T52" fmla="*/ 1019 w 1039"/>
                  <a:gd name="T53" fmla="*/ 0 h 1120"/>
                  <a:gd name="T54" fmla="*/ 475 w 1039"/>
                  <a:gd name="T55" fmla="*/ 676 h 1120"/>
                  <a:gd name="T56" fmla="*/ 412 w 1039"/>
                  <a:gd name="T57" fmla="*/ 741 h 1120"/>
                  <a:gd name="T58" fmla="*/ 215 w 1039"/>
                  <a:gd name="T59" fmla="*/ 960 h 1120"/>
                  <a:gd name="T60" fmla="*/ 203 w 1039"/>
                  <a:gd name="T61" fmla="*/ 987 h 1120"/>
                  <a:gd name="T62" fmla="*/ 262 w 1039"/>
                  <a:gd name="T63" fmla="*/ 931 h 1120"/>
                  <a:gd name="T64" fmla="*/ 347 w 1039"/>
                  <a:gd name="T65" fmla="*/ 840 h 1120"/>
                  <a:gd name="T66" fmla="*/ 490 w 1039"/>
                  <a:gd name="T67" fmla="*/ 675 h 1120"/>
                  <a:gd name="T68" fmla="*/ 510 w 1039"/>
                  <a:gd name="T69" fmla="*/ 648 h 1120"/>
                  <a:gd name="T70" fmla="*/ 518 w 1039"/>
                  <a:gd name="T71" fmla="*/ 640 h 1120"/>
                  <a:gd name="T72" fmla="*/ 475 w 1039"/>
                  <a:gd name="T73" fmla="*/ 676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9" h="1120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6" name="Freeform 14"/>
              <p:cNvSpPr>
                <a:spLocks noEditPoints="1"/>
              </p:cNvSpPr>
              <p:nvPr/>
            </p:nvSpPr>
            <p:spPr bwMode="auto">
              <a:xfrm>
                <a:off x="2996" y="2903"/>
                <a:ext cx="545" cy="582"/>
              </a:xfrm>
              <a:custGeom>
                <a:avLst/>
                <a:gdLst>
                  <a:gd name="T0" fmla="*/ 823 w 890"/>
                  <a:gd name="T1" fmla="*/ 66 h 949"/>
                  <a:gd name="T2" fmla="*/ 890 w 890"/>
                  <a:gd name="T3" fmla="*/ 0 h 949"/>
                  <a:gd name="T4" fmla="*/ 890 w 890"/>
                  <a:gd name="T5" fmla="*/ 24 h 949"/>
                  <a:gd name="T6" fmla="*/ 724 w 890"/>
                  <a:gd name="T7" fmla="*/ 187 h 949"/>
                  <a:gd name="T8" fmla="*/ 616 w 890"/>
                  <a:gd name="T9" fmla="*/ 299 h 949"/>
                  <a:gd name="T10" fmla="*/ 555 w 890"/>
                  <a:gd name="T11" fmla="*/ 375 h 949"/>
                  <a:gd name="T12" fmla="*/ 669 w 890"/>
                  <a:gd name="T13" fmla="*/ 265 h 949"/>
                  <a:gd name="T14" fmla="*/ 778 w 890"/>
                  <a:gd name="T15" fmla="*/ 156 h 949"/>
                  <a:gd name="T16" fmla="*/ 890 w 890"/>
                  <a:gd name="T17" fmla="*/ 41 h 949"/>
                  <a:gd name="T18" fmla="*/ 890 w 890"/>
                  <a:gd name="T19" fmla="*/ 73 h 949"/>
                  <a:gd name="T20" fmla="*/ 811 w 890"/>
                  <a:gd name="T21" fmla="*/ 150 h 949"/>
                  <a:gd name="T22" fmla="*/ 711 w 890"/>
                  <a:gd name="T23" fmla="*/ 254 h 949"/>
                  <a:gd name="T24" fmla="*/ 695 w 890"/>
                  <a:gd name="T25" fmla="*/ 270 h 949"/>
                  <a:gd name="T26" fmla="*/ 666 w 890"/>
                  <a:gd name="T27" fmla="*/ 304 h 949"/>
                  <a:gd name="T28" fmla="*/ 716 w 890"/>
                  <a:gd name="T29" fmla="*/ 262 h 949"/>
                  <a:gd name="T30" fmla="*/ 890 w 890"/>
                  <a:gd name="T31" fmla="*/ 104 h 949"/>
                  <a:gd name="T32" fmla="*/ 890 w 890"/>
                  <a:gd name="T33" fmla="*/ 196 h 949"/>
                  <a:gd name="T34" fmla="*/ 792 w 890"/>
                  <a:gd name="T35" fmla="*/ 291 h 949"/>
                  <a:gd name="T36" fmla="*/ 673 w 890"/>
                  <a:gd name="T37" fmla="*/ 408 h 949"/>
                  <a:gd name="T38" fmla="*/ 306 w 890"/>
                  <a:gd name="T39" fmla="*/ 805 h 949"/>
                  <a:gd name="T40" fmla="*/ 202 w 890"/>
                  <a:gd name="T41" fmla="*/ 909 h 949"/>
                  <a:gd name="T42" fmla="*/ 159 w 890"/>
                  <a:gd name="T43" fmla="*/ 949 h 949"/>
                  <a:gd name="T44" fmla="*/ 94 w 890"/>
                  <a:gd name="T45" fmla="*/ 949 h 949"/>
                  <a:gd name="T46" fmla="*/ 170 w 890"/>
                  <a:gd name="T47" fmla="*/ 876 h 949"/>
                  <a:gd name="T48" fmla="*/ 217 w 890"/>
                  <a:gd name="T49" fmla="*/ 824 h 949"/>
                  <a:gd name="T50" fmla="*/ 537 w 890"/>
                  <a:gd name="T51" fmla="*/ 480 h 949"/>
                  <a:gd name="T52" fmla="*/ 593 w 890"/>
                  <a:gd name="T53" fmla="*/ 424 h 949"/>
                  <a:gd name="T54" fmla="*/ 660 w 890"/>
                  <a:gd name="T55" fmla="*/ 359 h 949"/>
                  <a:gd name="T56" fmla="*/ 715 w 890"/>
                  <a:gd name="T57" fmla="*/ 306 h 949"/>
                  <a:gd name="T58" fmla="*/ 866 w 890"/>
                  <a:gd name="T59" fmla="*/ 165 h 949"/>
                  <a:gd name="T60" fmla="*/ 886 w 890"/>
                  <a:gd name="T61" fmla="*/ 138 h 949"/>
                  <a:gd name="T62" fmla="*/ 853 w 890"/>
                  <a:gd name="T63" fmla="*/ 163 h 949"/>
                  <a:gd name="T64" fmla="*/ 445 w 890"/>
                  <a:gd name="T65" fmla="*/ 548 h 949"/>
                  <a:gd name="T66" fmla="*/ 367 w 890"/>
                  <a:gd name="T67" fmla="*/ 631 h 949"/>
                  <a:gd name="T68" fmla="*/ 158 w 890"/>
                  <a:gd name="T69" fmla="*/ 857 h 949"/>
                  <a:gd name="T70" fmla="*/ 71 w 890"/>
                  <a:gd name="T71" fmla="*/ 949 h 949"/>
                  <a:gd name="T72" fmla="*/ 0 w 890"/>
                  <a:gd name="T73" fmla="*/ 949 h 949"/>
                  <a:gd name="T74" fmla="*/ 153 w 890"/>
                  <a:gd name="T75" fmla="*/ 772 h 949"/>
                  <a:gd name="T76" fmla="*/ 229 w 890"/>
                  <a:gd name="T77" fmla="*/ 693 h 949"/>
                  <a:gd name="T78" fmla="*/ 294 w 890"/>
                  <a:gd name="T79" fmla="*/ 629 h 949"/>
                  <a:gd name="T80" fmla="*/ 373 w 890"/>
                  <a:gd name="T81" fmla="*/ 552 h 949"/>
                  <a:gd name="T82" fmla="*/ 416 w 890"/>
                  <a:gd name="T83" fmla="*/ 507 h 949"/>
                  <a:gd name="T84" fmla="*/ 607 w 890"/>
                  <a:gd name="T85" fmla="*/ 282 h 949"/>
                  <a:gd name="T86" fmla="*/ 771 w 890"/>
                  <a:gd name="T87" fmla="*/ 118 h 949"/>
                  <a:gd name="T88" fmla="*/ 823 w 890"/>
                  <a:gd name="T89" fmla="*/ 66 h 949"/>
                  <a:gd name="T90" fmla="*/ 215 w 890"/>
                  <a:gd name="T91" fmla="*/ 736 h 949"/>
                  <a:gd name="T92" fmla="*/ 216 w 890"/>
                  <a:gd name="T93" fmla="*/ 743 h 949"/>
                  <a:gd name="T94" fmla="*/ 206 w 890"/>
                  <a:gd name="T95" fmla="*/ 744 h 949"/>
                  <a:gd name="T96" fmla="*/ 191 w 890"/>
                  <a:gd name="T97" fmla="*/ 762 h 949"/>
                  <a:gd name="T98" fmla="*/ 98 w 890"/>
                  <a:gd name="T99" fmla="*/ 862 h 949"/>
                  <a:gd name="T100" fmla="*/ 83 w 890"/>
                  <a:gd name="T101" fmla="*/ 887 h 949"/>
                  <a:gd name="T102" fmla="*/ 77 w 890"/>
                  <a:gd name="T103" fmla="*/ 887 h 949"/>
                  <a:gd name="T104" fmla="*/ 77 w 890"/>
                  <a:gd name="T105" fmla="*/ 894 h 949"/>
                  <a:gd name="T106" fmla="*/ 67 w 890"/>
                  <a:gd name="T107" fmla="*/ 899 h 949"/>
                  <a:gd name="T108" fmla="*/ 81 w 890"/>
                  <a:gd name="T109" fmla="*/ 892 h 949"/>
                  <a:gd name="T110" fmla="*/ 167 w 890"/>
                  <a:gd name="T111" fmla="*/ 802 h 949"/>
                  <a:gd name="T112" fmla="*/ 213 w 890"/>
                  <a:gd name="T113" fmla="*/ 748 h 949"/>
                  <a:gd name="T114" fmla="*/ 241 w 890"/>
                  <a:gd name="T115" fmla="*/ 714 h 949"/>
                  <a:gd name="T116" fmla="*/ 215 w 890"/>
                  <a:gd name="T117" fmla="*/ 73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0" h="949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7" name="Freeform 15"/>
              <p:cNvSpPr/>
              <p:nvPr/>
            </p:nvSpPr>
            <p:spPr bwMode="auto">
              <a:xfrm>
                <a:off x="3137" y="3031"/>
                <a:ext cx="404" cy="454"/>
              </a:xfrm>
              <a:custGeom>
                <a:avLst/>
                <a:gdLst>
                  <a:gd name="T0" fmla="*/ 536 w 660"/>
                  <a:gd name="T1" fmla="*/ 128 h 740"/>
                  <a:gd name="T2" fmla="*/ 660 w 660"/>
                  <a:gd name="T3" fmla="*/ 0 h 740"/>
                  <a:gd name="T4" fmla="*/ 660 w 660"/>
                  <a:gd name="T5" fmla="*/ 27 h 740"/>
                  <a:gd name="T6" fmla="*/ 453 w 660"/>
                  <a:gd name="T7" fmla="*/ 248 h 740"/>
                  <a:gd name="T8" fmla="*/ 430 w 660"/>
                  <a:gd name="T9" fmla="*/ 279 h 740"/>
                  <a:gd name="T10" fmla="*/ 434 w 660"/>
                  <a:gd name="T11" fmla="*/ 277 h 740"/>
                  <a:gd name="T12" fmla="*/ 660 w 660"/>
                  <a:gd name="T13" fmla="*/ 67 h 740"/>
                  <a:gd name="T14" fmla="*/ 660 w 660"/>
                  <a:gd name="T15" fmla="*/ 94 h 740"/>
                  <a:gd name="T16" fmla="*/ 541 w 660"/>
                  <a:gd name="T17" fmla="*/ 205 h 740"/>
                  <a:gd name="T18" fmla="*/ 121 w 660"/>
                  <a:gd name="T19" fmla="*/ 636 h 740"/>
                  <a:gd name="T20" fmla="*/ 36 w 660"/>
                  <a:gd name="T21" fmla="*/ 740 h 740"/>
                  <a:gd name="T22" fmla="*/ 0 w 660"/>
                  <a:gd name="T23" fmla="*/ 740 h 740"/>
                  <a:gd name="T24" fmla="*/ 66 w 660"/>
                  <a:gd name="T25" fmla="*/ 666 h 740"/>
                  <a:gd name="T26" fmla="*/ 196 w 660"/>
                  <a:gd name="T27" fmla="*/ 513 h 740"/>
                  <a:gd name="T28" fmla="*/ 536 w 660"/>
                  <a:gd name="T29" fmla="*/ 128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0" h="74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8" name="Freeform 16"/>
              <p:cNvSpPr/>
              <p:nvPr/>
            </p:nvSpPr>
            <p:spPr bwMode="auto">
              <a:xfrm>
                <a:off x="3197" y="3110"/>
                <a:ext cx="344" cy="375"/>
              </a:xfrm>
              <a:custGeom>
                <a:avLst/>
                <a:gdLst>
                  <a:gd name="T0" fmla="*/ 471 w 561"/>
                  <a:gd name="T1" fmla="*/ 94 h 612"/>
                  <a:gd name="T2" fmla="*/ 561 w 561"/>
                  <a:gd name="T3" fmla="*/ 0 h 612"/>
                  <a:gd name="T4" fmla="*/ 561 w 561"/>
                  <a:gd name="T5" fmla="*/ 79 h 612"/>
                  <a:gd name="T6" fmla="*/ 448 w 561"/>
                  <a:gd name="T7" fmla="*/ 191 h 612"/>
                  <a:gd name="T8" fmla="*/ 178 w 561"/>
                  <a:gd name="T9" fmla="*/ 461 h 612"/>
                  <a:gd name="T10" fmla="*/ 38 w 561"/>
                  <a:gd name="T11" fmla="*/ 612 h 612"/>
                  <a:gd name="T12" fmla="*/ 0 w 561"/>
                  <a:gd name="T13" fmla="*/ 612 h 612"/>
                  <a:gd name="T14" fmla="*/ 31 w 561"/>
                  <a:gd name="T15" fmla="*/ 579 h 612"/>
                  <a:gd name="T16" fmla="*/ 108 w 561"/>
                  <a:gd name="T17" fmla="*/ 491 h 612"/>
                  <a:gd name="T18" fmla="*/ 214 w 561"/>
                  <a:gd name="T19" fmla="*/ 373 h 612"/>
                  <a:gd name="T20" fmla="*/ 341 w 561"/>
                  <a:gd name="T21" fmla="*/ 236 h 612"/>
                  <a:gd name="T22" fmla="*/ 471 w 561"/>
                  <a:gd name="T23" fmla="*/ 9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612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9" name="Freeform 17"/>
              <p:cNvSpPr/>
              <p:nvPr/>
            </p:nvSpPr>
            <p:spPr bwMode="auto">
              <a:xfrm>
                <a:off x="3234" y="3180"/>
                <a:ext cx="307" cy="305"/>
              </a:xfrm>
              <a:custGeom>
                <a:avLst/>
                <a:gdLst>
                  <a:gd name="T0" fmla="*/ 347 w 501"/>
                  <a:gd name="T1" fmla="*/ 143 h 497"/>
                  <a:gd name="T2" fmla="*/ 501 w 501"/>
                  <a:gd name="T3" fmla="*/ 0 h 497"/>
                  <a:gd name="T4" fmla="*/ 501 w 501"/>
                  <a:gd name="T5" fmla="*/ 24 h 497"/>
                  <a:gd name="T6" fmla="*/ 296 w 501"/>
                  <a:gd name="T7" fmla="*/ 216 h 497"/>
                  <a:gd name="T8" fmla="*/ 26 w 501"/>
                  <a:gd name="T9" fmla="*/ 497 h 497"/>
                  <a:gd name="T10" fmla="*/ 0 w 501"/>
                  <a:gd name="T11" fmla="*/ 497 h 497"/>
                  <a:gd name="T12" fmla="*/ 218 w 501"/>
                  <a:gd name="T13" fmla="*/ 267 h 497"/>
                  <a:gd name="T14" fmla="*/ 347 w 501"/>
                  <a:gd name="T15" fmla="*/ 14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497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0" name="Freeform 18"/>
              <p:cNvSpPr/>
              <p:nvPr/>
            </p:nvSpPr>
            <p:spPr bwMode="auto">
              <a:xfrm>
                <a:off x="3292" y="3209"/>
                <a:ext cx="249" cy="276"/>
              </a:xfrm>
              <a:custGeom>
                <a:avLst/>
                <a:gdLst>
                  <a:gd name="T0" fmla="*/ 333 w 407"/>
                  <a:gd name="T1" fmla="*/ 73 h 451"/>
                  <a:gd name="T2" fmla="*/ 407 w 407"/>
                  <a:gd name="T3" fmla="*/ 0 h 451"/>
                  <a:gd name="T4" fmla="*/ 407 w 407"/>
                  <a:gd name="T5" fmla="*/ 59 h 451"/>
                  <a:gd name="T6" fmla="*/ 326 w 407"/>
                  <a:gd name="T7" fmla="*/ 154 h 451"/>
                  <a:gd name="T8" fmla="*/ 293 w 407"/>
                  <a:gd name="T9" fmla="*/ 199 h 451"/>
                  <a:gd name="T10" fmla="*/ 407 w 407"/>
                  <a:gd name="T11" fmla="*/ 82 h 451"/>
                  <a:gd name="T12" fmla="*/ 407 w 407"/>
                  <a:gd name="T13" fmla="*/ 108 h 451"/>
                  <a:gd name="T14" fmla="*/ 239 w 407"/>
                  <a:gd name="T15" fmla="*/ 298 h 451"/>
                  <a:gd name="T16" fmla="*/ 259 w 407"/>
                  <a:gd name="T17" fmla="*/ 279 h 451"/>
                  <a:gd name="T18" fmla="*/ 271 w 407"/>
                  <a:gd name="T19" fmla="*/ 267 h 451"/>
                  <a:gd name="T20" fmla="*/ 324 w 407"/>
                  <a:gd name="T21" fmla="*/ 216 h 451"/>
                  <a:gd name="T22" fmla="*/ 407 w 407"/>
                  <a:gd name="T23" fmla="*/ 133 h 451"/>
                  <a:gd name="T24" fmla="*/ 407 w 407"/>
                  <a:gd name="T25" fmla="*/ 179 h 451"/>
                  <a:gd name="T26" fmla="*/ 337 w 407"/>
                  <a:gd name="T27" fmla="*/ 257 h 451"/>
                  <a:gd name="T28" fmla="*/ 195 w 407"/>
                  <a:gd name="T29" fmla="*/ 415 h 451"/>
                  <a:gd name="T30" fmla="*/ 229 w 407"/>
                  <a:gd name="T31" fmla="*/ 393 h 451"/>
                  <a:gd name="T32" fmla="*/ 407 w 407"/>
                  <a:gd name="T33" fmla="*/ 215 h 451"/>
                  <a:gd name="T34" fmla="*/ 407 w 407"/>
                  <a:gd name="T35" fmla="*/ 241 h 451"/>
                  <a:gd name="T36" fmla="*/ 309 w 407"/>
                  <a:gd name="T37" fmla="*/ 341 h 451"/>
                  <a:gd name="T38" fmla="*/ 197 w 407"/>
                  <a:gd name="T39" fmla="*/ 451 h 451"/>
                  <a:gd name="T40" fmla="*/ 77 w 407"/>
                  <a:gd name="T41" fmla="*/ 451 h 451"/>
                  <a:gd name="T42" fmla="*/ 122 w 407"/>
                  <a:gd name="T43" fmla="*/ 393 h 451"/>
                  <a:gd name="T44" fmla="*/ 127 w 407"/>
                  <a:gd name="T45" fmla="*/ 389 h 451"/>
                  <a:gd name="T46" fmla="*/ 151 w 407"/>
                  <a:gd name="T47" fmla="*/ 356 h 451"/>
                  <a:gd name="T48" fmla="*/ 131 w 407"/>
                  <a:gd name="T49" fmla="*/ 379 h 451"/>
                  <a:gd name="T50" fmla="*/ 59 w 407"/>
                  <a:gd name="T51" fmla="*/ 451 h 451"/>
                  <a:gd name="T52" fmla="*/ 0 w 407"/>
                  <a:gd name="T53" fmla="*/ 451 h 451"/>
                  <a:gd name="T54" fmla="*/ 189 w 407"/>
                  <a:gd name="T55" fmla="*/ 229 h 451"/>
                  <a:gd name="T56" fmla="*/ 333 w 407"/>
                  <a:gd name="T57" fmla="*/ 7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7" h="451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1" name="Freeform 19"/>
              <p:cNvSpPr/>
              <p:nvPr/>
            </p:nvSpPr>
            <p:spPr bwMode="auto">
              <a:xfrm>
                <a:off x="3447" y="3392"/>
                <a:ext cx="94" cy="93"/>
              </a:xfrm>
              <a:custGeom>
                <a:avLst/>
                <a:gdLst>
                  <a:gd name="T0" fmla="*/ 82 w 154"/>
                  <a:gd name="T1" fmla="*/ 72 h 152"/>
                  <a:gd name="T2" fmla="*/ 154 w 154"/>
                  <a:gd name="T3" fmla="*/ 0 h 152"/>
                  <a:gd name="T4" fmla="*/ 154 w 154"/>
                  <a:gd name="T5" fmla="*/ 48 h 152"/>
                  <a:gd name="T6" fmla="*/ 97 w 154"/>
                  <a:gd name="T7" fmla="*/ 111 h 152"/>
                  <a:gd name="T8" fmla="*/ 59 w 154"/>
                  <a:gd name="T9" fmla="*/ 152 h 152"/>
                  <a:gd name="T10" fmla="*/ 0 w 154"/>
                  <a:gd name="T11" fmla="*/ 152 h 152"/>
                  <a:gd name="T12" fmla="*/ 82 w 154"/>
                  <a:gd name="T13" fmla="*/ 7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2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2" name="Freeform 20"/>
              <p:cNvSpPr/>
              <p:nvPr/>
            </p:nvSpPr>
            <p:spPr bwMode="auto">
              <a:xfrm>
                <a:off x="3509" y="3449"/>
                <a:ext cx="32" cy="36"/>
              </a:xfrm>
              <a:custGeom>
                <a:avLst/>
                <a:gdLst>
                  <a:gd name="T0" fmla="*/ 0 w 53"/>
                  <a:gd name="T1" fmla="*/ 58 h 58"/>
                  <a:gd name="T2" fmla="*/ 53 w 53"/>
                  <a:gd name="T3" fmla="*/ 0 h 58"/>
                  <a:gd name="T4" fmla="*/ 53 w 53"/>
                  <a:gd name="T5" fmla="*/ 31 h 58"/>
                  <a:gd name="T6" fmla="*/ 29 w 53"/>
                  <a:gd name="T7" fmla="*/ 58 h 58"/>
                  <a:gd name="T8" fmla="*/ 0 w 5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u"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4727252" y="3036990"/>
            <a:ext cx="2859930" cy="1030020"/>
          </a:xfrm>
          <a:custGeom>
            <a:avLst/>
            <a:gdLst>
              <a:gd name="T0" fmla="*/ 1426 w 1802"/>
              <a:gd name="T1" fmla="*/ 0 h 649"/>
              <a:gd name="T2" fmla="*/ 376 w 1802"/>
              <a:gd name="T3" fmla="*/ 0 h 649"/>
              <a:gd name="T4" fmla="*/ 0 w 1802"/>
              <a:gd name="T5" fmla="*/ 649 h 649"/>
              <a:gd name="T6" fmla="*/ 1802 w 1802"/>
              <a:gd name="T7" fmla="*/ 649 h 649"/>
              <a:gd name="T8" fmla="*/ 1426 w 1802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2" h="649">
                <a:moveTo>
                  <a:pt x="1426" y="0"/>
                </a:moveTo>
                <a:lnTo>
                  <a:pt x="376" y="0"/>
                </a:lnTo>
                <a:lnTo>
                  <a:pt x="0" y="649"/>
                </a:lnTo>
                <a:lnTo>
                  <a:pt x="1802" y="649"/>
                </a:lnTo>
                <a:lnTo>
                  <a:pt x="1426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138447" y="4067013"/>
            <a:ext cx="4039136" cy="1017323"/>
          </a:xfrm>
          <a:custGeom>
            <a:avLst/>
            <a:gdLst>
              <a:gd name="T0" fmla="*/ 2173 w 2545"/>
              <a:gd name="T1" fmla="*/ 0 h 641"/>
              <a:gd name="T2" fmla="*/ 371 w 2545"/>
              <a:gd name="T3" fmla="*/ 0 h 641"/>
              <a:gd name="T4" fmla="*/ 0 w 2545"/>
              <a:gd name="T5" fmla="*/ 641 h 641"/>
              <a:gd name="T6" fmla="*/ 2545 w 2545"/>
              <a:gd name="T7" fmla="*/ 641 h 641"/>
              <a:gd name="T8" fmla="*/ 2173 w 2545"/>
              <a:gd name="T9" fmla="*/ 0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5" h="641">
                <a:moveTo>
                  <a:pt x="2173" y="0"/>
                </a:moveTo>
                <a:lnTo>
                  <a:pt x="371" y="0"/>
                </a:lnTo>
                <a:lnTo>
                  <a:pt x="0" y="641"/>
                </a:lnTo>
                <a:lnTo>
                  <a:pt x="2545" y="641"/>
                </a:lnTo>
                <a:lnTo>
                  <a:pt x="2173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3419493" y="5084332"/>
            <a:ext cx="5475448" cy="1237928"/>
          </a:xfrm>
          <a:custGeom>
            <a:avLst/>
            <a:gdLst>
              <a:gd name="T0" fmla="*/ 453 w 3450"/>
              <a:gd name="T1" fmla="*/ 0 h 780"/>
              <a:gd name="T2" fmla="*/ 0 w 3450"/>
              <a:gd name="T3" fmla="*/ 780 h 780"/>
              <a:gd name="T4" fmla="*/ 3450 w 3450"/>
              <a:gd name="T5" fmla="*/ 780 h 780"/>
              <a:gd name="T6" fmla="*/ 2998 w 3450"/>
              <a:gd name="T7" fmla="*/ 0 h 780"/>
              <a:gd name="T8" fmla="*/ 453 w 3450"/>
              <a:gd name="T9" fmla="*/ 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0" h="780">
                <a:moveTo>
                  <a:pt x="453" y="0"/>
                </a:moveTo>
                <a:lnTo>
                  <a:pt x="0" y="780"/>
                </a:lnTo>
                <a:lnTo>
                  <a:pt x="3450" y="780"/>
                </a:lnTo>
                <a:lnTo>
                  <a:pt x="2998" y="0"/>
                </a:lnTo>
                <a:lnTo>
                  <a:pt x="453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59"/>
          <p:cNvSpPr/>
          <p:nvPr/>
        </p:nvSpPr>
        <p:spPr>
          <a:xfrm>
            <a:off x="3456443" y="5309699"/>
            <a:ext cx="787195" cy="7871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399"/>
          <p:cNvSpPr>
            <a:spLocks noEditPoints="1"/>
          </p:cNvSpPr>
          <p:nvPr/>
        </p:nvSpPr>
        <p:spPr bwMode="auto">
          <a:xfrm>
            <a:off x="3637926" y="5560297"/>
            <a:ext cx="424228" cy="285998"/>
          </a:xfrm>
          <a:custGeom>
            <a:avLst/>
            <a:gdLst>
              <a:gd name="T0" fmla="*/ 397 w 534"/>
              <a:gd name="T1" fmla="*/ 84 h 360"/>
              <a:gd name="T2" fmla="*/ 342 w 534"/>
              <a:gd name="T3" fmla="*/ 54 h 360"/>
              <a:gd name="T4" fmla="*/ 292 w 534"/>
              <a:gd name="T5" fmla="*/ 52 h 360"/>
              <a:gd name="T6" fmla="*/ 261 w 534"/>
              <a:gd name="T7" fmla="*/ 21 h 360"/>
              <a:gd name="T8" fmla="*/ 206 w 534"/>
              <a:gd name="T9" fmla="*/ 0 h 360"/>
              <a:gd name="T10" fmla="*/ 167 w 534"/>
              <a:gd name="T11" fmla="*/ 2 h 360"/>
              <a:gd name="T12" fmla="*/ 122 w 534"/>
              <a:gd name="T13" fmla="*/ 21 h 360"/>
              <a:gd name="T14" fmla="*/ 88 w 534"/>
              <a:gd name="T15" fmla="*/ 54 h 360"/>
              <a:gd name="T16" fmla="*/ 68 w 534"/>
              <a:gd name="T17" fmla="*/ 99 h 360"/>
              <a:gd name="T18" fmla="*/ 50 w 534"/>
              <a:gd name="T19" fmla="*/ 133 h 360"/>
              <a:gd name="T20" fmla="*/ 10 w 534"/>
              <a:gd name="T21" fmla="*/ 184 h 360"/>
              <a:gd name="T22" fmla="*/ 0 w 534"/>
              <a:gd name="T23" fmla="*/ 235 h 360"/>
              <a:gd name="T24" fmla="*/ 9 w 534"/>
              <a:gd name="T25" fmla="*/ 282 h 360"/>
              <a:gd name="T26" fmla="*/ 36 w 534"/>
              <a:gd name="T27" fmla="*/ 323 h 360"/>
              <a:gd name="T28" fmla="*/ 76 w 534"/>
              <a:gd name="T29" fmla="*/ 350 h 360"/>
              <a:gd name="T30" fmla="*/ 125 w 534"/>
              <a:gd name="T31" fmla="*/ 360 h 360"/>
              <a:gd name="T32" fmla="*/ 434 w 534"/>
              <a:gd name="T33" fmla="*/ 357 h 360"/>
              <a:gd name="T34" fmla="*/ 479 w 534"/>
              <a:gd name="T35" fmla="*/ 338 h 360"/>
              <a:gd name="T36" fmla="*/ 513 w 534"/>
              <a:gd name="T37" fmla="*/ 305 h 360"/>
              <a:gd name="T38" fmla="*/ 531 w 534"/>
              <a:gd name="T39" fmla="*/ 260 h 360"/>
              <a:gd name="T40" fmla="*/ 534 w 534"/>
              <a:gd name="T41" fmla="*/ 221 h 360"/>
              <a:gd name="T42" fmla="*/ 521 w 534"/>
              <a:gd name="T43" fmla="*/ 176 h 360"/>
              <a:gd name="T44" fmla="*/ 491 w 534"/>
              <a:gd name="T45" fmla="*/ 141 h 360"/>
              <a:gd name="T46" fmla="*/ 452 w 534"/>
              <a:gd name="T47" fmla="*/ 117 h 360"/>
              <a:gd name="T48" fmla="*/ 416 w 534"/>
              <a:gd name="T49" fmla="*/ 109 h 360"/>
              <a:gd name="T50" fmla="*/ 336 w 534"/>
              <a:gd name="T51" fmla="*/ 232 h 360"/>
              <a:gd name="T52" fmla="*/ 355 w 534"/>
              <a:gd name="T53" fmla="*/ 236 h 360"/>
              <a:gd name="T54" fmla="*/ 365 w 534"/>
              <a:gd name="T55" fmla="*/ 220 h 360"/>
              <a:gd name="T56" fmla="*/ 279 w 534"/>
              <a:gd name="T57" fmla="*/ 126 h 360"/>
              <a:gd name="T58" fmla="*/ 255 w 534"/>
              <a:gd name="T59" fmla="*/ 126 h 360"/>
              <a:gd name="T60" fmla="*/ 168 w 534"/>
              <a:gd name="T61" fmla="*/ 220 h 360"/>
              <a:gd name="T62" fmla="*/ 179 w 534"/>
              <a:gd name="T63" fmla="*/ 236 h 360"/>
              <a:gd name="T64" fmla="*/ 197 w 534"/>
              <a:gd name="T65" fmla="*/ 232 h 360"/>
              <a:gd name="T66" fmla="*/ 125 w 534"/>
              <a:gd name="T67" fmla="*/ 326 h 360"/>
              <a:gd name="T68" fmla="*/ 89 w 534"/>
              <a:gd name="T69" fmla="*/ 318 h 360"/>
              <a:gd name="T70" fmla="*/ 40 w 534"/>
              <a:gd name="T71" fmla="*/ 270 h 360"/>
              <a:gd name="T72" fmla="*/ 33 w 534"/>
              <a:gd name="T73" fmla="*/ 235 h 360"/>
              <a:gd name="T74" fmla="*/ 41 w 534"/>
              <a:gd name="T75" fmla="*/ 194 h 360"/>
              <a:gd name="T76" fmla="*/ 77 w 534"/>
              <a:gd name="T77" fmla="*/ 156 h 360"/>
              <a:gd name="T78" fmla="*/ 97 w 534"/>
              <a:gd name="T79" fmla="*/ 142 h 360"/>
              <a:gd name="T80" fmla="*/ 100 w 534"/>
              <a:gd name="T81" fmla="*/ 126 h 360"/>
              <a:gd name="T82" fmla="*/ 104 w 534"/>
              <a:gd name="T83" fmla="*/ 99 h 360"/>
              <a:gd name="T84" fmla="*/ 140 w 534"/>
              <a:gd name="T85" fmla="*/ 49 h 360"/>
              <a:gd name="T86" fmla="*/ 182 w 534"/>
              <a:gd name="T87" fmla="*/ 35 h 360"/>
              <a:gd name="T88" fmla="*/ 215 w 534"/>
              <a:gd name="T89" fmla="*/ 38 h 360"/>
              <a:gd name="T90" fmla="*/ 255 w 534"/>
              <a:gd name="T91" fmla="*/ 60 h 360"/>
              <a:gd name="T92" fmla="*/ 274 w 534"/>
              <a:gd name="T93" fmla="*/ 84 h 360"/>
              <a:gd name="T94" fmla="*/ 289 w 534"/>
              <a:gd name="T95" fmla="*/ 87 h 360"/>
              <a:gd name="T96" fmla="*/ 322 w 534"/>
              <a:gd name="T97" fmla="*/ 85 h 360"/>
              <a:gd name="T98" fmla="*/ 367 w 534"/>
              <a:gd name="T99" fmla="*/ 105 h 360"/>
              <a:gd name="T100" fmla="*/ 391 w 534"/>
              <a:gd name="T101" fmla="*/ 133 h 360"/>
              <a:gd name="T102" fmla="*/ 407 w 534"/>
              <a:gd name="T103" fmla="*/ 142 h 360"/>
              <a:gd name="T104" fmla="*/ 418 w 534"/>
              <a:gd name="T105" fmla="*/ 144 h 360"/>
              <a:gd name="T106" fmla="*/ 460 w 534"/>
              <a:gd name="T107" fmla="*/ 158 h 360"/>
              <a:gd name="T108" fmla="*/ 497 w 534"/>
              <a:gd name="T109" fmla="*/ 206 h 360"/>
              <a:gd name="T110" fmla="*/ 500 w 534"/>
              <a:gd name="T111" fmla="*/ 235 h 360"/>
              <a:gd name="T112" fmla="*/ 492 w 534"/>
              <a:gd name="T113" fmla="*/ 270 h 360"/>
              <a:gd name="T114" fmla="*/ 445 w 534"/>
              <a:gd name="T115" fmla="*/ 318 h 360"/>
              <a:gd name="T116" fmla="*/ 409 w 534"/>
              <a:gd name="T117" fmla="*/ 326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4" h="360">
                <a:moveTo>
                  <a:pt x="416" y="109"/>
                </a:moveTo>
                <a:lnTo>
                  <a:pt x="416" y="109"/>
                </a:lnTo>
                <a:lnTo>
                  <a:pt x="407" y="96"/>
                </a:lnTo>
                <a:lnTo>
                  <a:pt x="397" y="84"/>
                </a:lnTo>
                <a:lnTo>
                  <a:pt x="383" y="75"/>
                </a:lnTo>
                <a:lnTo>
                  <a:pt x="371" y="66"/>
                </a:lnTo>
                <a:lnTo>
                  <a:pt x="357" y="60"/>
                </a:lnTo>
                <a:lnTo>
                  <a:pt x="342" y="54"/>
                </a:lnTo>
                <a:lnTo>
                  <a:pt x="327" y="51"/>
                </a:lnTo>
                <a:lnTo>
                  <a:pt x="310" y="51"/>
                </a:lnTo>
                <a:lnTo>
                  <a:pt x="310" y="51"/>
                </a:lnTo>
                <a:lnTo>
                  <a:pt x="292" y="52"/>
                </a:lnTo>
                <a:lnTo>
                  <a:pt x="292" y="52"/>
                </a:lnTo>
                <a:lnTo>
                  <a:pt x="283" y="41"/>
                </a:lnTo>
                <a:lnTo>
                  <a:pt x="273" y="30"/>
                </a:lnTo>
                <a:lnTo>
                  <a:pt x="261" y="21"/>
                </a:lnTo>
                <a:lnTo>
                  <a:pt x="249" y="14"/>
                </a:lnTo>
                <a:lnTo>
                  <a:pt x="236" y="8"/>
                </a:lnTo>
                <a:lnTo>
                  <a:pt x="221" y="3"/>
                </a:lnTo>
                <a:lnTo>
                  <a:pt x="206" y="0"/>
                </a:lnTo>
                <a:lnTo>
                  <a:pt x="191" y="0"/>
                </a:lnTo>
                <a:lnTo>
                  <a:pt x="191" y="0"/>
                </a:lnTo>
                <a:lnTo>
                  <a:pt x="179" y="0"/>
                </a:lnTo>
                <a:lnTo>
                  <a:pt x="167" y="2"/>
                </a:lnTo>
                <a:lnTo>
                  <a:pt x="155" y="5"/>
                </a:lnTo>
                <a:lnTo>
                  <a:pt x="143" y="9"/>
                </a:lnTo>
                <a:lnTo>
                  <a:pt x="133" y="15"/>
                </a:lnTo>
                <a:lnTo>
                  <a:pt x="122" y="21"/>
                </a:lnTo>
                <a:lnTo>
                  <a:pt x="112" y="29"/>
                </a:lnTo>
                <a:lnTo>
                  <a:pt x="103" y="36"/>
                </a:lnTo>
                <a:lnTo>
                  <a:pt x="95" y="45"/>
                </a:lnTo>
                <a:lnTo>
                  <a:pt x="88" y="54"/>
                </a:lnTo>
                <a:lnTo>
                  <a:pt x="82" y="64"/>
                </a:lnTo>
                <a:lnTo>
                  <a:pt x="76" y="75"/>
                </a:lnTo>
                <a:lnTo>
                  <a:pt x="71" y="87"/>
                </a:lnTo>
                <a:lnTo>
                  <a:pt x="68" y="99"/>
                </a:lnTo>
                <a:lnTo>
                  <a:pt x="67" y="111"/>
                </a:lnTo>
                <a:lnTo>
                  <a:pt x="65" y="123"/>
                </a:lnTo>
                <a:lnTo>
                  <a:pt x="65" y="123"/>
                </a:lnTo>
                <a:lnTo>
                  <a:pt x="50" y="133"/>
                </a:lnTo>
                <a:lnTo>
                  <a:pt x="38" y="144"/>
                </a:lnTo>
                <a:lnTo>
                  <a:pt x="27" y="156"/>
                </a:lnTo>
                <a:lnTo>
                  <a:pt x="18" y="169"/>
                </a:lnTo>
                <a:lnTo>
                  <a:pt x="10" y="184"/>
                </a:lnTo>
                <a:lnTo>
                  <a:pt x="4" y="200"/>
                </a:lnTo>
                <a:lnTo>
                  <a:pt x="0" y="217"/>
                </a:lnTo>
                <a:lnTo>
                  <a:pt x="0" y="235"/>
                </a:lnTo>
                <a:lnTo>
                  <a:pt x="0" y="235"/>
                </a:lnTo>
                <a:lnTo>
                  <a:pt x="0" y="247"/>
                </a:lnTo>
                <a:lnTo>
                  <a:pt x="1" y="260"/>
                </a:lnTo>
                <a:lnTo>
                  <a:pt x="4" y="272"/>
                </a:lnTo>
                <a:lnTo>
                  <a:pt x="9" y="282"/>
                </a:lnTo>
                <a:lnTo>
                  <a:pt x="15" y="294"/>
                </a:lnTo>
                <a:lnTo>
                  <a:pt x="21" y="305"/>
                </a:lnTo>
                <a:lnTo>
                  <a:pt x="28" y="314"/>
                </a:lnTo>
                <a:lnTo>
                  <a:pt x="36" y="323"/>
                </a:lnTo>
                <a:lnTo>
                  <a:pt x="44" y="332"/>
                </a:lnTo>
                <a:lnTo>
                  <a:pt x="55" y="338"/>
                </a:lnTo>
                <a:lnTo>
                  <a:pt x="65" y="345"/>
                </a:lnTo>
                <a:lnTo>
                  <a:pt x="76" y="350"/>
                </a:lnTo>
                <a:lnTo>
                  <a:pt x="88" y="354"/>
                </a:lnTo>
                <a:lnTo>
                  <a:pt x="100" y="357"/>
                </a:lnTo>
                <a:lnTo>
                  <a:pt x="112" y="359"/>
                </a:lnTo>
                <a:lnTo>
                  <a:pt x="125" y="360"/>
                </a:lnTo>
                <a:lnTo>
                  <a:pt x="409" y="360"/>
                </a:lnTo>
                <a:lnTo>
                  <a:pt x="409" y="360"/>
                </a:lnTo>
                <a:lnTo>
                  <a:pt x="421" y="359"/>
                </a:lnTo>
                <a:lnTo>
                  <a:pt x="434" y="357"/>
                </a:lnTo>
                <a:lnTo>
                  <a:pt x="446" y="354"/>
                </a:lnTo>
                <a:lnTo>
                  <a:pt x="458" y="350"/>
                </a:lnTo>
                <a:lnTo>
                  <a:pt x="469" y="345"/>
                </a:lnTo>
                <a:lnTo>
                  <a:pt x="479" y="338"/>
                </a:lnTo>
                <a:lnTo>
                  <a:pt x="488" y="332"/>
                </a:lnTo>
                <a:lnTo>
                  <a:pt x="497" y="323"/>
                </a:lnTo>
                <a:lnTo>
                  <a:pt x="506" y="314"/>
                </a:lnTo>
                <a:lnTo>
                  <a:pt x="513" y="305"/>
                </a:lnTo>
                <a:lnTo>
                  <a:pt x="519" y="294"/>
                </a:lnTo>
                <a:lnTo>
                  <a:pt x="524" y="282"/>
                </a:lnTo>
                <a:lnTo>
                  <a:pt x="528" y="272"/>
                </a:lnTo>
                <a:lnTo>
                  <a:pt x="531" y="260"/>
                </a:lnTo>
                <a:lnTo>
                  <a:pt x="534" y="247"/>
                </a:lnTo>
                <a:lnTo>
                  <a:pt x="534" y="235"/>
                </a:lnTo>
                <a:lnTo>
                  <a:pt x="534" y="235"/>
                </a:lnTo>
                <a:lnTo>
                  <a:pt x="534" y="221"/>
                </a:lnTo>
                <a:lnTo>
                  <a:pt x="531" y="209"/>
                </a:lnTo>
                <a:lnTo>
                  <a:pt x="530" y="199"/>
                </a:lnTo>
                <a:lnTo>
                  <a:pt x="525" y="187"/>
                </a:lnTo>
                <a:lnTo>
                  <a:pt x="521" y="176"/>
                </a:lnTo>
                <a:lnTo>
                  <a:pt x="515" y="166"/>
                </a:lnTo>
                <a:lnTo>
                  <a:pt x="507" y="157"/>
                </a:lnTo>
                <a:lnTo>
                  <a:pt x="500" y="148"/>
                </a:lnTo>
                <a:lnTo>
                  <a:pt x="491" y="141"/>
                </a:lnTo>
                <a:lnTo>
                  <a:pt x="482" y="133"/>
                </a:lnTo>
                <a:lnTo>
                  <a:pt x="473" y="126"/>
                </a:lnTo>
                <a:lnTo>
                  <a:pt x="463" y="121"/>
                </a:lnTo>
                <a:lnTo>
                  <a:pt x="452" y="117"/>
                </a:lnTo>
                <a:lnTo>
                  <a:pt x="440" y="112"/>
                </a:lnTo>
                <a:lnTo>
                  <a:pt x="428" y="111"/>
                </a:lnTo>
                <a:lnTo>
                  <a:pt x="416" y="109"/>
                </a:lnTo>
                <a:lnTo>
                  <a:pt x="416" y="109"/>
                </a:lnTo>
                <a:close/>
                <a:moveTo>
                  <a:pt x="409" y="326"/>
                </a:moveTo>
                <a:lnTo>
                  <a:pt x="283" y="326"/>
                </a:lnTo>
                <a:lnTo>
                  <a:pt x="283" y="179"/>
                </a:lnTo>
                <a:lnTo>
                  <a:pt x="336" y="232"/>
                </a:lnTo>
                <a:lnTo>
                  <a:pt x="336" y="232"/>
                </a:lnTo>
                <a:lnTo>
                  <a:pt x="342" y="236"/>
                </a:lnTo>
                <a:lnTo>
                  <a:pt x="348" y="236"/>
                </a:lnTo>
                <a:lnTo>
                  <a:pt x="355" y="236"/>
                </a:lnTo>
                <a:lnTo>
                  <a:pt x="361" y="232"/>
                </a:lnTo>
                <a:lnTo>
                  <a:pt x="361" y="232"/>
                </a:lnTo>
                <a:lnTo>
                  <a:pt x="364" y="226"/>
                </a:lnTo>
                <a:lnTo>
                  <a:pt x="365" y="220"/>
                </a:lnTo>
                <a:lnTo>
                  <a:pt x="364" y="214"/>
                </a:lnTo>
                <a:lnTo>
                  <a:pt x="361" y="208"/>
                </a:lnTo>
                <a:lnTo>
                  <a:pt x="279" y="126"/>
                </a:lnTo>
                <a:lnTo>
                  <a:pt x="279" y="126"/>
                </a:lnTo>
                <a:lnTo>
                  <a:pt x="273" y="123"/>
                </a:lnTo>
                <a:lnTo>
                  <a:pt x="267" y="121"/>
                </a:lnTo>
                <a:lnTo>
                  <a:pt x="261" y="123"/>
                </a:lnTo>
                <a:lnTo>
                  <a:pt x="255" y="126"/>
                </a:lnTo>
                <a:lnTo>
                  <a:pt x="173" y="208"/>
                </a:lnTo>
                <a:lnTo>
                  <a:pt x="173" y="208"/>
                </a:lnTo>
                <a:lnTo>
                  <a:pt x="170" y="214"/>
                </a:lnTo>
                <a:lnTo>
                  <a:pt x="168" y="220"/>
                </a:lnTo>
                <a:lnTo>
                  <a:pt x="170" y="226"/>
                </a:lnTo>
                <a:lnTo>
                  <a:pt x="173" y="232"/>
                </a:lnTo>
                <a:lnTo>
                  <a:pt x="173" y="232"/>
                </a:lnTo>
                <a:lnTo>
                  <a:pt x="179" y="236"/>
                </a:lnTo>
                <a:lnTo>
                  <a:pt x="185" y="236"/>
                </a:lnTo>
                <a:lnTo>
                  <a:pt x="185" y="236"/>
                </a:lnTo>
                <a:lnTo>
                  <a:pt x="192" y="236"/>
                </a:lnTo>
                <a:lnTo>
                  <a:pt x="197" y="232"/>
                </a:lnTo>
                <a:lnTo>
                  <a:pt x="249" y="179"/>
                </a:lnTo>
                <a:lnTo>
                  <a:pt x="249" y="326"/>
                </a:lnTo>
                <a:lnTo>
                  <a:pt x="125" y="326"/>
                </a:lnTo>
                <a:lnTo>
                  <a:pt x="125" y="326"/>
                </a:lnTo>
                <a:lnTo>
                  <a:pt x="116" y="326"/>
                </a:lnTo>
                <a:lnTo>
                  <a:pt x="106" y="324"/>
                </a:lnTo>
                <a:lnTo>
                  <a:pt x="98" y="321"/>
                </a:lnTo>
                <a:lnTo>
                  <a:pt x="89" y="318"/>
                </a:lnTo>
                <a:lnTo>
                  <a:pt x="74" y="311"/>
                </a:lnTo>
                <a:lnTo>
                  <a:pt x="59" y="299"/>
                </a:lnTo>
                <a:lnTo>
                  <a:pt x="49" y="285"/>
                </a:lnTo>
                <a:lnTo>
                  <a:pt x="40" y="270"/>
                </a:lnTo>
                <a:lnTo>
                  <a:pt x="37" y="262"/>
                </a:lnTo>
                <a:lnTo>
                  <a:pt x="36" y="253"/>
                </a:lnTo>
                <a:lnTo>
                  <a:pt x="34" y="244"/>
                </a:lnTo>
                <a:lnTo>
                  <a:pt x="33" y="235"/>
                </a:lnTo>
                <a:lnTo>
                  <a:pt x="33" y="235"/>
                </a:lnTo>
                <a:lnTo>
                  <a:pt x="34" y="221"/>
                </a:lnTo>
                <a:lnTo>
                  <a:pt x="37" y="208"/>
                </a:lnTo>
                <a:lnTo>
                  <a:pt x="41" y="194"/>
                </a:lnTo>
                <a:lnTo>
                  <a:pt x="49" y="184"/>
                </a:lnTo>
                <a:lnTo>
                  <a:pt x="56" y="173"/>
                </a:lnTo>
                <a:lnTo>
                  <a:pt x="67" y="163"/>
                </a:lnTo>
                <a:lnTo>
                  <a:pt x="77" y="156"/>
                </a:lnTo>
                <a:lnTo>
                  <a:pt x="89" y="150"/>
                </a:lnTo>
                <a:lnTo>
                  <a:pt x="89" y="150"/>
                </a:lnTo>
                <a:lnTo>
                  <a:pt x="94" y="147"/>
                </a:lnTo>
                <a:lnTo>
                  <a:pt x="97" y="142"/>
                </a:lnTo>
                <a:lnTo>
                  <a:pt x="100" y="138"/>
                </a:lnTo>
                <a:lnTo>
                  <a:pt x="100" y="133"/>
                </a:lnTo>
                <a:lnTo>
                  <a:pt x="100" y="133"/>
                </a:lnTo>
                <a:lnTo>
                  <a:pt x="100" y="126"/>
                </a:lnTo>
                <a:lnTo>
                  <a:pt x="100" y="126"/>
                </a:lnTo>
                <a:lnTo>
                  <a:pt x="100" y="117"/>
                </a:lnTo>
                <a:lnTo>
                  <a:pt x="101" y="108"/>
                </a:lnTo>
                <a:lnTo>
                  <a:pt x="104" y="99"/>
                </a:lnTo>
                <a:lnTo>
                  <a:pt x="107" y="90"/>
                </a:lnTo>
                <a:lnTo>
                  <a:pt x="115" y="75"/>
                </a:lnTo>
                <a:lnTo>
                  <a:pt x="127" y="61"/>
                </a:lnTo>
                <a:lnTo>
                  <a:pt x="140" y="49"/>
                </a:lnTo>
                <a:lnTo>
                  <a:pt x="155" y="41"/>
                </a:lnTo>
                <a:lnTo>
                  <a:pt x="164" y="38"/>
                </a:lnTo>
                <a:lnTo>
                  <a:pt x="173" y="36"/>
                </a:lnTo>
                <a:lnTo>
                  <a:pt x="182" y="35"/>
                </a:lnTo>
                <a:lnTo>
                  <a:pt x="191" y="35"/>
                </a:lnTo>
                <a:lnTo>
                  <a:pt x="191" y="35"/>
                </a:lnTo>
                <a:lnTo>
                  <a:pt x="203" y="35"/>
                </a:lnTo>
                <a:lnTo>
                  <a:pt x="215" y="38"/>
                </a:lnTo>
                <a:lnTo>
                  <a:pt x="227" y="41"/>
                </a:lnTo>
                <a:lnTo>
                  <a:pt x="237" y="47"/>
                </a:lnTo>
                <a:lnTo>
                  <a:pt x="246" y="52"/>
                </a:lnTo>
                <a:lnTo>
                  <a:pt x="255" y="60"/>
                </a:lnTo>
                <a:lnTo>
                  <a:pt x="264" y="69"/>
                </a:lnTo>
                <a:lnTo>
                  <a:pt x="270" y="79"/>
                </a:lnTo>
                <a:lnTo>
                  <a:pt x="270" y="79"/>
                </a:lnTo>
                <a:lnTo>
                  <a:pt x="274" y="84"/>
                </a:lnTo>
                <a:lnTo>
                  <a:pt x="279" y="87"/>
                </a:lnTo>
                <a:lnTo>
                  <a:pt x="283" y="87"/>
                </a:lnTo>
                <a:lnTo>
                  <a:pt x="289" y="87"/>
                </a:lnTo>
                <a:lnTo>
                  <a:pt x="289" y="87"/>
                </a:lnTo>
                <a:lnTo>
                  <a:pt x="300" y="85"/>
                </a:lnTo>
                <a:lnTo>
                  <a:pt x="310" y="85"/>
                </a:lnTo>
                <a:lnTo>
                  <a:pt x="310" y="85"/>
                </a:lnTo>
                <a:lnTo>
                  <a:pt x="322" y="85"/>
                </a:lnTo>
                <a:lnTo>
                  <a:pt x="336" y="88"/>
                </a:lnTo>
                <a:lnTo>
                  <a:pt x="346" y="93"/>
                </a:lnTo>
                <a:lnTo>
                  <a:pt x="358" y="97"/>
                </a:lnTo>
                <a:lnTo>
                  <a:pt x="367" y="105"/>
                </a:lnTo>
                <a:lnTo>
                  <a:pt x="377" y="114"/>
                </a:lnTo>
                <a:lnTo>
                  <a:pt x="385" y="123"/>
                </a:lnTo>
                <a:lnTo>
                  <a:pt x="391" y="133"/>
                </a:lnTo>
                <a:lnTo>
                  <a:pt x="391" y="133"/>
                </a:lnTo>
                <a:lnTo>
                  <a:pt x="394" y="138"/>
                </a:lnTo>
                <a:lnTo>
                  <a:pt x="398" y="141"/>
                </a:lnTo>
                <a:lnTo>
                  <a:pt x="403" y="142"/>
                </a:lnTo>
                <a:lnTo>
                  <a:pt x="407" y="142"/>
                </a:lnTo>
                <a:lnTo>
                  <a:pt x="407" y="142"/>
                </a:lnTo>
                <a:lnTo>
                  <a:pt x="409" y="142"/>
                </a:lnTo>
                <a:lnTo>
                  <a:pt x="409" y="142"/>
                </a:lnTo>
                <a:lnTo>
                  <a:pt x="418" y="144"/>
                </a:lnTo>
                <a:lnTo>
                  <a:pt x="427" y="145"/>
                </a:lnTo>
                <a:lnTo>
                  <a:pt x="436" y="147"/>
                </a:lnTo>
                <a:lnTo>
                  <a:pt x="445" y="150"/>
                </a:lnTo>
                <a:lnTo>
                  <a:pt x="460" y="158"/>
                </a:lnTo>
                <a:lnTo>
                  <a:pt x="473" y="169"/>
                </a:lnTo>
                <a:lnTo>
                  <a:pt x="485" y="182"/>
                </a:lnTo>
                <a:lnTo>
                  <a:pt x="492" y="199"/>
                </a:lnTo>
                <a:lnTo>
                  <a:pt x="497" y="206"/>
                </a:lnTo>
                <a:lnTo>
                  <a:pt x="498" y="215"/>
                </a:lnTo>
                <a:lnTo>
                  <a:pt x="500" y="224"/>
                </a:lnTo>
                <a:lnTo>
                  <a:pt x="500" y="235"/>
                </a:lnTo>
                <a:lnTo>
                  <a:pt x="500" y="235"/>
                </a:lnTo>
                <a:lnTo>
                  <a:pt x="500" y="244"/>
                </a:lnTo>
                <a:lnTo>
                  <a:pt x="498" y="253"/>
                </a:lnTo>
                <a:lnTo>
                  <a:pt x="497" y="262"/>
                </a:lnTo>
                <a:lnTo>
                  <a:pt x="492" y="270"/>
                </a:lnTo>
                <a:lnTo>
                  <a:pt x="485" y="285"/>
                </a:lnTo>
                <a:lnTo>
                  <a:pt x="473" y="299"/>
                </a:lnTo>
                <a:lnTo>
                  <a:pt x="460" y="311"/>
                </a:lnTo>
                <a:lnTo>
                  <a:pt x="445" y="318"/>
                </a:lnTo>
                <a:lnTo>
                  <a:pt x="436" y="321"/>
                </a:lnTo>
                <a:lnTo>
                  <a:pt x="427" y="324"/>
                </a:lnTo>
                <a:lnTo>
                  <a:pt x="418" y="326"/>
                </a:lnTo>
                <a:lnTo>
                  <a:pt x="409" y="326"/>
                </a:lnTo>
                <a:lnTo>
                  <a:pt x="409" y="326"/>
                </a:lnTo>
                <a:close/>
                <a:moveTo>
                  <a:pt x="409" y="326"/>
                </a:moveTo>
                <a:lnTo>
                  <a:pt x="409" y="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14"/>
          <p:cNvSpPr txBox="1"/>
          <p:nvPr/>
        </p:nvSpPr>
        <p:spPr>
          <a:xfrm>
            <a:off x="4485418" y="5354458"/>
            <a:ext cx="3563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Services</a:t>
            </a:r>
          </a:p>
        </p:txBody>
      </p:sp>
      <p:sp>
        <p:nvSpPr>
          <p:cNvPr id="11" name="Text Placeholder 14"/>
          <p:cNvSpPr txBox="1"/>
          <p:nvPr/>
        </p:nvSpPr>
        <p:spPr>
          <a:xfrm>
            <a:off x="4485418" y="5577985"/>
            <a:ext cx="356307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Contrary to popular belief, Lorem Ipsum is not simply random text. It has roots in a piece of classical Latin literature from 45 BC, making </a:t>
            </a:r>
          </a:p>
        </p:txBody>
      </p:sp>
      <p:grpSp>
        <p:nvGrpSpPr>
          <p:cNvPr id="12" name="Group 22"/>
          <p:cNvGrpSpPr/>
          <p:nvPr/>
        </p:nvGrpSpPr>
        <p:grpSpPr>
          <a:xfrm>
            <a:off x="5323998" y="1600676"/>
            <a:ext cx="1666441" cy="1436314"/>
            <a:chOff x="5265738" y="1600200"/>
            <a:chExt cx="1666875" cy="1436688"/>
          </a:xfrm>
          <a:blipFill>
            <a:blip r:embed="rId6"/>
            <a:stretch>
              <a:fillRect/>
            </a:stretch>
          </a:blipFill>
        </p:grpSpPr>
        <p:sp>
          <p:nvSpPr>
            <p:cNvPr id="13" name="Freeform 5"/>
            <p:cNvSpPr/>
            <p:nvPr/>
          </p:nvSpPr>
          <p:spPr bwMode="auto">
            <a:xfrm>
              <a:off x="5265738" y="1600200"/>
              <a:ext cx="1666875" cy="1436688"/>
            </a:xfrm>
            <a:custGeom>
              <a:avLst/>
              <a:gdLst>
                <a:gd name="T0" fmla="*/ 525 w 1050"/>
                <a:gd name="T1" fmla="*/ 0 h 905"/>
                <a:gd name="T2" fmla="*/ 0 w 1050"/>
                <a:gd name="T3" fmla="*/ 905 h 905"/>
                <a:gd name="T4" fmla="*/ 1050 w 1050"/>
                <a:gd name="T5" fmla="*/ 905 h 905"/>
                <a:gd name="T6" fmla="*/ 525 w 1050"/>
                <a:gd name="T7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905">
                  <a:moveTo>
                    <a:pt x="525" y="0"/>
                  </a:moveTo>
                  <a:lnTo>
                    <a:pt x="0" y="905"/>
                  </a:lnTo>
                  <a:lnTo>
                    <a:pt x="1050" y="905"/>
                  </a:lnTo>
                  <a:lnTo>
                    <a:pt x="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74"/>
            <p:cNvSpPr/>
            <p:nvPr/>
          </p:nvSpPr>
          <p:spPr bwMode="auto">
            <a:xfrm>
              <a:off x="5801564" y="2296219"/>
              <a:ext cx="588872" cy="529370"/>
            </a:xfrm>
            <a:custGeom>
              <a:avLst/>
              <a:gdLst>
                <a:gd name="connsiteX0" fmla="*/ 86232 w 455613"/>
                <a:gd name="connsiteY0" fmla="*/ 350838 h 409576"/>
                <a:gd name="connsiteX1" fmla="*/ 87433 w 455613"/>
                <a:gd name="connsiteY1" fmla="*/ 351240 h 409576"/>
                <a:gd name="connsiteX2" fmla="*/ 88233 w 455613"/>
                <a:gd name="connsiteY2" fmla="*/ 352313 h 409576"/>
                <a:gd name="connsiteX3" fmla="*/ 88767 w 455613"/>
                <a:gd name="connsiteY3" fmla="*/ 353788 h 409576"/>
                <a:gd name="connsiteX4" fmla="*/ 88900 w 455613"/>
                <a:gd name="connsiteY4" fmla="*/ 356068 h 409576"/>
                <a:gd name="connsiteX5" fmla="*/ 88900 w 455613"/>
                <a:gd name="connsiteY5" fmla="*/ 409576 h 409576"/>
                <a:gd name="connsiteX6" fmla="*/ 41275 w 455613"/>
                <a:gd name="connsiteY6" fmla="*/ 409576 h 409576"/>
                <a:gd name="connsiteX7" fmla="*/ 41275 w 455613"/>
                <a:gd name="connsiteY7" fmla="*/ 401530 h 409576"/>
                <a:gd name="connsiteX8" fmla="*/ 41542 w 455613"/>
                <a:gd name="connsiteY8" fmla="*/ 399116 h 409576"/>
                <a:gd name="connsiteX9" fmla="*/ 42342 w 455613"/>
                <a:gd name="connsiteY9" fmla="*/ 396568 h 409576"/>
                <a:gd name="connsiteX10" fmla="*/ 43410 w 455613"/>
                <a:gd name="connsiteY10" fmla="*/ 393752 h 409576"/>
                <a:gd name="connsiteX11" fmla="*/ 44744 w 455613"/>
                <a:gd name="connsiteY11" fmla="*/ 391070 h 409576"/>
                <a:gd name="connsiteX12" fmla="*/ 46611 w 455613"/>
                <a:gd name="connsiteY12" fmla="*/ 388388 h 409576"/>
                <a:gd name="connsiteX13" fmla="*/ 48479 w 455613"/>
                <a:gd name="connsiteY13" fmla="*/ 386376 h 409576"/>
                <a:gd name="connsiteX14" fmla="*/ 62219 w 455613"/>
                <a:gd name="connsiteY14" fmla="*/ 372563 h 409576"/>
                <a:gd name="connsiteX15" fmla="*/ 81696 w 455613"/>
                <a:gd name="connsiteY15" fmla="*/ 352984 h 409576"/>
                <a:gd name="connsiteX16" fmla="*/ 83297 w 455613"/>
                <a:gd name="connsiteY16" fmla="*/ 351643 h 409576"/>
                <a:gd name="connsiteX17" fmla="*/ 84898 w 455613"/>
                <a:gd name="connsiteY17" fmla="*/ 350972 h 409576"/>
                <a:gd name="connsiteX18" fmla="*/ 148113 w 455613"/>
                <a:gd name="connsiteY18" fmla="*/ 290513 h 409576"/>
                <a:gd name="connsiteX19" fmla="*/ 149142 w 455613"/>
                <a:gd name="connsiteY19" fmla="*/ 291039 h 409576"/>
                <a:gd name="connsiteX20" fmla="*/ 149913 w 455613"/>
                <a:gd name="connsiteY20" fmla="*/ 291960 h 409576"/>
                <a:gd name="connsiteX21" fmla="*/ 150427 w 455613"/>
                <a:gd name="connsiteY21" fmla="*/ 293671 h 409576"/>
                <a:gd name="connsiteX22" fmla="*/ 150813 w 455613"/>
                <a:gd name="connsiteY22" fmla="*/ 295644 h 409576"/>
                <a:gd name="connsiteX23" fmla="*/ 150813 w 455613"/>
                <a:gd name="connsiteY23" fmla="*/ 409576 h 409576"/>
                <a:gd name="connsiteX24" fmla="*/ 109538 w 455613"/>
                <a:gd name="connsiteY24" fmla="*/ 409576 h 409576"/>
                <a:gd name="connsiteX25" fmla="*/ 109538 w 455613"/>
                <a:gd name="connsiteY25" fmla="*/ 337481 h 409576"/>
                <a:gd name="connsiteX26" fmla="*/ 109667 w 455613"/>
                <a:gd name="connsiteY26" fmla="*/ 334718 h 409576"/>
                <a:gd name="connsiteX27" fmla="*/ 110438 w 455613"/>
                <a:gd name="connsiteY27" fmla="*/ 331560 h 409576"/>
                <a:gd name="connsiteX28" fmla="*/ 111595 w 455613"/>
                <a:gd name="connsiteY28" fmla="*/ 328403 h 409576"/>
                <a:gd name="connsiteX29" fmla="*/ 112881 w 455613"/>
                <a:gd name="connsiteY29" fmla="*/ 325377 h 409576"/>
                <a:gd name="connsiteX30" fmla="*/ 114681 w 455613"/>
                <a:gd name="connsiteY30" fmla="*/ 322614 h 409576"/>
                <a:gd name="connsiteX31" fmla="*/ 116482 w 455613"/>
                <a:gd name="connsiteY31" fmla="*/ 320378 h 409576"/>
                <a:gd name="connsiteX32" fmla="*/ 143741 w 455613"/>
                <a:gd name="connsiteY32" fmla="*/ 292750 h 409576"/>
                <a:gd name="connsiteX33" fmla="*/ 145413 w 455613"/>
                <a:gd name="connsiteY33" fmla="*/ 291434 h 409576"/>
                <a:gd name="connsiteX34" fmla="*/ 146827 w 455613"/>
                <a:gd name="connsiteY34" fmla="*/ 290645 h 409576"/>
                <a:gd name="connsiteX35" fmla="*/ 174022 w 455613"/>
                <a:gd name="connsiteY35" fmla="*/ 287338 h 409576"/>
                <a:gd name="connsiteX36" fmla="*/ 175436 w 455613"/>
                <a:gd name="connsiteY36" fmla="*/ 287471 h 409576"/>
                <a:gd name="connsiteX37" fmla="*/ 176851 w 455613"/>
                <a:gd name="connsiteY37" fmla="*/ 288136 h 409576"/>
                <a:gd name="connsiteX38" fmla="*/ 178522 w 455613"/>
                <a:gd name="connsiteY38" fmla="*/ 289599 h 409576"/>
                <a:gd name="connsiteX39" fmla="*/ 199481 w 455613"/>
                <a:gd name="connsiteY39" fmla="*/ 311147 h 409576"/>
                <a:gd name="connsiteX40" fmla="*/ 206039 w 455613"/>
                <a:gd name="connsiteY40" fmla="*/ 317931 h 409576"/>
                <a:gd name="connsiteX41" fmla="*/ 207839 w 455613"/>
                <a:gd name="connsiteY41" fmla="*/ 320059 h 409576"/>
                <a:gd name="connsiteX42" fmla="*/ 209382 w 455613"/>
                <a:gd name="connsiteY42" fmla="*/ 322719 h 409576"/>
                <a:gd name="connsiteX43" fmla="*/ 210668 w 455613"/>
                <a:gd name="connsiteY43" fmla="*/ 325646 h 409576"/>
                <a:gd name="connsiteX44" fmla="*/ 211696 w 455613"/>
                <a:gd name="connsiteY44" fmla="*/ 328705 h 409576"/>
                <a:gd name="connsiteX45" fmla="*/ 212468 w 455613"/>
                <a:gd name="connsiteY45" fmla="*/ 331897 h 409576"/>
                <a:gd name="connsiteX46" fmla="*/ 212725 w 455613"/>
                <a:gd name="connsiteY46" fmla="*/ 334823 h 409576"/>
                <a:gd name="connsiteX47" fmla="*/ 212725 w 455613"/>
                <a:gd name="connsiteY47" fmla="*/ 409576 h 409576"/>
                <a:gd name="connsiteX48" fmla="*/ 171450 w 455613"/>
                <a:gd name="connsiteY48" fmla="*/ 409576 h 409576"/>
                <a:gd name="connsiteX49" fmla="*/ 171450 w 455613"/>
                <a:gd name="connsiteY49" fmla="*/ 292659 h 409576"/>
                <a:gd name="connsiteX50" fmla="*/ 171579 w 455613"/>
                <a:gd name="connsiteY50" fmla="*/ 290397 h 409576"/>
                <a:gd name="connsiteX51" fmla="*/ 172222 w 455613"/>
                <a:gd name="connsiteY51" fmla="*/ 288934 h 409576"/>
                <a:gd name="connsiteX52" fmla="*/ 172993 w 455613"/>
                <a:gd name="connsiteY52" fmla="*/ 287737 h 409576"/>
                <a:gd name="connsiteX53" fmla="*/ 271938 w 455613"/>
                <a:gd name="connsiteY53" fmla="*/ 282575 h 409576"/>
                <a:gd name="connsiteX54" fmla="*/ 273095 w 455613"/>
                <a:gd name="connsiteY54" fmla="*/ 283105 h 409576"/>
                <a:gd name="connsiteX55" fmla="*/ 273995 w 455613"/>
                <a:gd name="connsiteY55" fmla="*/ 284033 h 409576"/>
                <a:gd name="connsiteX56" fmla="*/ 274510 w 455613"/>
                <a:gd name="connsiteY56" fmla="*/ 285757 h 409576"/>
                <a:gd name="connsiteX57" fmla="*/ 274638 w 455613"/>
                <a:gd name="connsiteY57" fmla="*/ 287745 h 409576"/>
                <a:gd name="connsiteX58" fmla="*/ 274638 w 455613"/>
                <a:gd name="connsiteY58" fmla="*/ 409575 h 409576"/>
                <a:gd name="connsiteX59" fmla="*/ 233363 w 455613"/>
                <a:gd name="connsiteY59" fmla="*/ 409575 h 409576"/>
                <a:gd name="connsiteX60" fmla="*/ 233363 w 455613"/>
                <a:gd name="connsiteY60" fmla="*/ 329902 h 409576"/>
                <a:gd name="connsiteX61" fmla="*/ 233620 w 455613"/>
                <a:gd name="connsiteY61" fmla="*/ 326588 h 409576"/>
                <a:gd name="connsiteX62" fmla="*/ 234263 w 455613"/>
                <a:gd name="connsiteY62" fmla="*/ 323141 h 409576"/>
                <a:gd name="connsiteX63" fmla="*/ 235035 w 455613"/>
                <a:gd name="connsiteY63" fmla="*/ 320224 h 409576"/>
                <a:gd name="connsiteX64" fmla="*/ 236192 w 455613"/>
                <a:gd name="connsiteY64" fmla="*/ 317573 h 409576"/>
                <a:gd name="connsiteX65" fmla="*/ 237478 w 455613"/>
                <a:gd name="connsiteY65" fmla="*/ 315585 h 409576"/>
                <a:gd name="connsiteX66" fmla="*/ 238764 w 455613"/>
                <a:gd name="connsiteY66" fmla="*/ 314391 h 409576"/>
                <a:gd name="connsiteX67" fmla="*/ 239921 w 455613"/>
                <a:gd name="connsiteY67" fmla="*/ 313066 h 409576"/>
                <a:gd name="connsiteX68" fmla="*/ 240821 w 455613"/>
                <a:gd name="connsiteY68" fmla="*/ 312138 h 409576"/>
                <a:gd name="connsiteX69" fmla="*/ 241335 w 455613"/>
                <a:gd name="connsiteY69" fmla="*/ 311607 h 409576"/>
                <a:gd name="connsiteX70" fmla="*/ 241592 w 455613"/>
                <a:gd name="connsiteY70" fmla="*/ 311475 h 409576"/>
                <a:gd name="connsiteX71" fmla="*/ 267566 w 455613"/>
                <a:gd name="connsiteY71" fmla="*/ 284829 h 409576"/>
                <a:gd name="connsiteX72" fmla="*/ 269238 w 455613"/>
                <a:gd name="connsiteY72" fmla="*/ 283503 h 409576"/>
                <a:gd name="connsiteX73" fmla="*/ 270781 w 455613"/>
                <a:gd name="connsiteY73" fmla="*/ 282708 h 409576"/>
                <a:gd name="connsiteX74" fmla="*/ 335459 w 455613"/>
                <a:gd name="connsiteY74" fmla="*/ 220663 h 409576"/>
                <a:gd name="connsiteX75" fmla="*/ 336665 w 455613"/>
                <a:gd name="connsiteY75" fmla="*/ 221061 h 409576"/>
                <a:gd name="connsiteX76" fmla="*/ 337468 w 455613"/>
                <a:gd name="connsiteY76" fmla="*/ 221990 h 409576"/>
                <a:gd name="connsiteX77" fmla="*/ 338004 w 455613"/>
                <a:gd name="connsiteY77" fmla="*/ 223714 h 409576"/>
                <a:gd name="connsiteX78" fmla="*/ 338138 w 455613"/>
                <a:gd name="connsiteY78" fmla="*/ 225704 h 409576"/>
                <a:gd name="connsiteX79" fmla="*/ 338138 w 455613"/>
                <a:gd name="connsiteY79" fmla="*/ 409576 h 409576"/>
                <a:gd name="connsiteX80" fmla="*/ 295275 w 455613"/>
                <a:gd name="connsiteY80" fmla="*/ 409576 h 409576"/>
                <a:gd name="connsiteX81" fmla="*/ 295275 w 455613"/>
                <a:gd name="connsiteY81" fmla="*/ 268157 h 409576"/>
                <a:gd name="connsiteX82" fmla="*/ 295543 w 455613"/>
                <a:gd name="connsiteY82" fmla="*/ 265238 h 409576"/>
                <a:gd name="connsiteX83" fmla="*/ 296213 w 455613"/>
                <a:gd name="connsiteY83" fmla="*/ 262054 h 409576"/>
                <a:gd name="connsiteX84" fmla="*/ 297284 w 455613"/>
                <a:gd name="connsiteY84" fmla="*/ 258870 h 409576"/>
                <a:gd name="connsiteX85" fmla="*/ 298892 w 455613"/>
                <a:gd name="connsiteY85" fmla="*/ 255819 h 409576"/>
                <a:gd name="connsiteX86" fmla="*/ 300499 w 455613"/>
                <a:gd name="connsiteY86" fmla="*/ 253033 h 409576"/>
                <a:gd name="connsiteX87" fmla="*/ 302508 w 455613"/>
                <a:gd name="connsiteY87" fmla="*/ 250910 h 409576"/>
                <a:gd name="connsiteX88" fmla="*/ 330905 w 455613"/>
                <a:gd name="connsiteY88" fmla="*/ 222786 h 409576"/>
                <a:gd name="connsiteX89" fmla="*/ 332512 w 455613"/>
                <a:gd name="connsiteY89" fmla="*/ 221459 h 409576"/>
                <a:gd name="connsiteX90" fmla="*/ 334120 w 455613"/>
                <a:gd name="connsiteY90" fmla="*/ 220796 h 409576"/>
                <a:gd name="connsiteX91" fmla="*/ 394079 w 455613"/>
                <a:gd name="connsiteY91" fmla="*/ 161925 h 409576"/>
                <a:gd name="connsiteX92" fmla="*/ 395278 w 455613"/>
                <a:gd name="connsiteY92" fmla="*/ 162323 h 409576"/>
                <a:gd name="connsiteX93" fmla="*/ 396077 w 455613"/>
                <a:gd name="connsiteY93" fmla="*/ 163383 h 409576"/>
                <a:gd name="connsiteX94" fmla="*/ 396610 w 455613"/>
                <a:gd name="connsiteY94" fmla="*/ 164974 h 409576"/>
                <a:gd name="connsiteX95" fmla="*/ 396876 w 455613"/>
                <a:gd name="connsiteY95" fmla="*/ 167096 h 409576"/>
                <a:gd name="connsiteX96" fmla="*/ 396876 w 455613"/>
                <a:gd name="connsiteY96" fmla="*/ 409575 h 409576"/>
                <a:gd name="connsiteX97" fmla="*/ 357188 w 455613"/>
                <a:gd name="connsiteY97" fmla="*/ 409575 h 409576"/>
                <a:gd name="connsiteX98" fmla="*/ 357188 w 455613"/>
                <a:gd name="connsiteY98" fmla="*/ 206338 h 409576"/>
                <a:gd name="connsiteX99" fmla="*/ 357454 w 455613"/>
                <a:gd name="connsiteY99" fmla="*/ 203421 h 409576"/>
                <a:gd name="connsiteX100" fmla="*/ 358120 w 455613"/>
                <a:gd name="connsiteY100" fmla="*/ 200239 h 409576"/>
                <a:gd name="connsiteX101" fmla="*/ 359319 w 455613"/>
                <a:gd name="connsiteY101" fmla="*/ 197057 h 409576"/>
                <a:gd name="connsiteX102" fmla="*/ 360784 w 455613"/>
                <a:gd name="connsiteY102" fmla="*/ 194008 h 409576"/>
                <a:gd name="connsiteX103" fmla="*/ 362515 w 455613"/>
                <a:gd name="connsiteY103" fmla="*/ 191224 h 409576"/>
                <a:gd name="connsiteX104" fmla="*/ 364380 w 455613"/>
                <a:gd name="connsiteY104" fmla="*/ 189103 h 409576"/>
                <a:gd name="connsiteX105" fmla="*/ 389684 w 455613"/>
                <a:gd name="connsiteY105" fmla="*/ 164046 h 409576"/>
                <a:gd name="connsiteX106" fmla="*/ 391283 w 455613"/>
                <a:gd name="connsiteY106" fmla="*/ 162721 h 409576"/>
                <a:gd name="connsiteX107" fmla="*/ 392881 w 455613"/>
                <a:gd name="connsiteY107" fmla="*/ 162058 h 409576"/>
                <a:gd name="connsiteX108" fmla="*/ 290622 w 455613"/>
                <a:gd name="connsiteY108" fmla="*/ 0 h 409576"/>
                <a:gd name="connsiteX109" fmla="*/ 435205 w 455613"/>
                <a:gd name="connsiteY109" fmla="*/ 0 h 409576"/>
                <a:gd name="connsiteX110" fmla="*/ 439180 w 455613"/>
                <a:gd name="connsiteY110" fmla="*/ 395 h 409576"/>
                <a:gd name="connsiteX111" fmla="*/ 442891 w 455613"/>
                <a:gd name="connsiteY111" fmla="*/ 1581 h 409576"/>
                <a:gd name="connsiteX112" fmla="*/ 446204 w 455613"/>
                <a:gd name="connsiteY112" fmla="*/ 3426 h 409576"/>
                <a:gd name="connsiteX113" fmla="*/ 449252 w 455613"/>
                <a:gd name="connsiteY113" fmla="*/ 5798 h 409576"/>
                <a:gd name="connsiteX114" fmla="*/ 451903 w 455613"/>
                <a:gd name="connsiteY114" fmla="*/ 8697 h 409576"/>
                <a:gd name="connsiteX115" fmla="*/ 453890 w 455613"/>
                <a:gd name="connsiteY115" fmla="*/ 11991 h 409576"/>
                <a:gd name="connsiteX116" fmla="*/ 455216 w 455613"/>
                <a:gd name="connsiteY116" fmla="*/ 15549 h 409576"/>
                <a:gd name="connsiteX117" fmla="*/ 455613 w 455613"/>
                <a:gd name="connsiteY117" fmla="*/ 19239 h 409576"/>
                <a:gd name="connsiteX118" fmla="*/ 455613 w 455613"/>
                <a:gd name="connsiteY118" fmla="*/ 162870 h 409576"/>
                <a:gd name="connsiteX119" fmla="*/ 455348 w 455613"/>
                <a:gd name="connsiteY119" fmla="*/ 164978 h 409576"/>
                <a:gd name="connsiteX120" fmla="*/ 454818 w 455613"/>
                <a:gd name="connsiteY120" fmla="*/ 166559 h 409576"/>
                <a:gd name="connsiteX121" fmla="*/ 454023 w 455613"/>
                <a:gd name="connsiteY121" fmla="*/ 167482 h 409576"/>
                <a:gd name="connsiteX122" fmla="*/ 452830 w 455613"/>
                <a:gd name="connsiteY122" fmla="*/ 168009 h 409576"/>
                <a:gd name="connsiteX123" fmla="*/ 451637 w 455613"/>
                <a:gd name="connsiteY123" fmla="*/ 167877 h 409576"/>
                <a:gd name="connsiteX124" fmla="*/ 450047 w 455613"/>
                <a:gd name="connsiteY124" fmla="*/ 167086 h 409576"/>
                <a:gd name="connsiteX125" fmla="*/ 448457 w 455613"/>
                <a:gd name="connsiteY125" fmla="*/ 165769 h 409576"/>
                <a:gd name="connsiteX126" fmla="*/ 397701 w 455613"/>
                <a:gd name="connsiteY126" fmla="*/ 115695 h 409576"/>
                <a:gd name="connsiteX127" fmla="*/ 228072 w 455613"/>
                <a:gd name="connsiteY127" fmla="*/ 283309 h 409576"/>
                <a:gd name="connsiteX128" fmla="*/ 225951 w 455613"/>
                <a:gd name="connsiteY128" fmla="*/ 284890 h 409576"/>
                <a:gd name="connsiteX129" fmla="*/ 223433 w 455613"/>
                <a:gd name="connsiteY129" fmla="*/ 285944 h 409576"/>
                <a:gd name="connsiteX130" fmla="*/ 220783 w 455613"/>
                <a:gd name="connsiteY130" fmla="*/ 286208 h 409576"/>
                <a:gd name="connsiteX131" fmla="*/ 218265 w 455613"/>
                <a:gd name="connsiteY131" fmla="*/ 285944 h 409576"/>
                <a:gd name="connsiteX132" fmla="*/ 215880 w 455613"/>
                <a:gd name="connsiteY132" fmla="*/ 284890 h 409576"/>
                <a:gd name="connsiteX133" fmla="*/ 213627 w 455613"/>
                <a:gd name="connsiteY133" fmla="*/ 283309 h 409576"/>
                <a:gd name="connsiteX134" fmla="*/ 162208 w 455613"/>
                <a:gd name="connsiteY134" fmla="*/ 232445 h 409576"/>
                <a:gd name="connsiteX135" fmla="*/ 70502 w 455613"/>
                <a:gd name="connsiteY135" fmla="*/ 323235 h 409576"/>
                <a:gd name="connsiteX136" fmla="*/ 66394 w 455613"/>
                <a:gd name="connsiteY136" fmla="*/ 326793 h 409576"/>
                <a:gd name="connsiteX137" fmla="*/ 61756 w 455613"/>
                <a:gd name="connsiteY137" fmla="*/ 329561 h 409576"/>
                <a:gd name="connsiteX138" fmla="*/ 56985 w 455613"/>
                <a:gd name="connsiteY138" fmla="*/ 331932 h 409576"/>
                <a:gd name="connsiteX139" fmla="*/ 52082 w 455613"/>
                <a:gd name="connsiteY139" fmla="*/ 333645 h 409576"/>
                <a:gd name="connsiteX140" fmla="*/ 46913 w 455613"/>
                <a:gd name="connsiteY140" fmla="*/ 334568 h 409576"/>
                <a:gd name="connsiteX141" fmla="*/ 41745 w 455613"/>
                <a:gd name="connsiteY141" fmla="*/ 334963 h 409576"/>
                <a:gd name="connsiteX142" fmla="*/ 36444 w 455613"/>
                <a:gd name="connsiteY142" fmla="*/ 334568 h 409576"/>
                <a:gd name="connsiteX143" fmla="*/ 31408 w 455613"/>
                <a:gd name="connsiteY143" fmla="*/ 333645 h 409576"/>
                <a:gd name="connsiteX144" fmla="*/ 26372 w 455613"/>
                <a:gd name="connsiteY144" fmla="*/ 331932 h 409576"/>
                <a:gd name="connsiteX145" fmla="*/ 21601 w 455613"/>
                <a:gd name="connsiteY145" fmla="*/ 329561 h 409576"/>
                <a:gd name="connsiteX146" fmla="*/ 17096 w 455613"/>
                <a:gd name="connsiteY146" fmla="*/ 326793 h 409576"/>
                <a:gd name="connsiteX147" fmla="*/ 12855 w 455613"/>
                <a:gd name="connsiteY147" fmla="*/ 323235 h 409576"/>
                <a:gd name="connsiteX148" fmla="*/ 11927 w 455613"/>
                <a:gd name="connsiteY148" fmla="*/ 322050 h 409576"/>
                <a:gd name="connsiteX149" fmla="*/ 8349 w 455613"/>
                <a:gd name="connsiteY149" fmla="*/ 317965 h 409576"/>
                <a:gd name="connsiteX150" fmla="*/ 5301 w 455613"/>
                <a:gd name="connsiteY150" fmla="*/ 313616 h 409576"/>
                <a:gd name="connsiteX151" fmla="*/ 3048 w 455613"/>
                <a:gd name="connsiteY151" fmla="*/ 308741 h 409576"/>
                <a:gd name="connsiteX152" fmla="*/ 1325 w 455613"/>
                <a:gd name="connsiteY152" fmla="*/ 303865 h 409576"/>
                <a:gd name="connsiteX153" fmla="*/ 265 w 455613"/>
                <a:gd name="connsiteY153" fmla="*/ 298726 h 409576"/>
                <a:gd name="connsiteX154" fmla="*/ 0 w 455613"/>
                <a:gd name="connsiteY154" fmla="*/ 293719 h 409576"/>
                <a:gd name="connsiteX155" fmla="*/ 265 w 455613"/>
                <a:gd name="connsiteY155" fmla="*/ 288448 h 409576"/>
                <a:gd name="connsiteX156" fmla="*/ 1325 w 455613"/>
                <a:gd name="connsiteY156" fmla="*/ 283572 h 409576"/>
                <a:gd name="connsiteX157" fmla="*/ 3048 w 455613"/>
                <a:gd name="connsiteY157" fmla="*/ 278697 h 409576"/>
                <a:gd name="connsiteX158" fmla="*/ 5301 w 455613"/>
                <a:gd name="connsiteY158" fmla="*/ 273821 h 409576"/>
                <a:gd name="connsiteX159" fmla="*/ 8349 w 455613"/>
                <a:gd name="connsiteY159" fmla="*/ 269473 h 409576"/>
                <a:gd name="connsiteX160" fmla="*/ 11927 w 455613"/>
                <a:gd name="connsiteY160" fmla="*/ 265256 h 409576"/>
                <a:gd name="connsiteX161" fmla="*/ 155052 w 455613"/>
                <a:gd name="connsiteY161" fmla="*/ 123865 h 409576"/>
                <a:gd name="connsiteX162" fmla="*/ 157172 w 455613"/>
                <a:gd name="connsiteY162" fmla="*/ 122284 h 409576"/>
                <a:gd name="connsiteX163" fmla="*/ 159557 w 455613"/>
                <a:gd name="connsiteY163" fmla="*/ 121230 h 409576"/>
                <a:gd name="connsiteX164" fmla="*/ 162208 w 455613"/>
                <a:gd name="connsiteY164" fmla="*/ 120966 h 409576"/>
                <a:gd name="connsiteX165" fmla="*/ 164726 w 455613"/>
                <a:gd name="connsiteY165" fmla="*/ 121230 h 409576"/>
                <a:gd name="connsiteX166" fmla="*/ 167244 w 455613"/>
                <a:gd name="connsiteY166" fmla="*/ 122284 h 409576"/>
                <a:gd name="connsiteX167" fmla="*/ 169497 w 455613"/>
                <a:gd name="connsiteY167" fmla="*/ 123865 h 409576"/>
                <a:gd name="connsiteX168" fmla="*/ 220783 w 455613"/>
                <a:gd name="connsiteY168" fmla="*/ 174597 h 409576"/>
                <a:gd name="connsiteX169" fmla="*/ 318055 w 455613"/>
                <a:gd name="connsiteY169" fmla="*/ 78536 h 409576"/>
                <a:gd name="connsiteX170" fmla="*/ 338993 w 455613"/>
                <a:gd name="connsiteY170" fmla="*/ 57848 h 409576"/>
                <a:gd name="connsiteX171" fmla="*/ 287707 w 455613"/>
                <a:gd name="connsiteY171" fmla="*/ 7116 h 409576"/>
                <a:gd name="connsiteX172" fmla="*/ 286382 w 455613"/>
                <a:gd name="connsiteY172" fmla="*/ 5403 h 409576"/>
                <a:gd name="connsiteX173" fmla="*/ 285587 w 455613"/>
                <a:gd name="connsiteY173" fmla="*/ 3953 h 409576"/>
                <a:gd name="connsiteX174" fmla="*/ 285454 w 455613"/>
                <a:gd name="connsiteY174" fmla="*/ 2636 h 409576"/>
                <a:gd name="connsiteX175" fmla="*/ 285852 w 455613"/>
                <a:gd name="connsiteY175" fmla="*/ 1581 h 409576"/>
                <a:gd name="connsiteX176" fmla="*/ 286912 w 455613"/>
                <a:gd name="connsiteY176" fmla="*/ 791 h 409576"/>
                <a:gd name="connsiteX177" fmla="*/ 288502 w 455613"/>
                <a:gd name="connsiteY177" fmla="*/ 264 h 40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455613" h="409576">
                  <a:moveTo>
                    <a:pt x="86232" y="350838"/>
                  </a:moveTo>
                  <a:lnTo>
                    <a:pt x="87433" y="351240"/>
                  </a:lnTo>
                  <a:lnTo>
                    <a:pt x="88233" y="352313"/>
                  </a:lnTo>
                  <a:lnTo>
                    <a:pt x="88767" y="353788"/>
                  </a:lnTo>
                  <a:lnTo>
                    <a:pt x="88900" y="356068"/>
                  </a:lnTo>
                  <a:lnTo>
                    <a:pt x="88900" y="409576"/>
                  </a:lnTo>
                  <a:lnTo>
                    <a:pt x="41275" y="409576"/>
                  </a:lnTo>
                  <a:lnTo>
                    <a:pt x="41275" y="401530"/>
                  </a:lnTo>
                  <a:lnTo>
                    <a:pt x="41542" y="399116"/>
                  </a:lnTo>
                  <a:lnTo>
                    <a:pt x="42342" y="396568"/>
                  </a:lnTo>
                  <a:lnTo>
                    <a:pt x="43410" y="393752"/>
                  </a:lnTo>
                  <a:lnTo>
                    <a:pt x="44744" y="391070"/>
                  </a:lnTo>
                  <a:lnTo>
                    <a:pt x="46611" y="388388"/>
                  </a:lnTo>
                  <a:lnTo>
                    <a:pt x="48479" y="386376"/>
                  </a:lnTo>
                  <a:lnTo>
                    <a:pt x="62219" y="372563"/>
                  </a:lnTo>
                  <a:lnTo>
                    <a:pt x="81696" y="352984"/>
                  </a:lnTo>
                  <a:lnTo>
                    <a:pt x="83297" y="351643"/>
                  </a:lnTo>
                  <a:lnTo>
                    <a:pt x="84898" y="350972"/>
                  </a:lnTo>
                  <a:close/>
                  <a:moveTo>
                    <a:pt x="148113" y="290513"/>
                  </a:moveTo>
                  <a:lnTo>
                    <a:pt x="149142" y="291039"/>
                  </a:lnTo>
                  <a:lnTo>
                    <a:pt x="149913" y="291960"/>
                  </a:lnTo>
                  <a:lnTo>
                    <a:pt x="150427" y="293671"/>
                  </a:lnTo>
                  <a:lnTo>
                    <a:pt x="150813" y="295644"/>
                  </a:lnTo>
                  <a:lnTo>
                    <a:pt x="150813" y="409576"/>
                  </a:lnTo>
                  <a:lnTo>
                    <a:pt x="109538" y="409576"/>
                  </a:lnTo>
                  <a:lnTo>
                    <a:pt x="109538" y="337481"/>
                  </a:lnTo>
                  <a:lnTo>
                    <a:pt x="109667" y="334718"/>
                  </a:lnTo>
                  <a:lnTo>
                    <a:pt x="110438" y="331560"/>
                  </a:lnTo>
                  <a:lnTo>
                    <a:pt x="111595" y="328403"/>
                  </a:lnTo>
                  <a:lnTo>
                    <a:pt x="112881" y="325377"/>
                  </a:lnTo>
                  <a:lnTo>
                    <a:pt x="114681" y="322614"/>
                  </a:lnTo>
                  <a:lnTo>
                    <a:pt x="116482" y="320378"/>
                  </a:lnTo>
                  <a:lnTo>
                    <a:pt x="143741" y="292750"/>
                  </a:lnTo>
                  <a:lnTo>
                    <a:pt x="145413" y="291434"/>
                  </a:lnTo>
                  <a:lnTo>
                    <a:pt x="146827" y="290645"/>
                  </a:lnTo>
                  <a:close/>
                  <a:moveTo>
                    <a:pt x="174022" y="287338"/>
                  </a:moveTo>
                  <a:lnTo>
                    <a:pt x="175436" y="287471"/>
                  </a:lnTo>
                  <a:lnTo>
                    <a:pt x="176851" y="288136"/>
                  </a:lnTo>
                  <a:lnTo>
                    <a:pt x="178522" y="289599"/>
                  </a:lnTo>
                  <a:lnTo>
                    <a:pt x="199481" y="311147"/>
                  </a:lnTo>
                  <a:lnTo>
                    <a:pt x="206039" y="317931"/>
                  </a:lnTo>
                  <a:lnTo>
                    <a:pt x="207839" y="320059"/>
                  </a:lnTo>
                  <a:lnTo>
                    <a:pt x="209382" y="322719"/>
                  </a:lnTo>
                  <a:lnTo>
                    <a:pt x="210668" y="325646"/>
                  </a:lnTo>
                  <a:lnTo>
                    <a:pt x="211696" y="328705"/>
                  </a:lnTo>
                  <a:lnTo>
                    <a:pt x="212468" y="331897"/>
                  </a:lnTo>
                  <a:lnTo>
                    <a:pt x="212725" y="334823"/>
                  </a:lnTo>
                  <a:lnTo>
                    <a:pt x="212725" y="409576"/>
                  </a:lnTo>
                  <a:lnTo>
                    <a:pt x="171450" y="409576"/>
                  </a:lnTo>
                  <a:lnTo>
                    <a:pt x="171450" y="292659"/>
                  </a:lnTo>
                  <a:lnTo>
                    <a:pt x="171579" y="290397"/>
                  </a:lnTo>
                  <a:lnTo>
                    <a:pt x="172222" y="288934"/>
                  </a:lnTo>
                  <a:lnTo>
                    <a:pt x="172993" y="287737"/>
                  </a:lnTo>
                  <a:close/>
                  <a:moveTo>
                    <a:pt x="271938" y="282575"/>
                  </a:moveTo>
                  <a:lnTo>
                    <a:pt x="273095" y="283105"/>
                  </a:lnTo>
                  <a:lnTo>
                    <a:pt x="273995" y="284033"/>
                  </a:lnTo>
                  <a:lnTo>
                    <a:pt x="274510" y="285757"/>
                  </a:lnTo>
                  <a:lnTo>
                    <a:pt x="274638" y="287745"/>
                  </a:lnTo>
                  <a:lnTo>
                    <a:pt x="274638" y="409575"/>
                  </a:lnTo>
                  <a:lnTo>
                    <a:pt x="233363" y="409575"/>
                  </a:lnTo>
                  <a:lnTo>
                    <a:pt x="233363" y="329902"/>
                  </a:lnTo>
                  <a:lnTo>
                    <a:pt x="233620" y="326588"/>
                  </a:lnTo>
                  <a:lnTo>
                    <a:pt x="234263" y="323141"/>
                  </a:lnTo>
                  <a:lnTo>
                    <a:pt x="235035" y="320224"/>
                  </a:lnTo>
                  <a:lnTo>
                    <a:pt x="236192" y="317573"/>
                  </a:lnTo>
                  <a:lnTo>
                    <a:pt x="237478" y="315585"/>
                  </a:lnTo>
                  <a:lnTo>
                    <a:pt x="238764" y="314391"/>
                  </a:lnTo>
                  <a:lnTo>
                    <a:pt x="239921" y="313066"/>
                  </a:lnTo>
                  <a:lnTo>
                    <a:pt x="240821" y="312138"/>
                  </a:lnTo>
                  <a:lnTo>
                    <a:pt x="241335" y="311607"/>
                  </a:lnTo>
                  <a:lnTo>
                    <a:pt x="241592" y="311475"/>
                  </a:lnTo>
                  <a:lnTo>
                    <a:pt x="267566" y="284829"/>
                  </a:lnTo>
                  <a:lnTo>
                    <a:pt x="269238" y="283503"/>
                  </a:lnTo>
                  <a:lnTo>
                    <a:pt x="270781" y="282708"/>
                  </a:lnTo>
                  <a:close/>
                  <a:moveTo>
                    <a:pt x="335459" y="220663"/>
                  </a:moveTo>
                  <a:lnTo>
                    <a:pt x="336665" y="221061"/>
                  </a:lnTo>
                  <a:lnTo>
                    <a:pt x="337468" y="221990"/>
                  </a:lnTo>
                  <a:lnTo>
                    <a:pt x="338004" y="223714"/>
                  </a:lnTo>
                  <a:lnTo>
                    <a:pt x="338138" y="225704"/>
                  </a:lnTo>
                  <a:lnTo>
                    <a:pt x="338138" y="409576"/>
                  </a:lnTo>
                  <a:lnTo>
                    <a:pt x="295275" y="409576"/>
                  </a:lnTo>
                  <a:lnTo>
                    <a:pt x="295275" y="268157"/>
                  </a:lnTo>
                  <a:lnTo>
                    <a:pt x="295543" y="265238"/>
                  </a:lnTo>
                  <a:lnTo>
                    <a:pt x="296213" y="262054"/>
                  </a:lnTo>
                  <a:lnTo>
                    <a:pt x="297284" y="258870"/>
                  </a:lnTo>
                  <a:lnTo>
                    <a:pt x="298892" y="255819"/>
                  </a:lnTo>
                  <a:lnTo>
                    <a:pt x="300499" y="253033"/>
                  </a:lnTo>
                  <a:lnTo>
                    <a:pt x="302508" y="250910"/>
                  </a:lnTo>
                  <a:lnTo>
                    <a:pt x="330905" y="222786"/>
                  </a:lnTo>
                  <a:lnTo>
                    <a:pt x="332512" y="221459"/>
                  </a:lnTo>
                  <a:lnTo>
                    <a:pt x="334120" y="220796"/>
                  </a:lnTo>
                  <a:close/>
                  <a:moveTo>
                    <a:pt x="394079" y="161925"/>
                  </a:moveTo>
                  <a:lnTo>
                    <a:pt x="395278" y="162323"/>
                  </a:lnTo>
                  <a:lnTo>
                    <a:pt x="396077" y="163383"/>
                  </a:lnTo>
                  <a:lnTo>
                    <a:pt x="396610" y="164974"/>
                  </a:lnTo>
                  <a:lnTo>
                    <a:pt x="396876" y="167096"/>
                  </a:lnTo>
                  <a:lnTo>
                    <a:pt x="396876" y="409575"/>
                  </a:lnTo>
                  <a:lnTo>
                    <a:pt x="357188" y="409575"/>
                  </a:lnTo>
                  <a:lnTo>
                    <a:pt x="357188" y="206338"/>
                  </a:lnTo>
                  <a:lnTo>
                    <a:pt x="357454" y="203421"/>
                  </a:lnTo>
                  <a:lnTo>
                    <a:pt x="358120" y="200239"/>
                  </a:lnTo>
                  <a:lnTo>
                    <a:pt x="359319" y="197057"/>
                  </a:lnTo>
                  <a:lnTo>
                    <a:pt x="360784" y="194008"/>
                  </a:lnTo>
                  <a:lnTo>
                    <a:pt x="362515" y="191224"/>
                  </a:lnTo>
                  <a:lnTo>
                    <a:pt x="364380" y="189103"/>
                  </a:lnTo>
                  <a:lnTo>
                    <a:pt x="389684" y="164046"/>
                  </a:lnTo>
                  <a:lnTo>
                    <a:pt x="391283" y="162721"/>
                  </a:lnTo>
                  <a:lnTo>
                    <a:pt x="392881" y="162058"/>
                  </a:lnTo>
                  <a:close/>
                  <a:moveTo>
                    <a:pt x="290622" y="0"/>
                  </a:moveTo>
                  <a:lnTo>
                    <a:pt x="435205" y="0"/>
                  </a:lnTo>
                  <a:lnTo>
                    <a:pt x="439180" y="395"/>
                  </a:lnTo>
                  <a:lnTo>
                    <a:pt x="442891" y="1581"/>
                  </a:lnTo>
                  <a:lnTo>
                    <a:pt x="446204" y="3426"/>
                  </a:lnTo>
                  <a:lnTo>
                    <a:pt x="449252" y="5798"/>
                  </a:lnTo>
                  <a:lnTo>
                    <a:pt x="451903" y="8697"/>
                  </a:lnTo>
                  <a:lnTo>
                    <a:pt x="453890" y="11991"/>
                  </a:lnTo>
                  <a:lnTo>
                    <a:pt x="455216" y="15549"/>
                  </a:lnTo>
                  <a:lnTo>
                    <a:pt x="455613" y="19239"/>
                  </a:lnTo>
                  <a:lnTo>
                    <a:pt x="455613" y="162870"/>
                  </a:lnTo>
                  <a:lnTo>
                    <a:pt x="455348" y="164978"/>
                  </a:lnTo>
                  <a:lnTo>
                    <a:pt x="454818" y="166559"/>
                  </a:lnTo>
                  <a:lnTo>
                    <a:pt x="454023" y="167482"/>
                  </a:lnTo>
                  <a:lnTo>
                    <a:pt x="452830" y="168009"/>
                  </a:lnTo>
                  <a:lnTo>
                    <a:pt x="451637" y="167877"/>
                  </a:lnTo>
                  <a:lnTo>
                    <a:pt x="450047" y="167086"/>
                  </a:lnTo>
                  <a:lnTo>
                    <a:pt x="448457" y="165769"/>
                  </a:lnTo>
                  <a:lnTo>
                    <a:pt x="397701" y="115695"/>
                  </a:lnTo>
                  <a:lnTo>
                    <a:pt x="228072" y="283309"/>
                  </a:lnTo>
                  <a:lnTo>
                    <a:pt x="225951" y="284890"/>
                  </a:lnTo>
                  <a:lnTo>
                    <a:pt x="223433" y="285944"/>
                  </a:lnTo>
                  <a:lnTo>
                    <a:pt x="220783" y="286208"/>
                  </a:lnTo>
                  <a:lnTo>
                    <a:pt x="218265" y="285944"/>
                  </a:lnTo>
                  <a:lnTo>
                    <a:pt x="215880" y="284890"/>
                  </a:lnTo>
                  <a:lnTo>
                    <a:pt x="213627" y="283309"/>
                  </a:lnTo>
                  <a:lnTo>
                    <a:pt x="162208" y="232445"/>
                  </a:lnTo>
                  <a:lnTo>
                    <a:pt x="70502" y="323235"/>
                  </a:lnTo>
                  <a:lnTo>
                    <a:pt x="66394" y="326793"/>
                  </a:lnTo>
                  <a:lnTo>
                    <a:pt x="61756" y="329561"/>
                  </a:lnTo>
                  <a:lnTo>
                    <a:pt x="56985" y="331932"/>
                  </a:lnTo>
                  <a:lnTo>
                    <a:pt x="52082" y="333645"/>
                  </a:lnTo>
                  <a:lnTo>
                    <a:pt x="46913" y="334568"/>
                  </a:lnTo>
                  <a:lnTo>
                    <a:pt x="41745" y="334963"/>
                  </a:lnTo>
                  <a:lnTo>
                    <a:pt x="36444" y="334568"/>
                  </a:lnTo>
                  <a:lnTo>
                    <a:pt x="31408" y="333645"/>
                  </a:lnTo>
                  <a:lnTo>
                    <a:pt x="26372" y="331932"/>
                  </a:lnTo>
                  <a:lnTo>
                    <a:pt x="21601" y="329561"/>
                  </a:lnTo>
                  <a:lnTo>
                    <a:pt x="17096" y="326793"/>
                  </a:lnTo>
                  <a:lnTo>
                    <a:pt x="12855" y="323235"/>
                  </a:lnTo>
                  <a:lnTo>
                    <a:pt x="11927" y="322050"/>
                  </a:lnTo>
                  <a:lnTo>
                    <a:pt x="8349" y="317965"/>
                  </a:lnTo>
                  <a:lnTo>
                    <a:pt x="5301" y="313616"/>
                  </a:lnTo>
                  <a:lnTo>
                    <a:pt x="3048" y="308741"/>
                  </a:lnTo>
                  <a:lnTo>
                    <a:pt x="1325" y="303865"/>
                  </a:lnTo>
                  <a:lnTo>
                    <a:pt x="265" y="298726"/>
                  </a:lnTo>
                  <a:lnTo>
                    <a:pt x="0" y="293719"/>
                  </a:lnTo>
                  <a:lnTo>
                    <a:pt x="265" y="288448"/>
                  </a:lnTo>
                  <a:lnTo>
                    <a:pt x="1325" y="283572"/>
                  </a:lnTo>
                  <a:lnTo>
                    <a:pt x="3048" y="278697"/>
                  </a:lnTo>
                  <a:lnTo>
                    <a:pt x="5301" y="273821"/>
                  </a:lnTo>
                  <a:lnTo>
                    <a:pt x="8349" y="269473"/>
                  </a:lnTo>
                  <a:lnTo>
                    <a:pt x="11927" y="265256"/>
                  </a:lnTo>
                  <a:lnTo>
                    <a:pt x="155052" y="123865"/>
                  </a:lnTo>
                  <a:lnTo>
                    <a:pt x="157172" y="122284"/>
                  </a:lnTo>
                  <a:lnTo>
                    <a:pt x="159557" y="121230"/>
                  </a:lnTo>
                  <a:lnTo>
                    <a:pt x="162208" y="120966"/>
                  </a:lnTo>
                  <a:lnTo>
                    <a:pt x="164726" y="121230"/>
                  </a:lnTo>
                  <a:lnTo>
                    <a:pt x="167244" y="122284"/>
                  </a:lnTo>
                  <a:lnTo>
                    <a:pt x="169497" y="123865"/>
                  </a:lnTo>
                  <a:lnTo>
                    <a:pt x="220783" y="174597"/>
                  </a:lnTo>
                  <a:lnTo>
                    <a:pt x="318055" y="78536"/>
                  </a:lnTo>
                  <a:lnTo>
                    <a:pt x="338993" y="57848"/>
                  </a:lnTo>
                  <a:lnTo>
                    <a:pt x="287707" y="7116"/>
                  </a:lnTo>
                  <a:lnTo>
                    <a:pt x="286382" y="5403"/>
                  </a:lnTo>
                  <a:lnTo>
                    <a:pt x="285587" y="3953"/>
                  </a:lnTo>
                  <a:lnTo>
                    <a:pt x="285454" y="2636"/>
                  </a:lnTo>
                  <a:lnTo>
                    <a:pt x="285852" y="1581"/>
                  </a:lnTo>
                  <a:lnTo>
                    <a:pt x="286912" y="791"/>
                  </a:lnTo>
                  <a:lnTo>
                    <a:pt x="288502" y="2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>
              <a:noAutofit/>
            </a:bodyPr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20"/>
          <p:cNvGrpSpPr/>
          <p:nvPr/>
        </p:nvGrpSpPr>
        <p:grpSpPr>
          <a:xfrm>
            <a:off x="4616049" y="3119360"/>
            <a:ext cx="787195" cy="787195"/>
            <a:chOff x="4557605" y="3119279"/>
            <a:chExt cx="787400" cy="787400"/>
          </a:xfrm>
        </p:grpSpPr>
        <p:sp>
          <p:nvSpPr>
            <p:cNvPr id="16" name="Oval 66"/>
            <p:cNvSpPr/>
            <p:nvPr/>
          </p:nvSpPr>
          <p:spPr>
            <a:xfrm>
              <a:off x="4557605" y="3119279"/>
              <a:ext cx="787400" cy="787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75"/>
            <p:cNvSpPr/>
            <p:nvPr/>
          </p:nvSpPr>
          <p:spPr bwMode="auto">
            <a:xfrm>
              <a:off x="4729081" y="3292100"/>
              <a:ext cx="444449" cy="441759"/>
            </a:xfrm>
            <a:custGeom>
              <a:avLst/>
              <a:gdLst>
                <a:gd name="connsiteX0" fmla="*/ 2876372 w 4722813"/>
                <a:gd name="connsiteY0" fmla="*/ 4284662 h 4694238"/>
                <a:gd name="connsiteX1" fmla="*/ 2913562 w 4722813"/>
                <a:gd name="connsiteY1" fmla="*/ 4286250 h 4694238"/>
                <a:gd name="connsiteX2" fmla="*/ 2949170 w 4722813"/>
                <a:gd name="connsiteY2" fmla="*/ 4295775 h 4694238"/>
                <a:gd name="connsiteX3" fmla="*/ 2981612 w 4722813"/>
                <a:gd name="connsiteY3" fmla="*/ 4311650 h 4694238"/>
                <a:gd name="connsiteX4" fmla="*/ 3010098 w 4722813"/>
                <a:gd name="connsiteY4" fmla="*/ 4333081 h 4694238"/>
                <a:gd name="connsiteX5" fmla="*/ 3036210 w 4722813"/>
                <a:gd name="connsiteY5" fmla="*/ 4360862 h 4694238"/>
                <a:gd name="connsiteX6" fmla="*/ 3054410 w 4722813"/>
                <a:gd name="connsiteY6" fmla="*/ 4392612 h 4694238"/>
                <a:gd name="connsiteX7" fmla="*/ 3067861 w 4722813"/>
                <a:gd name="connsiteY7" fmla="*/ 4428331 h 4694238"/>
                <a:gd name="connsiteX8" fmla="*/ 3073400 w 4722813"/>
                <a:gd name="connsiteY8" fmla="*/ 4467225 h 4694238"/>
                <a:gd name="connsiteX9" fmla="*/ 3071818 w 4722813"/>
                <a:gd name="connsiteY9" fmla="*/ 4504531 h 4694238"/>
                <a:gd name="connsiteX10" fmla="*/ 3062322 w 4722813"/>
                <a:gd name="connsiteY10" fmla="*/ 4538662 h 4694238"/>
                <a:gd name="connsiteX11" fmla="*/ 3046497 w 4722813"/>
                <a:gd name="connsiteY11" fmla="*/ 4572000 h 4694238"/>
                <a:gd name="connsiteX12" fmla="*/ 3025132 w 4722813"/>
                <a:gd name="connsiteY12" fmla="*/ 4602162 h 4694238"/>
                <a:gd name="connsiteX13" fmla="*/ 2997438 w 4722813"/>
                <a:gd name="connsiteY13" fmla="*/ 4626769 h 4694238"/>
                <a:gd name="connsiteX14" fmla="*/ 2965787 w 4722813"/>
                <a:gd name="connsiteY14" fmla="*/ 4645025 h 4694238"/>
                <a:gd name="connsiteX15" fmla="*/ 2930179 w 4722813"/>
                <a:gd name="connsiteY15" fmla="*/ 4657725 h 4694238"/>
                <a:gd name="connsiteX16" fmla="*/ 2860547 w 4722813"/>
                <a:gd name="connsiteY16" fmla="*/ 4675187 h 4694238"/>
                <a:gd name="connsiteX17" fmla="*/ 2790123 w 4722813"/>
                <a:gd name="connsiteY17" fmla="*/ 4689475 h 4694238"/>
                <a:gd name="connsiteX18" fmla="*/ 2751350 w 4722813"/>
                <a:gd name="connsiteY18" fmla="*/ 4692650 h 4694238"/>
                <a:gd name="connsiteX19" fmla="*/ 2713369 w 4722813"/>
                <a:gd name="connsiteY19" fmla="*/ 4687888 h 4694238"/>
                <a:gd name="connsiteX20" fmla="*/ 2678553 w 4722813"/>
                <a:gd name="connsiteY20" fmla="*/ 4676775 h 4694238"/>
                <a:gd name="connsiteX21" fmla="*/ 2646111 w 4722813"/>
                <a:gd name="connsiteY21" fmla="*/ 4657725 h 4694238"/>
                <a:gd name="connsiteX22" fmla="*/ 2618416 w 4722813"/>
                <a:gd name="connsiteY22" fmla="*/ 4635500 h 4694238"/>
                <a:gd name="connsiteX23" fmla="*/ 2597051 w 4722813"/>
                <a:gd name="connsiteY23" fmla="*/ 4606131 h 4694238"/>
                <a:gd name="connsiteX24" fmla="*/ 2579643 w 4722813"/>
                <a:gd name="connsiteY24" fmla="*/ 4573587 h 4694238"/>
                <a:gd name="connsiteX25" fmla="*/ 2570148 w 4722813"/>
                <a:gd name="connsiteY25" fmla="*/ 4537075 h 4694238"/>
                <a:gd name="connsiteX26" fmla="*/ 2565400 w 4722813"/>
                <a:gd name="connsiteY26" fmla="*/ 4498975 h 4694238"/>
                <a:gd name="connsiteX27" fmla="*/ 2570148 w 4722813"/>
                <a:gd name="connsiteY27" fmla="*/ 4461668 h 4694238"/>
                <a:gd name="connsiteX28" fmla="*/ 2581226 w 4722813"/>
                <a:gd name="connsiteY28" fmla="*/ 4426743 h 4694238"/>
                <a:gd name="connsiteX29" fmla="*/ 2600216 w 4722813"/>
                <a:gd name="connsiteY29" fmla="*/ 4394993 h 4694238"/>
                <a:gd name="connsiteX30" fmla="*/ 2623163 w 4722813"/>
                <a:gd name="connsiteY30" fmla="*/ 4366418 h 4694238"/>
                <a:gd name="connsiteX31" fmla="*/ 2651649 w 4722813"/>
                <a:gd name="connsiteY31" fmla="*/ 4343400 h 4694238"/>
                <a:gd name="connsiteX32" fmla="*/ 2684092 w 4722813"/>
                <a:gd name="connsiteY32" fmla="*/ 4325937 h 4694238"/>
                <a:gd name="connsiteX33" fmla="*/ 2721282 w 4722813"/>
                <a:gd name="connsiteY33" fmla="*/ 4314825 h 4694238"/>
                <a:gd name="connsiteX34" fmla="*/ 2839182 w 4722813"/>
                <a:gd name="connsiteY34" fmla="*/ 4290218 h 4694238"/>
                <a:gd name="connsiteX35" fmla="*/ 3550444 w 4722813"/>
                <a:gd name="connsiteY35" fmla="*/ 3987800 h 4694238"/>
                <a:gd name="connsiteX36" fmla="*/ 3582194 w 4722813"/>
                <a:gd name="connsiteY36" fmla="*/ 3989385 h 4694238"/>
                <a:gd name="connsiteX37" fmla="*/ 3613944 w 4722813"/>
                <a:gd name="connsiteY37" fmla="*/ 3994931 h 4694238"/>
                <a:gd name="connsiteX38" fmla="*/ 3643313 w 4722813"/>
                <a:gd name="connsiteY38" fmla="*/ 4006816 h 4694238"/>
                <a:gd name="connsiteX39" fmla="*/ 3672681 w 4722813"/>
                <a:gd name="connsiteY39" fmla="*/ 4024248 h 4694238"/>
                <a:gd name="connsiteX40" fmla="*/ 3696494 w 4722813"/>
                <a:gd name="connsiteY40" fmla="*/ 4045642 h 4694238"/>
                <a:gd name="connsiteX41" fmla="*/ 3717925 w 4722813"/>
                <a:gd name="connsiteY41" fmla="*/ 4072582 h 4694238"/>
                <a:gd name="connsiteX42" fmla="*/ 3735388 w 4722813"/>
                <a:gd name="connsiteY42" fmla="*/ 4102691 h 4694238"/>
                <a:gd name="connsiteX43" fmla="*/ 3745706 w 4722813"/>
                <a:gd name="connsiteY43" fmla="*/ 4134385 h 4694238"/>
                <a:gd name="connsiteX44" fmla="*/ 3749675 w 4722813"/>
                <a:gd name="connsiteY44" fmla="*/ 4166871 h 4694238"/>
                <a:gd name="connsiteX45" fmla="*/ 3748088 w 4722813"/>
                <a:gd name="connsiteY45" fmla="*/ 4198565 h 4694238"/>
                <a:gd name="connsiteX46" fmla="*/ 3742531 w 4722813"/>
                <a:gd name="connsiteY46" fmla="*/ 4231844 h 4694238"/>
                <a:gd name="connsiteX47" fmla="*/ 3731419 w 4722813"/>
                <a:gd name="connsiteY47" fmla="*/ 4261953 h 4694238"/>
                <a:gd name="connsiteX48" fmla="*/ 3713956 w 4722813"/>
                <a:gd name="connsiteY48" fmla="*/ 4288893 h 4694238"/>
                <a:gd name="connsiteX49" fmla="*/ 3692525 w 4722813"/>
                <a:gd name="connsiteY49" fmla="*/ 4315041 h 4694238"/>
                <a:gd name="connsiteX50" fmla="*/ 3665538 w 4722813"/>
                <a:gd name="connsiteY50" fmla="*/ 4336434 h 4694238"/>
                <a:gd name="connsiteX51" fmla="*/ 3605213 w 4722813"/>
                <a:gd name="connsiteY51" fmla="*/ 4375260 h 4694238"/>
                <a:gd name="connsiteX52" fmla="*/ 3543300 w 4722813"/>
                <a:gd name="connsiteY52" fmla="*/ 4410915 h 4694238"/>
                <a:gd name="connsiteX53" fmla="*/ 3509169 w 4722813"/>
                <a:gd name="connsiteY53" fmla="*/ 4426762 h 4694238"/>
                <a:gd name="connsiteX54" fmla="*/ 3472656 w 4722813"/>
                <a:gd name="connsiteY54" fmla="*/ 4435478 h 4694238"/>
                <a:gd name="connsiteX55" fmla="*/ 3436938 w 4722813"/>
                <a:gd name="connsiteY55" fmla="*/ 4437063 h 4694238"/>
                <a:gd name="connsiteX56" fmla="*/ 3402806 w 4722813"/>
                <a:gd name="connsiteY56" fmla="*/ 4431517 h 4694238"/>
                <a:gd name="connsiteX57" fmla="*/ 3369469 w 4722813"/>
                <a:gd name="connsiteY57" fmla="*/ 4419631 h 4694238"/>
                <a:gd name="connsiteX58" fmla="*/ 3338513 w 4722813"/>
                <a:gd name="connsiteY58" fmla="*/ 4402200 h 4694238"/>
                <a:gd name="connsiteX59" fmla="*/ 3317875 w 4722813"/>
                <a:gd name="connsiteY59" fmla="*/ 4385560 h 4694238"/>
                <a:gd name="connsiteX60" fmla="*/ 3299619 w 4722813"/>
                <a:gd name="connsiteY60" fmla="*/ 4364959 h 4694238"/>
                <a:gd name="connsiteX61" fmla="*/ 3283744 w 4722813"/>
                <a:gd name="connsiteY61" fmla="*/ 4341981 h 4694238"/>
                <a:gd name="connsiteX62" fmla="*/ 3269456 w 4722813"/>
                <a:gd name="connsiteY62" fmla="*/ 4310287 h 4694238"/>
                <a:gd name="connsiteX63" fmla="*/ 3260725 w 4722813"/>
                <a:gd name="connsiteY63" fmla="*/ 4279385 h 4694238"/>
                <a:gd name="connsiteX64" fmla="*/ 3257550 w 4722813"/>
                <a:gd name="connsiteY64" fmla="*/ 4246106 h 4694238"/>
                <a:gd name="connsiteX65" fmla="*/ 3260725 w 4722813"/>
                <a:gd name="connsiteY65" fmla="*/ 4212828 h 4694238"/>
                <a:gd name="connsiteX66" fmla="*/ 3269456 w 4722813"/>
                <a:gd name="connsiteY66" fmla="*/ 4182718 h 4694238"/>
                <a:gd name="connsiteX67" fmla="*/ 3282156 w 4722813"/>
                <a:gd name="connsiteY67" fmla="*/ 4152609 h 4694238"/>
                <a:gd name="connsiteX68" fmla="*/ 3301206 w 4722813"/>
                <a:gd name="connsiteY68" fmla="*/ 4125669 h 4694238"/>
                <a:gd name="connsiteX69" fmla="*/ 3325019 w 4722813"/>
                <a:gd name="connsiteY69" fmla="*/ 4102691 h 4694238"/>
                <a:gd name="connsiteX70" fmla="*/ 3352800 w 4722813"/>
                <a:gd name="connsiteY70" fmla="*/ 4082882 h 4694238"/>
                <a:gd name="connsiteX71" fmla="*/ 3455988 w 4722813"/>
                <a:gd name="connsiteY71" fmla="*/ 4019494 h 4694238"/>
                <a:gd name="connsiteX72" fmla="*/ 3486150 w 4722813"/>
                <a:gd name="connsiteY72" fmla="*/ 4002062 h 4694238"/>
                <a:gd name="connsiteX73" fmla="*/ 3517106 w 4722813"/>
                <a:gd name="connsiteY73" fmla="*/ 3992554 h 4694238"/>
                <a:gd name="connsiteX74" fmla="*/ 4087019 w 4722813"/>
                <a:gd name="connsiteY74" fmla="*/ 3479800 h 4694238"/>
                <a:gd name="connsiteX75" fmla="*/ 4119563 w 4722813"/>
                <a:gd name="connsiteY75" fmla="*/ 3481388 h 4694238"/>
                <a:gd name="connsiteX76" fmla="*/ 4151313 w 4722813"/>
                <a:gd name="connsiteY76" fmla="*/ 3486944 h 4694238"/>
                <a:gd name="connsiteX77" fmla="*/ 4183063 w 4722813"/>
                <a:gd name="connsiteY77" fmla="*/ 3500438 h 4694238"/>
                <a:gd name="connsiteX78" fmla="*/ 4211638 w 4722813"/>
                <a:gd name="connsiteY78" fmla="*/ 3517106 h 4694238"/>
                <a:gd name="connsiteX79" fmla="*/ 4237832 w 4722813"/>
                <a:gd name="connsiteY79" fmla="*/ 3540125 h 4694238"/>
                <a:gd name="connsiteX80" fmla="*/ 4257675 w 4722813"/>
                <a:gd name="connsiteY80" fmla="*/ 3567906 h 4694238"/>
                <a:gd name="connsiteX81" fmla="*/ 4273550 w 4722813"/>
                <a:gd name="connsiteY81" fmla="*/ 3596481 h 4694238"/>
                <a:gd name="connsiteX82" fmla="*/ 4283869 w 4722813"/>
                <a:gd name="connsiteY82" fmla="*/ 3628231 h 4694238"/>
                <a:gd name="connsiteX83" fmla="*/ 4287838 w 4722813"/>
                <a:gd name="connsiteY83" fmla="*/ 3659981 h 4694238"/>
                <a:gd name="connsiteX84" fmla="*/ 4286250 w 4722813"/>
                <a:gd name="connsiteY84" fmla="*/ 3690938 h 4694238"/>
                <a:gd name="connsiteX85" fmla="*/ 4280694 w 4722813"/>
                <a:gd name="connsiteY85" fmla="*/ 3724275 h 4694238"/>
                <a:gd name="connsiteX86" fmla="*/ 4267994 w 4722813"/>
                <a:gd name="connsiteY86" fmla="*/ 3754438 h 4694238"/>
                <a:gd name="connsiteX87" fmla="*/ 4250532 w 4722813"/>
                <a:gd name="connsiteY87" fmla="*/ 3784600 h 4694238"/>
                <a:gd name="connsiteX88" fmla="*/ 4206082 w 4722813"/>
                <a:gd name="connsiteY88" fmla="*/ 3841750 h 4694238"/>
                <a:gd name="connsiteX89" fmla="*/ 4160044 w 4722813"/>
                <a:gd name="connsiteY89" fmla="*/ 3896519 h 4694238"/>
                <a:gd name="connsiteX90" fmla="*/ 4134644 w 4722813"/>
                <a:gd name="connsiteY90" fmla="*/ 3922713 h 4694238"/>
                <a:gd name="connsiteX91" fmla="*/ 4104482 w 4722813"/>
                <a:gd name="connsiteY91" fmla="*/ 3940969 h 4694238"/>
                <a:gd name="connsiteX92" fmla="*/ 4072732 w 4722813"/>
                <a:gd name="connsiteY92" fmla="*/ 3955257 h 4694238"/>
                <a:gd name="connsiteX93" fmla="*/ 4037806 w 4722813"/>
                <a:gd name="connsiteY93" fmla="*/ 3962400 h 4694238"/>
                <a:gd name="connsiteX94" fmla="*/ 4003675 w 4722813"/>
                <a:gd name="connsiteY94" fmla="*/ 3963988 h 4694238"/>
                <a:gd name="connsiteX95" fmla="*/ 3971132 w 4722813"/>
                <a:gd name="connsiteY95" fmla="*/ 3958432 h 4694238"/>
                <a:gd name="connsiteX96" fmla="*/ 3936207 w 4722813"/>
                <a:gd name="connsiteY96" fmla="*/ 3947319 h 4694238"/>
                <a:gd name="connsiteX97" fmla="*/ 3906044 w 4722813"/>
                <a:gd name="connsiteY97" fmla="*/ 3929857 h 4694238"/>
                <a:gd name="connsiteX98" fmla="*/ 3891757 w 4722813"/>
                <a:gd name="connsiteY98" fmla="*/ 3917950 h 4694238"/>
                <a:gd name="connsiteX99" fmla="*/ 3866357 w 4722813"/>
                <a:gd name="connsiteY99" fmla="*/ 3890963 h 4694238"/>
                <a:gd name="connsiteX100" fmla="*/ 3845719 w 4722813"/>
                <a:gd name="connsiteY100" fmla="*/ 3859213 h 4694238"/>
                <a:gd name="connsiteX101" fmla="*/ 3831432 w 4722813"/>
                <a:gd name="connsiteY101" fmla="*/ 3825082 h 4694238"/>
                <a:gd name="connsiteX102" fmla="*/ 3825875 w 4722813"/>
                <a:gd name="connsiteY102" fmla="*/ 3788569 h 4694238"/>
                <a:gd name="connsiteX103" fmla="*/ 3825875 w 4722813"/>
                <a:gd name="connsiteY103" fmla="*/ 3752850 h 4694238"/>
                <a:gd name="connsiteX104" fmla="*/ 3834607 w 4722813"/>
                <a:gd name="connsiteY104" fmla="*/ 3717132 h 4694238"/>
                <a:gd name="connsiteX105" fmla="*/ 3848894 w 4722813"/>
                <a:gd name="connsiteY105" fmla="*/ 3683000 h 4694238"/>
                <a:gd name="connsiteX106" fmla="*/ 3870325 w 4722813"/>
                <a:gd name="connsiteY106" fmla="*/ 3651250 h 4694238"/>
                <a:gd name="connsiteX107" fmla="*/ 3946525 w 4722813"/>
                <a:gd name="connsiteY107" fmla="*/ 3556000 h 4694238"/>
                <a:gd name="connsiteX108" fmla="*/ 3969544 w 4722813"/>
                <a:gd name="connsiteY108" fmla="*/ 3530600 h 4694238"/>
                <a:gd name="connsiteX109" fmla="*/ 3994944 w 4722813"/>
                <a:gd name="connsiteY109" fmla="*/ 3509963 h 4694238"/>
                <a:gd name="connsiteX110" fmla="*/ 4023519 w 4722813"/>
                <a:gd name="connsiteY110" fmla="*/ 3494088 h 4694238"/>
                <a:gd name="connsiteX111" fmla="*/ 4055269 w 4722813"/>
                <a:gd name="connsiteY111" fmla="*/ 3484563 h 4694238"/>
                <a:gd name="connsiteX112" fmla="*/ 4415228 w 4722813"/>
                <a:gd name="connsiteY112" fmla="*/ 2822575 h 4694238"/>
                <a:gd name="connsiteX113" fmla="*/ 4452464 w 4722813"/>
                <a:gd name="connsiteY113" fmla="*/ 2824158 h 4694238"/>
                <a:gd name="connsiteX114" fmla="*/ 4491285 w 4722813"/>
                <a:gd name="connsiteY114" fmla="*/ 2831279 h 4694238"/>
                <a:gd name="connsiteX115" fmla="*/ 4525352 w 4722813"/>
                <a:gd name="connsiteY115" fmla="*/ 2847104 h 4694238"/>
                <a:gd name="connsiteX116" fmla="*/ 4557042 w 4722813"/>
                <a:gd name="connsiteY116" fmla="*/ 2867677 h 4694238"/>
                <a:gd name="connsiteX117" fmla="*/ 4582395 w 4722813"/>
                <a:gd name="connsiteY117" fmla="*/ 2894580 h 4694238"/>
                <a:gd name="connsiteX118" fmla="*/ 4601409 w 4722813"/>
                <a:gd name="connsiteY118" fmla="*/ 2924648 h 4694238"/>
                <a:gd name="connsiteX119" fmla="*/ 4615670 w 4722813"/>
                <a:gd name="connsiteY119" fmla="*/ 2957881 h 4694238"/>
                <a:gd name="connsiteX120" fmla="*/ 4622800 w 4722813"/>
                <a:gd name="connsiteY120" fmla="*/ 2995070 h 4694238"/>
                <a:gd name="connsiteX121" fmla="*/ 4622800 w 4722813"/>
                <a:gd name="connsiteY121" fmla="*/ 3032260 h 4694238"/>
                <a:gd name="connsiteX122" fmla="*/ 4614085 w 4722813"/>
                <a:gd name="connsiteY122" fmla="*/ 3069449 h 4694238"/>
                <a:gd name="connsiteX123" fmla="*/ 4592694 w 4722813"/>
                <a:gd name="connsiteY123" fmla="*/ 3136706 h 4694238"/>
                <a:gd name="connsiteX124" fmla="*/ 4566549 w 4722813"/>
                <a:gd name="connsiteY124" fmla="*/ 3205546 h 4694238"/>
                <a:gd name="connsiteX125" fmla="*/ 4549912 w 4722813"/>
                <a:gd name="connsiteY125" fmla="*/ 3239570 h 4694238"/>
                <a:gd name="connsiteX126" fmla="*/ 4526936 w 4722813"/>
                <a:gd name="connsiteY126" fmla="*/ 3268056 h 4694238"/>
                <a:gd name="connsiteX127" fmla="*/ 4499207 w 4722813"/>
                <a:gd name="connsiteY127" fmla="*/ 3292585 h 4694238"/>
                <a:gd name="connsiteX128" fmla="*/ 4468309 w 4722813"/>
                <a:gd name="connsiteY128" fmla="*/ 3309992 h 4694238"/>
                <a:gd name="connsiteX129" fmla="*/ 4433450 w 4722813"/>
                <a:gd name="connsiteY129" fmla="*/ 3321070 h 4694238"/>
                <a:gd name="connsiteX130" fmla="*/ 4397798 w 4722813"/>
                <a:gd name="connsiteY130" fmla="*/ 3327400 h 4694238"/>
                <a:gd name="connsiteX131" fmla="*/ 4360562 w 4722813"/>
                <a:gd name="connsiteY131" fmla="*/ 3324235 h 4694238"/>
                <a:gd name="connsiteX132" fmla="*/ 4323325 w 4722813"/>
                <a:gd name="connsiteY132" fmla="*/ 3313949 h 4694238"/>
                <a:gd name="connsiteX133" fmla="*/ 4300350 w 4722813"/>
                <a:gd name="connsiteY133" fmla="*/ 3304453 h 4694238"/>
                <a:gd name="connsiteX134" fmla="*/ 4280543 w 4722813"/>
                <a:gd name="connsiteY134" fmla="*/ 3292585 h 4694238"/>
                <a:gd name="connsiteX135" fmla="*/ 4253606 w 4722813"/>
                <a:gd name="connsiteY135" fmla="*/ 3268056 h 4694238"/>
                <a:gd name="connsiteX136" fmla="*/ 4231423 w 4722813"/>
                <a:gd name="connsiteY136" fmla="*/ 3241153 h 4694238"/>
                <a:gd name="connsiteX137" fmla="*/ 4216370 w 4722813"/>
                <a:gd name="connsiteY137" fmla="*/ 3209502 h 4694238"/>
                <a:gd name="connsiteX138" fmla="*/ 4204486 w 4722813"/>
                <a:gd name="connsiteY138" fmla="*/ 3176269 h 4694238"/>
                <a:gd name="connsiteX139" fmla="*/ 4200525 w 4722813"/>
                <a:gd name="connsiteY139" fmla="*/ 3140662 h 4694238"/>
                <a:gd name="connsiteX140" fmla="*/ 4202902 w 4722813"/>
                <a:gd name="connsiteY140" fmla="*/ 3105056 h 4694238"/>
                <a:gd name="connsiteX141" fmla="*/ 4213201 w 4722813"/>
                <a:gd name="connsiteY141" fmla="*/ 3069449 h 4694238"/>
                <a:gd name="connsiteX142" fmla="*/ 4253606 w 4722813"/>
                <a:gd name="connsiteY142" fmla="*/ 2956298 h 4694238"/>
                <a:gd name="connsiteX143" fmla="*/ 4267867 w 4722813"/>
                <a:gd name="connsiteY143" fmla="*/ 2920692 h 4694238"/>
                <a:gd name="connsiteX144" fmla="*/ 4289258 w 4722813"/>
                <a:gd name="connsiteY144" fmla="*/ 2890624 h 4694238"/>
                <a:gd name="connsiteX145" fmla="*/ 4314611 w 4722813"/>
                <a:gd name="connsiteY145" fmla="*/ 2864512 h 4694238"/>
                <a:gd name="connsiteX146" fmla="*/ 4346301 w 4722813"/>
                <a:gd name="connsiteY146" fmla="*/ 2844731 h 4694238"/>
                <a:gd name="connsiteX147" fmla="*/ 4379576 w 4722813"/>
                <a:gd name="connsiteY147" fmla="*/ 2829697 h 4694238"/>
                <a:gd name="connsiteX148" fmla="*/ 4523961 w 4722813"/>
                <a:gd name="connsiteY148" fmla="*/ 2089150 h 4694238"/>
                <a:gd name="connsiteX149" fmla="*/ 4562936 w 4722813"/>
                <a:gd name="connsiteY149" fmla="*/ 2092320 h 4694238"/>
                <a:gd name="connsiteX150" fmla="*/ 4598730 w 4722813"/>
                <a:gd name="connsiteY150" fmla="*/ 2101038 h 4694238"/>
                <a:gd name="connsiteX151" fmla="*/ 4632137 w 4722813"/>
                <a:gd name="connsiteY151" fmla="*/ 2118474 h 4694238"/>
                <a:gd name="connsiteX152" fmla="*/ 4660771 w 4722813"/>
                <a:gd name="connsiteY152" fmla="*/ 2139872 h 4694238"/>
                <a:gd name="connsiteX153" fmla="*/ 4685429 w 4722813"/>
                <a:gd name="connsiteY153" fmla="*/ 2166818 h 4694238"/>
                <a:gd name="connsiteX154" fmla="*/ 4703723 w 4722813"/>
                <a:gd name="connsiteY154" fmla="*/ 2198519 h 4694238"/>
                <a:gd name="connsiteX155" fmla="*/ 4716450 w 4722813"/>
                <a:gd name="connsiteY155" fmla="*/ 2234182 h 4694238"/>
                <a:gd name="connsiteX156" fmla="*/ 4721222 w 4722813"/>
                <a:gd name="connsiteY156" fmla="*/ 2271431 h 4694238"/>
                <a:gd name="connsiteX157" fmla="*/ 4722813 w 4722813"/>
                <a:gd name="connsiteY157" fmla="*/ 2343550 h 4694238"/>
                <a:gd name="connsiteX158" fmla="*/ 4722813 w 4722813"/>
                <a:gd name="connsiteY158" fmla="*/ 2416463 h 4694238"/>
                <a:gd name="connsiteX159" fmla="*/ 4718041 w 4722813"/>
                <a:gd name="connsiteY159" fmla="*/ 2453711 h 4694238"/>
                <a:gd name="connsiteX160" fmla="*/ 4706905 w 4722813"/>
                <a:gd name="connsiteY160" fmla="*/ 2489375 h 4694238"/>
                <a:gd name="connsiteX161" fmla="*/ 4687815 w 4722813"/>
                <a:gd name="connsiteY161" fmla="*/ 2521076 h 4694238"/>
                <a:gd name="connsiteX162" fmla="*/ 4663157 w 4722813"/>
                <a:gd name="connsiteY162" fmla="*/ 2548814 h 4694238"/>
                <a:gd name="connsiteX163" fmla="*/ 4634523 w 4722813"/>
                <a:gd name="connsiteY163" fmla="*/ 2571797 h 4694238"/>
                <a:gd name="connsiteX164" fmla="*/ 4603502 w 4722813"/>
                <a:gd name="connsiteY164" fmla="*/ 2588440 h 4694238"/>
                <a:gd name="connsiteX165" fmla="*/ 4566913 w 4722813"/>
                <a:gd name="connsiteY165" fmla="*/ 2598743 h 4694238"/>
                <a:gd name="connsiteX166" fmla="*/ 4528734 w 4722813"/>
                <a:gd name="connsiteY166" fmla="*/ 2601913 h 4694238"/>
                <a:gd name="connsiteX167" fmla="*/ 4489759 w 4722813"/>
                <a:gd name="connsiteY167" fmla="*/ 2597158 h 4694238"/>
                <a:gd name="connsiteX168" fmla="*/ 4454761 w 4722813"/>
                <a:gd name="connsiteY168" fmla="*/ 2584478 h 4694238"/>
                <a:gd name="connsiteX169" fmla="*/ 4423740 w 4722813"/>
                <a:gd name="connsiteY169" fmla="*/ 2567042 h 4694238"/>
                <a:gd name="connsiteX170" fmla="*/ 4394310 w 4722813"/>
                <a:gd name="connsiteY170" fmla="*/ 2542474 h 4694238"/>
                <a:gd name="connsiteX171" fmla="*/ 4372834 w 4722813"/>
                <a:gd name="connsiteY171" fmla="*/ 2513943 h 4694238"/>
                <a:gd name="connsiteX172" fmla="*/ 4356130 w 4722813"/>
                <a:gd name="connsiteY172" fmla="*/ 2482242 h 4694238"/>
                <a:gd name="connsiteX173" fmla="*/ 4345790 w 4722813"/>
                <a:gd name="connsiteY173" fmla="*/ 2444993 h 4694238"/>
                <a:gd name="connsiteX174" fmla="*/ 4342608 w 4722813"/>
                <a:gd name="connsiteY174" fmla="*/ 2407745 h 4694238"/>
                <a:gd name="connsiteX175" fmla="*/ 4342608 w 4722813"/>
                <a:gd name="connsiteY175" fmla="*/ 2347513 h 4694238"/>
                <a:gd name="connsiteX176" fmla="*/ 4341813 w 4722813"/>
                <a:gd name="connsiteY176" fmla="*/ 2287281 h 4694238"/>
                <a:gd name="connsiteX177" fmla="*/ 4342608 w 4722813"/>
                <a:gd name="connsiteY177" fmla="*/ 2248448 h 4694238"/>
                <a:gd name="connsiteX178" fmla="*/ 4352949 w 4722813"/>
                <a:gd name="connsiteY178" fmla="*/ 2212784 h 4694238"/>
                <a:gd name="connsiteX179" fmla="*/ 4368857 w 4722813"/>
                <a:gd name="connsiteY179" fmla="*/ 2179498 h 4694238"/>
                <a:gd name="connsiteX180" fmla="*/ 4391924 w 4722813"/>
                <a:gd name="connsiteY180" fmla="*/ 2150967 h 4694238"/>
                <a:gd name="connsiteX181" fmla="*/ 4418967 w 4722813"/>
                <a:gd name="connsiteY181" fmla="*/ 2126399 h 4694238"/>
                <a:gd name="connsiteX182" fmla="*/ 4450784 w 4722813"/>
                <a:gd name="connsiteY182" fmla="*/ 2108171 h 4694238"/>
                <a:gd name="connsiteX183" fmla="*/ 4484986 w 4722813"/>
                <a:gd name="connsiteY183" fmla="*/ 2095490 h 4694238"/>
                <a:gd name="connsiteX184" fmla="*/ 4381138 w 4722813"/>
                <a:gd name="connsiteY184" fmla="*/ 1366837 h 4694238"/>
                <a:gd name="connsiteX185" fmla="*/ 4418375 w 4722813"/>
                <a:gd name="connsiteY185" fmla="*/ 1370812 h 4694238"/>
                <a:gd name="connsiteX186" fmla="*/ 4453235 w 4722813"/>
                <a:gd name="connsiteY186" fmla="*/ 1381147 h 4694238"/>
                <a:gd name="connsiteX187" fmla="*/ 4484925 w 4722813"/>
                <a:gd name="connsiteY187" fmla="*/ 1400227 h 4694238"/>
                <a:gd name="connsiteX188" fmla="*/ 4513447 w 4722813"/>
                <a:gd name="connsiteY188" fmla="*/ 1423282 h 4694238"/>
                <a:gd name="connsiteX189" fmla="*/ 4536423 w 4722813"/>
                <a:gd name="connsiteY189" fmla="*/ 1451902 h 4694238"/>
                <a:gd name="connsiteX190" fmla="*/ 4554645 w 4722813"/>
                <a:gd name="connsiteY190" fmla="*/ 1486087 h 4694238"/>
                <a:gd name="connsiteX191" fmla="*/ 4579205 w 4722813"/>
                <a:gd name="connsiteY191" fmla="*/ 1553662 h 4694238"/>
                <a:gd name="connsiteX192" fmla="*/ 4603765 w 4722813"/>
                <a:gd name="connsiteY192" fmla="*/ 1621237 h 4694238"/>
                <a:gd name="connsiteX193" fmla="*/ 4611688 w 4722813"/>
                <a:gd name="connsiteY193" fmla="*/ 1658602 h 4694238"/>
                <a:gd name="connsiteX194" fmla="*/ 4611688 w 4722813"/>
                <a:gd name="connsiteY194" fmla="*/ 1696762 h 4694238"/>
                <a:gd name="connsiteX195" fmla="*/ 4606142 w 4722813"/>
                <a:gd name="connsiteY195" fmla="*/ 1734127 h 4694238"/>
                <a:gd name="connsiteX196" fmla="*/ 4593466 w 4722813"/>
                <a:gd name="connsiteY196" fmla="*/ 1766722 h 4694238"/>
                <a:gd name="connsiteX197" fmla="*/ 4573659 w 4722813"/>
                <a:gd name="connsiteY197" fmla="*/ 1798522 h 4694238"/>
                <a:gd name="connsiteX198" fmla="*/ 4549099 w 4722813"/>
                <a:gd name="connsiteY198" fmla="*/ 1824757 h 4694238"/>
                <a:gd name="connsiteX199" fmla="*/ 4517408 w 4722813"/>
                <a:gd name="connsiteY199" fmla="*/ 1847812 h 4694238"/>
                <a:gd name="connsiteX200" fmla="*/ 4483341 w 4722813"/>
                <a:gd name="connsiteY200" fmla="*/ 1862122 h 4694238"/>
                <a:gd name="connsiteX201" fmla="*/ 4447689 w 4722813"/>
                <a:gd name="connsiteY201" fmla="*/ 1870867 h 4694238"/>
                <a:gd name="connsiteX202" fmla="*/ 4411244 w 4722813"/>
                <a:gd name="connsiteY202" fmla="*/ 1871662 h 4694238"/>
                <a:gd name="connsiteX203" fmla="*/ 4377177 w 4722813"/>
                <a:gd name="connsiteY203" fmla="*/ 1866097 h 4694238"/>
                <a:gd name="connsiteX204" fmla="*/ 4343902 w 4722813"/>
                <a:gd name="connsiteY204" fmla="*/ 1854967 h 4694238"/>
                <a:gd name="connsiteX205" fmla="*/ 4313796 w 4722813"/>
                <a:gd name="connsiteY205" fmla="*/ 1837477 h 4694238"/>
                <a:gd name="connsiteX206" fmla="*/ 4291612 w 4722813"/>
                <a:gd name="connsiteY206" fmla="*/ 1818397 h 4694238"/>
                <a:gd name="connsiteX207" fmla="*/ 4271013 w 4722813"/>
                <a:gd name="connsiteY207" fmla="*/ 1795342 h 4694238"/>
                <a:gd name="connsiteX208" fmla="*/ 4255168 w 4722813"/>
                <a:gd name="connsiteY208" fmla="*/ 1769902 h 4694238"/>
                <a:gd name="connsiteX209" fmla="*/ 4244076 w 4722813"/>
                <a:gd name="connsiteY209" fmla="*/ 1741282 h 4694238"/>
                <a:gd name="connsiteX210" fmla="*/ 4202878 w 4722813"/>
                <a:gd name="connsiteY210" fmla="*/ 1627597 h 4694238"/>
                <a:gd name="connsiteX211" fmla="*/ 4190994 w 4722813"/>
                <a:gd name="connsiteY211" fmla="*/ 1591027 h 4694238"/>
                <a:gd name="connsiteX212" fmla="*/ 4187825 w 4722813"/>
                <a:gd name="connsiteY212" fmla="*/ 1553662 h 4694238"/>
                <a:gd name="connsiteX213" fmla="*/ 4192579 w 4722813"/>
                <a:gd name="connsiteY213" fmla="*/ 1516297 h 4694238"/>
                <a:gd name="connsiteX214" fmla="*/ 4203670 w 4722813"/>
                <a:gd name="connsiteY214" fmla="*/ 1482112 h 4694238"/>
                <a:gd name="connsiteX215" fmla="*/ 4221100 w 4722813"/>
                <a:gd name="connsiteY215" fmla="*/ 1450312 h 4694238"/>
                <a:gd name="connsiteX216" fmla="*/ 4245661 w 4722813"/>
                <a:gd name="connsiteY216" fmla="*/ 1421692 h 4694238"/>
                <a:gd name="connsiteX217" fmla="*/ 4274182 w 4722813"/>
                <a:gd name="connsiteY217" fmla="*/ 1398637 h 4694238"/>
                <a:gd name="connsiteX218" fmla="*/ 4308250 w 4722813"/>
                <a:gd name="connsiteY218" fmla="*/ 1379557 h 4694238"/>
                <a:gd name="connsiteX219" fmla="*/ 4343902 w 4722813"/>
                <a:gd name="connsiteY219" fmla="*/ 1370017 h 4694238"/>
                <a:gd name="connsiteX220" fmla="*/ 2245369 w 4722813"/>
                <a:gd name="connsiteY220" fmla="*/ 828675 h 4694238"/>
                <a:gd name="connsiteX221" fmla="*/ 2281846 w 4722813"/>
                <a:gd name="connsiteY221" fmla="*/ 831849 h 4694238"/>
                <a:gd name="connsiteX222" fmla="*/ 2312772 w 4722813"/>
                <a:gd name="connsiteY222" fmla="*/ 842958 h 4694238"/>
                <a:gd name="connsiteX223" fmla="*/ 2341319 w 4722813"/>
                <a:gd name="connsiteY223" fmla="*/ 862002 h 4694238"/>
                <a:gd name="connsiteX224" fmla="*/ 2365901 w 4722813"/>
                <a:gd name="connsiteY224" fmla="*/ 886600 h 4694238"/>
                <a:gd name="connsiteX225" fmla="*/ 2383347 w 4722813"/>
                <a:gd name="connsiteY225" fmla="*/ 915166 h 4694238"/>
                <a:gd name="connsiteX226" fmla="*/ 2394448 w 4722813"/>
                <a:gd name="connsiteY226" fmla="*/ 946905 h 4694238"/>
                <a:gd name="connsiteX227" fmla="*/ 2399206 w 4722813"/>
                <a:gd name="connsiteY227" fmla="*/ 982612 h 4694238"/>
                <a:gd name="connsiteX228" fmla="*/ 2399206 w 4722813"/>
                <a:gd name="connsiteY228" fmla="*/ 2326786 h 4694238"/>
                <a:gd name="connsiteX229" fmla="*/ 3631488 w 4722813"/>
                <a:gd name="connsiteY229" fmla="*/ 2965546 h 4694238"/>
                <a:gd name="connsiteX230" fmla="*/ 3657656 w 4722813"/>
                <a:gd name="connsiteY230" fmla="*/ 2983002 h 4694238"/>
                <a:gd name="connsiteX231" fmla="*/ 3679066 w 4722813"/>
                <a:gd name="connsiteY231" fmla="*/ 3002840 h 4694238"/>
                <a:gd name="connsiteX232" fmla="*/ 3695719 w 4722813"/>
                <a:gd name="connsiteY232" fmla="*/ 3027438 h 4694238"/>
                <a:gd name="connsiteX233" fmla="*/ 3707613 w 4722813"/>
                <a:gd name="connsiteY233" fmla="*/ 3055210 h 4694238"/>
                <a:gd name="connsiteX234" fmla="*/ 3713164 w 4722813"/>
                <a:gd name="connsiteY234" fmla="*/ 3083776 h 4694238"/>
                <a:gd name="connsiteX235" fmla="*/ 3714750 w 4722813"/>
                <a:gd name="connsiteY235" fmla="*/ 3113928 h 4694238"/>
                <a:gd name="connsiteX236" fmla="*/ 3709199 w 4722813"/>
                <a:gd name="connsiteY236" fmla="*/ 3144081 h 4694238"/>
                <a:gd name="connsiteX237" fmla="*/ 3697305 w 4722813"/>
                <a:gd name="connsiteY237" fmla="*/ 3172647 h 4694238"/>
                <a:gd name="connsiteX238" fmla="*/ 3681445 w 4722813"/>
                <a:gd name="connsiteY238" fmla="*/ 3197245 h 4694238"/>
                <a:gd name="connsiteX239" fmla="*/ 3661621 w 4722813"/>
                <a:gd name="connsiteY239" fmla="*/ 3217082 h 4694238"/>
                <a:gd name="connsiteX240" fmla="*/ 3640211 w 4722813"/>
                <a:gd name="connsiteY240" fmla="*/ 3234539 h 4694238"/>
                <a:gd name="connsiteX241" fmla="*/ 3614042 w 4722813"/>
                <a:gd name="connsiteY241" fmla="*/ 3245648 h 4694238"/>
                <a:gd name="connsiteX242" fmla="*/ 3588667 w 4722813"/>
                <a:gd name="connsiteY242" fmla="*/ 3252789 h 4694238"/>
                <a:gd name="connsiteX243" fmla="*/ 3560913 w 4722813"/>
                <a:gd name="connsiteY243" fmla="*/ 3255963 h 4694238"/>
                <a:gd name="connsiteX244" fmla="*/ 3537124 w 4722813"/>
                <a:gd name="connsiteY244" fmla="*/ 3254376 h 4694238"/>
                <a:gd name="connsiteX245" fmla="*/ 3514128 w 4722813"/>
                <a:gd name="connsiteY245" fmla="*/ 3248822 h 4694238"/>
                <a:gd name="connsiteX246" fmla="*/ 3491131 w 4722813"/>
                <a:gd name="connsiteY246" fmla="*/ 3238506 h 4694238"/>
                <a:gd name="connsiteX247" fmla="*/ 2092325 w 4722813"/>
                <a:gd name="connsiteY247" fmla="*/ 2514843 h 4694238"/>
                <a:gd name="connsiteX248" fmla="*/ 2092325 w 4722813"/>
                <a:gd name="connsiteY248" fmla="*/ 982612 h 4694238"/>
                <a:gd name="connsiteX249" fmla="*/ 2096290 w 4722813"/>
                <a:gd name="connsiteY249" fmla="*/ 946905 h 4694238"/>
                <a:gd name="connsiteX250" fmla="*/ 2108185 w 4722813"/>
                <a:gd name="connsiteY250" fmla="*/ 915166 h 4694238"/>
                <a:gd name="connsiteX251" fmla="*/ 2125630 w 4722813"/>
                <a:gd name="connsiteY251" fmla="*/ 886600 h 4694238"/>
                <a:gd name="connsiteX252" fmla="*/ 2149419 w 4722813"/>
                <a:gd name="connsiteY252" fmla="*/ 862002 h 4694238"/>
                <a:gd name="connsiteX253" fmla="*/ 2177966 w 4722813"/>
                <a:gd name="connsiteY253" fmla="*/ 842958 h 4694238"/>
                <a:gd name="connsiteX254" fmla="*/ 2209685 w 4722813"/>
                <a:gd name="connsiteY254" fmla="*/ 831849 h 4694238"/>
                <a:gd name="connsiteX255" fmla="*/ 2376153 w 4722813"/>
                <a:gd name="connsiteY255" fmla="*/ 0 h 4694238"/>
                <a:gd name="connsiteX256" fmla="*/ 2513498 w 4722813"/>
                <a:gd name="connsiteY256" fmla="*/ 3968 h 4694238"/>
                <a:gd name="connsiteX257" fmla="*/ 2651637 w 4722813"/>
                <a:gd name="connsiteY257" fmla="*/ 17460 h 4694238"/>
                <a:gd name="connsiteX258" fmla="*/ 2786601 w 4722813"/>
                <a:gd name="connsiteY258" fmla="*/ 37300 h 4694238"/>
                <a:gd name="connsiteX259" fmla="*/ 2921564 w 4722813"/>
                <a:gd name="connsiteY259" fmla="*/ 65870 h 4694238"/>
                <a:gd name="connsiteX260" fmla="*/ 3053352 w 4722813"/>
                <a:gd name="connsiteY260" fmla="*/ 102377 h 4694238"/>
                <a:gd name="connsiteX261" fmla="*/ 3183552 w 4722813"/>
                <a:gd name="connsiteY261" fmla="*/ 146819 h 4694238"/>
                <a:gd name="connsiteX262" fmla="*/ 3311371 w 4722813"/>
                <a:gd name="connsiteY262" fmla="*/ 198404 h 4694238"/>
                <a:gd name="connsiteX263" fmla="*/ 3436014 w 4722813"/>
                <a:gd name="connsiteY263" fmla="*/ 258719 h 4694238"/>
                <a:gd name="connsiteX264" fmla="*/ 3558275 w 4722813"/>
                <a:gd name="connsiteY264" fmla="*/ 326176 h 4694238"/>
                <a:gd name="connsiteX265" fmla="*/ 3677360 w 4722813"/>
                <a:gd name="connsiteY265" fmla="*/ 400776 h 4694238"/>
                <a:gd name="connsiteX266" fmla="*/ 3826614 w 4722813"/>
                <a:gd name="connsiteY266" fmla="*/ 185706 h 4694238"/>
                <a:gd name="connsiteX267" fmla="*/ 3844080 w 4722813"/>
                <a:gd name="connsiteY267" fmla="*/ 163485 h 4694238"/>
                <a:gd name="connsiteX268" fmla="*/ 3862340 w 4722813"/>
                <a:gd name="connsiteY268" fmla="*/ 150787 h 4694238"/>
                <a:gd name="connsiteX269" fmla="*/ 3881393 w 4722813"/>
                <a:gd name="connsiteY269" fmla="*/ 145232 h 4694238"/>
                <a:gd name="connsiteX270" fmla="*/ 3898065 w 4722813"/>
                <a:gd name="connsiteY270" fmla="*/ 147613 h 4694238"/>
                <a:gd name="connsiteX271" fmla="*/ 3912356 w 4722813"/>
                <a:gd name="connsiteY271" fmla="*/ 159517 h 4694238"/>
                <a:gd name="connsiteX272" fmla="*/ 3925852 w 4722813"/>
                <a:gd name="connsiteY272" fmla="*/ 177770 h 4694238"/>
                <a:gd name="connsiteX273" fmla="*/ 3935379 w 4722813"/>
                <a:gd name="connsiteY273" fmla="*/ 203960 h 4694238"/>
                <a:gd name="connsiteX274" fmla="*/ 4109244 w 4722813"/>
                <a:gd name="connsiteY274" fmla="*/ 828535 h 4694238"/>
                <a:gd name="connsiteX275" fmla="*/ 4113213 w 4722813"/>
                <a:gd name="connsiteY275" fmla="*/ 857899 h 4694238"/>
                <a:gd name="connsiteX276" fmla="*/ 4110831 w 4722813"/>
                <a:gd name="connsiteY276" fmla="*/ 884882 h 4694238"/>
                <a:gd name="connsiteX277" fmla="*/ 4102098 w 4722813"/>
                <a:gd name="connsiteY277" fmla="*/ 911071 h 4694238"/>
                <a:gd name="connsiteX278" fmla="*/ 4087808 w 4722813"/>
                <a:gd name="connsiteY278" fmla="*/ 932499 h 4694238"/>
                <a:gd name="connsiteX279" fmla="*/ 4067960 w 4722813"/>
                <a:gd name="connsiteY279" fmla="*/ 949165 h 4694238"/>
                <a:gd name="connsiteX280" fmla="*/ 4041762 w 4722813"/>
                <a:gd name="connsiteY280" fmla="*/ 961069 h 4694238"/>
                <a:gd name="connsiteX281" fmla="*/ 4013181 w 4722813"/>
                <a:gd name="connsiteY281" fmla="*/ 968212 h 4694238"/>
                <a:gd name="connsiteX282" fmla="*/ 3368532 w 4722813"/>
                <a:gd name="connsiteY282" fmla="*/ 1025352 h 4694238"/>
                <a:gd name="connsiteX283" fmla="*/ 3344715 w 4722813"/>
                <a:gd name="connsiteY283" fmla="*/ 1025352 h 4694238"/>
                <a:gd name="connsiteX284" fmla="*/ 3323279 w 4722813"/>
                <a:gd name="connsiteY284" fmla="*/ 1021384 h 4694238"/>
                <a:gd name="connsiteX285" fmla="*/ 3308989 w 4722813"/>
                <a:gd name="connsiteY285" fmla="*/ 1012654 h 4694238"/>
                <a:gd name="connsiteX286" fmla="*/ 3298668 w 4722813"/>
                <a:gd name="connsiteY286" fmla="*/ 1001543 h 4694238"/>
                <a:gd name="connsiteX287" fmla="*/ 3293111 w 4722813"/>
                <a:gd name="connsiteY287" fmla="*/ 986465 h 4694238"/>
                <a:gd name="connsiteX288" fmla="*/ 3293905 w 4722813"/>
                <a:gd name="connsiteY288" fmla="*/ 969799 h 4694238"/>
                <a:gd name="connsiteX289" fmla="*/ 3300256 w 4722813"/>
                <a:gd name="connsiteY289" fmla="*/ 949165 h 4694238"/>
                <a:gd name="connsiteX290" fmla="*/ 3312959 w 4722813"/>
                <a:gd name="connsiteY290" fmla="*/ 927737 h 4694238"/>
                <a:gd name="connsiteX291" fmla="*/ 3460625 w 4722813"/>
                <a:gd name="connsiteY291" fmla="*/ 714255 h 4694238"/>
                <a:gd name="connsiteX292" fmla="*/ 3350272 w 4722813"/>
                <a:gd name="connsiteY292" fmla="*/ 645210 h 4694238"/>
                <a:gd name="connsiteX293" fmla="*/ 3236744 w 4722813"/>
                <a:gd name="connsiteY293" fmla="*/ 584895 h 4694238"/>
                <a:gd name="connsiteX294" fmla="*/ 3120834 w 4722813"/>
                <a:gd name="connsiteY294" fmla="*/ 531723 h 4694238"/>
                <a:gd name="connsiteX295" fmla="*/ 3003336 w 4722813"/>
                <a:gd name="connsiteY295" fmla="*/ 487280 h 4694238"/>
                <a:gd name="connsiteX296" fmla="*/ 2882663 w 4722813"/>
                <a:gd name="connsiteY296" fmla="*/ 450774 h 4694238"/>
                <a:gd name="connsiteX297" fmla="*/ 2761990 w 4722813"/>
                <a:gd name="connsiteY297" fmla="*/ 422204 h 4694238"/>
                <a:gd name="connsiteX298" fmla="*/ 2639729 w 4722813"/>
                <a:gd name="connsiteY298" fmla="*/ 400776 h 4694238"/>
                <a:gd name="connsiteX299" fmla="*/ 2518261 w 4722813"/>
                <a:gd name="connsiteY299" fmla="*/ 388078 h 4694238"/>
                <a:gd name="connsiteX300" fmla="*/ 2394412 w 4722813"/>
                <a:gd name="connsiteY300" fmla="*/ 381729 h 4694238"/>
                <a:gd name="connsiteX301" fmla="*/ 2271357 w 4722813"/>
                <a:gd name="connsiteY301" fmla="*/ 383317 h 4694238"/>
                <a:gd name="connsiteX302" fmla="*/ 2149096 w 4722813"/>
                <a:gd name="connsiteY302" fmla="*/ 393634 h 4694238"/>
                <a:gd name="connsiteX303" fmla="*/ 2028423 w 4722813"/>
                <a:gd name="connsiteY303" fmla="*/ 409506 h 4694238"/>
                <a:gd name="connsiteX304" fmla="*/ 1908544 w 4722813"/>
                <a:gd name="connsiteY304" fmla="*/ 434108 h 4694238"/>
                <a:gd name="connsiteX305" fmla="*/ 1790252 w 4722813"/>
                <a:gd name="connsiteY305" fmla="*/ 465059 h 4694238"/>
                <a:gd name="connsiteX306" fmla="*/ 1674342 w 4722813"/>
                <a:gd name="connsiteY306" fmla="*/ 503946 h 4694238"/>
                <a:gd name="connsiteX307" fmla="*/ 1560020 w 4722813"/>
                <a:gd name="connsiteY307" fmla="*/ 549976 h 4694238"/>
                <a:gd name="connsiteX308" fmla="*/ 1448874 w 4722813"/>
                <a:gd name="connsiteY308" fmla="*/ 603148 h 4694238"/>
                <a:gd name="connsiteX309" fmla="*/ 1340109 w 4722813"/>
                <a:gd name="connsiteY309" fmla="*/ 665050 h 4694238"/>
                <a:gd name="connsiteX310" fmla="*/ 1235314 w 4722813"/>
                <a:gd name="connsiteY310" fmla="*/ 730920 h 4694238"/>
                <a:gd name="connsiteX311" fmla="*/ 1229756 w 4722813"/>
                <a:gd name="connsiteY311" fmla="*/ 737269 h 4694238"/>
                <a:gd name="connsiteX312" fmla="*/ 1137664 w 4722813"/>
                <a:gd name="connsiteY312" fmla="*/ 803140 h 4694238"/>
                <a:gd name="connsiteX313" fmla="*/ 1051922 w 4722813"/>
                <a:gd name="connsiteY313" fmla="*/ 876152 h 4694238"/>
                <a:gd name="connsiteX314" fmla="*/ 966974 w 4722813"/>
                <a:gd name="connsiteY314" fmla="*/ 953927 h 4694238"/>
                <a:gd name="connsiteX315" fmla="*/ 888378 w 4722813"/>
                <a:gd name="connsiteY315" fmla="*/ 1038843 h 4694238"/>
                <a:gd name="connsiteX316" fmla="*/ 812163 w 4722813"/>
                <a:gd name="connsiteY316" fmla="*/ 1127728 h 4694238"/>
                <a:gd name="connsiteX317" fmla="*/ 741506 w 4722813"/>
                <a:gd name="connsiteY317" fmla="*/ 1220581 h 4694238"/>
                <a:gd name="connsiteX318" fmla="*/ 673230 w 4722813"/>
                <a:gd name="connsiteY318" fmla="*/ 1326132 h 4694238"/>
                <a:gd name="connsiteX319" fmla="*/ 611306 w 4722813"/>
                <a:gd name="connsiteY319" fmla="*/ 1433270 h 4694238"/>
                <a:gd name="connsiteX320" fmla="*/ 558114 w 4722813"/>
                <a:gd name="connsiteY320" fmla="*/ 1544377 h 4694238"/>
                <a:gd name="connsiteX321" fmla="*/ 510480 w 4722813"/>
                <a:gd name="connsiteY321" fmla="*/ 1656277 h 4694238"/>
                <a:gd name="connsiteX322" fmla="*/ 472373 w 4722813"/>
                <a:gd name="connsiteY322" fmla="*/ 1769764 h 4694238"/>
                <a:gd name="connsiteX323" fmla="*/ 439029 w 4722813"/>
                <a:gd name="connsiteY323" fmla="*/ 1884838 h 4694238"/>
                <a:gd name="connsiteX324" fmla="*/ 414418 w 4722813"/>
                <a:gd name="connsiteY324" fmla="*/ 2000706 h 4694238"/>
                <a:gd name="connsiteX325" fmla="*/ 396158 w 4722813"/>
                <a:gd name="connsiteY325" fmla="*/ 2117367 h 4694238"/>
                <a:gd name="connsiteX326" fmla="*/ 384249 w 4722813"/>
                <a:gd name="connsiteY326" fmla="*/ 2234822 h 4694238"/>
                <a:gd name="connsiteX327" fmla="*/ 381868 w 4722813"/>
                <a:gd name="connsiteY327" fmla="*/ 2353071 h 4694238"/>
                <a:gd name="connsiteX328" fmla="*/ 384249 w 4722813"/>
                <a:gd name="connsiteY328" fmla="*/ 2470526 h 4694238"/>
                <a:gd name="connsiteX329" fmla="*/ 392982 w 4722813"/>
                <a:gd name="connsiteY329" fmla="*/ 2587188 h 4694238"/>
                <a:gd name="connsiteX330" fmla="*/ 410448 w 4722813"/>
                <a:gd name="connsiteY330" fmla="*/ 2703056 h 4694238"/>
                <a:gd name="connsiteX331" fmla="*/ 433471 w 4722813"/>
                <a:gd name="connsiteY331" fmla="*/ 2818130 h 4694238"/>
                <a:gd name="connsiteX332" fmla="*/ 463640 w 4722813"/>
                <a:gd name="connsiteY332" fmla="*/ 2931617 h 4694238"/>
                <a:gd name="connsiteX333" fmla="*/ 500953 w 4722813"/>
                <a:gd name="connsiteY333" fmla="*/ 3041930 h 4694238"/>
                <a:gd name="connsiteX334" fmla="*/ 543824 w 4722813"/>
                <a:gd name="connsiteY334" fmla="*/ 3153036 h 4694238"/>
                <a:gd name="connsiteX335" fmla="*/ 593840 w 4722813"/>
                <a:gd name="connsiteY335" fmla="*/ 3259381 h 4694238"/>
                <a:gd name="connsiteX336" fmla="*/ 650207 w 4722813"/>
                <a:gd name="connsiteY336" fmla="*/ 3362550 h 4694238"/>
                <a:gd name="connsiteX337" fmla="*/ 712925 w 4722813"/>
                <a:gd name="connsiteY337" fmla="*/ 3464133 h 4694238"/>
                <a:gd name="connsiteX338" fmla="*/ 781995 w 4722813"/>
                <a:gd name="connsiteY338" fmla="*/ 3562542 h 4694238"/>
                <a:gd name="connsiteX339" fmla="*/ 856622 w 4722813"/>
                <a:gd name="connsiteY339" fmla="*/ 3655395 h 4694238"/>
                <a:gd name="connsiteX340" fmla="*/ 938394 w 4722813"/>
                <a:gd name="connsiteY340" fmla="*/ 3744280 h 4694238"/>
                <a:gd name="connsiteX341" fmla="*/ 1027311 w 4722813"/>
                <a:gd name="connsiteY341" fmla="*/ 3830784 h 4694238"/>
                <a:gd name="connsiteX342" fmla="*/ 1120198 w 4722813"/>
                <a:gd name="connsiteY342" fmla="*/ 3910939 h 4694238"/>
                <a:gd name="connsiteX343" fmla="*/ 1221023 w 4722813"/>
                <a:gd name="connsiteY343" fmla="*/ 3985539 h 4694238"/>
                <a:gd name="connsiteX344" fmla="*/ 1313910 w 4722813"/>
                <a:gd name="connsiteY344" fmla="*/ 4047441 h 4694238"/>
                <a:gd name="connsiteX345" fmla="*/ 1410766 w 4722813"/>
                <a:gd name="connsiteY345" fmla="*/ 4103788 h 4694238"/>
                <a:gd name="connsiteX346" fmla="*/ 1410766 w 4722813"/>
                <a:gd name="connsiteY346" fmla="*/ 4105375 h 4694238"/>
                <a:gd name="connsiteX347" fmla="*/ 1463164 w 4722813"/>
                <a:gd name="connsiteY347" fmla="*/ 4132358 h 4694238"/>
                <a:gd name="connsiteX348" fmla="*/ 1517943 w 4722813"/>
                <a:gd name="connsiteY348" fmla="*/ 4159341 h 4694238"/>
                <a:gd name="connsiteX349" fmla="*/ 1521119 w 4722813"/>
                <a:gd name="connsiteY349" fmla="*/ 4160928 h 4694238"/>
                <a:gd name="connsiteX350" fmla="*/ 1523501 w 4722813"/>
                <a:gd name="connsiteY350" fmla="*/ 4162515 h 4694238"/>
                <a:gd name="connsiteX351" fmla="*/ 1641792 w 4722813"/>
                <a:gd name="connsiteY351" fmla="*/ 4212513 h 4694238"/>
                <a:gd name="connsiteX352" fmla="*/ 1761672 w 4722813"/>
                <a:gd name="connsiteY352" fmla="*/ 4256162 h 4694238"/>
                <a:gd name="connsiteX353" fmla="*/ 1885521 w 4722813"/>
                <a:gd name="connsiteY353" fmla="*/ 4290288 h 4694238"/>
                <a:gd name="connsiteX354" fmla="*/ 2010163 w 4722813"/>
                <a:gd name="connsiteY354" fmla="*/ 4318064 h 4694238"/>
                <a:gd name="connsiteX355" fmla="*/ 2047477 w 4722813"/>
                <a:gd name="connsiteY355" fmla="*/ 4327588 h 4694238"/>
                <a:gd name="connsiteX356" fmla="*/ 2080821 w 4722813"/>
                <a:gd name="connsiteY356" fmla="*/ 4345047 h 4694238"/>
                <a:gd name="connsiteX357" fmla="*/ 2109401 w 4722813"/>
                <a:gd name="connsiteY357" fmla="*/ 4368062 h 4694238"/>
                <a:gd name="connsiteX358" fmla="*/ 2133218 w 4722813"/>
                <a:gd name="connsiteY358" fmla="*/ 4395045 h 4694238"/>
                <a:gd name="connsiteX359" fmla="*/ 2150684 w 4722813"/>
                <a:gd name="connsiteY359" fmla="*/ 4426790 h 4694238"/>
                <a:gd name="connsiteX360" fmla="*/ 2162593 w 4722813"/>
                <a:gd name="connsiteY360" fmla="*/ 4462502 h 4694238"/>
                <a:gd name="connsiteX361" fmla="*/ 2166562 w 4722813"/>
                <a:gd name="connsiteY361" fmla="*/ 4499802 h 4694238"/>
                <a:gd name="connsiteX362" fmla="*/ 2163387 w 4722813"/>
                <a:gd name="connsiteY362" fmla="*/ 4537102 h 4694238"/>
                <a:gd name="connsiteX363" fmla="*/ 2153860 w 4722813"/>
                <a:gd name="connsiteY363" fmla="*/ 4574402 h 4694238"/>
                <a:gd name="connsiteX364" fmla="*/ 2136394 w 4722813"/>
                <a:gd name="connsiteY364" fmla="*/ 4607734 h 4694238"/>
                <a:gd name="connsiteX365" fmla="*/ 2113371 w 4722813"/>
                <a:gd name="connsiteY365" fmla="*/ 4636304 h 4694238"/>
                <a:gd name="connsiteX366" fmla="*/ 2086378 w 4722813"/>
                <a:gd name="connsiteY366" fmla="*/ 4660906 h 4694238"/>
                <a:gd name="connsiteX367" fmla="*/ 2053034 w 4722813"/>
                <a:gd name="connsiteY367" fmla="*/ 4678366 h 4694238"/>
                <a:gd name="connsiteX368" fmla="*/ 2018896 w 4722813"/>
                <a:gd name="connsiteY368" fmla="*/ 4689476 h 4694238"/>
                <a:gd name="connsiteX369" fmla="*/ 1981583 w 4722813"/>
                <a:gd name="connsiteY369" fmla="*/ 4694238 h 4694238"/>
                <a:gd name="connsiteX370" fmla="*/ 1944269 w 4722813"/>
                <a:gd name="connsiteY370" fmla="*/ 4691064 h 4694238"/>
                <a:gd name="connsiteX371" fmla="*/ 1818039 w 4722813"/>
                <a:gd name="connsiteY371" fmla="*/ 4665668 h 4694238"/>
                <a:gd name="connsiteX372" fmla="*/ 1693396 w 4722813"/>
                <a:gd name="connsiteY372" fmla="*/ 4632336 h 4694238"/>
                <a:gd name="connsiteX373" fmla="*/ 1571135 w 4722813"/>
                <a:gd name="connsiteY373" fmla="*/ 4591862 h 4694238"/>
                <a:gd name="connsiteX374" fmla="*/ 1452049 w 4722813"/>
                <a:gd name="connsiteY374" fmla="*/ 4545832 h 4694238"/>
                <a:gd name="connsiteX375" fmla="*/ 1336139 w 4722813"/>
                <a:gd name="connsiteY375" fmla="*/ 4494247 h 4694238"/>
                <a:gd name="connsiteX376" fmla="*/ 1221023 w 4722813"/>
                <a:gd name="connsiteY376" fmla="*/ 4433932 h 4694238"/>
                <a:gd name="connsiteX377" fmla="*/ 1110671 w 4722813"/>
                <a:gd name="connsiteY377" fmla="*/ 4369649 h 4694238"/>
                <a:gd name="connsiteX378" fmla="*/ 1001112 w 4722813"/>
                <a:gd name="connsiteY378" fmla="*/ 4297430 h 4694238"/>
                <a:gd name="connsiteX379" fmla="*/ 895523 w 4722813"/>
                <a:gd name="connsiteY379" fmla="*/ 4217275 h 4694238"/>
                <a:gd name="connsiteX380" fmla="*/ 794697 w 4722813"/>
                <a:gd name="connsiteY380" fmla="*/ 4132358 h 4694238"/>
                <a:gd name="connsiteX381" fmla="*/ 698635 w 4722813"/>
                <a:gd name="connsiteY381" fmla="*/ 4043473 h 4694238"/>
                <a:gd name="connsiteX382" fmla="*/ 696253 w 4722813"/>
                <a:gd name="connsiteY382" fmla="*/ 4040298 h 4694238"/>
                <a:gd name="connsiteX383" fmla="*/ 604161 w 4722813"/>
                <a:gd name="connsiteY383" fmla="*/ 3944271 h 4694238"/>
                <a:gd name="connsiteX384" fmla="*/ 519213 w 4722813"/>
                <a:gd name="connsiteY384" fmla="*/ 3843482 h 4694238"/>
                <a:gd name="connsiteX385" fmla="*/ 439029 w 4722813"/>
                <a:gd name="connsiteY385" fmla="*/ 3738724 h 4694238"/>
                <a:gd name="connsiteX386" fmla="*/ 365990 w 4722813"/>
                <a:gd name="connsiteY386" fmla="*/ 3629999 h 4694238"/>
                <a:gd name="connsiteX387" fmla="*/ 298508 w 4722813"/>
                <a:gd name="connsiteY387" fmla="*/ 3517306 h 4694238"/>
                <a:gd name="connsiteX388" fmla="*/ 238171 w 4722813"/>
                <a:gd name="connsiteY388" fmla="*/ 3399850 h 4694238"/>
                <a:gd name="connsiteX389" fmla="*/ 183392 w 4722813"/>
                <a:gd name="connsiteY389" fmla="*/ 3280808 h 4694238"/>
                <a:gd name="connsiteX390" fmla="*/ 136552 w 4722813"/>
                <a:gd name="connsiteY390" fmla="*/ 3157004 h 4694238"/>
                <a:gd name="connsiteX391" fmla="*/ 96063 w 4722813"/>
                <a:gd name="connsiteY391" fmla="*/ 3029232 h 4694238"/>
                <a:gd name="connsiteX392" fmla="*/ 61925 w 4722813"/>
                <a:gd name="connsiteY392" fmla="*/ 2899873 h 4694238"/>
                <a:gd name="connsiteX393" fmla="*/ 35726 w 4722813"/>
                <a:gd name="connsiteY393" fmla="*/ 2768132 h 4694238"/>
                <a:gd name="connsiteX394" fmla="*/ 14291 w 4722813"/>
                <a:gd name="connsiteY394" fmla="*/ 2624488 h 4694238"/>
                <a:gd name="connsiteX395" fmla="*/ 14291 w 4722813"/>
                <a:gd name="connsiteY395" fmla="*/ 2619726 h 4694238"/>
                <a:gd name="connsiteX396" fmla="*/ 12703 w 4722813"/>
                <a:gd name="connsiteY396" fmla="*/ 2615758 h 4694238"/>
                <a:gd name="connsiteX397" fmla="*/ 7145 w 4722813"/>
                <a:gd name="connsiteY397" fmla="*/ 2543539 h 4694238"/>
                <a:gd name="connsiteX398" fmla="*/ 3176 w 4722813"/>
                <a:gd name="connsiteY398" fmla="*/ 2472114 h 4694238"/>
                <a:gd name="connsiteX399" fmla="*/ 3176 w 4722813"/>
                <a:gd name="connsiteY399" fmla="*/ 2466558 h 4694238"/>
                <a:gd name="connsiteX400" fmla="*/ 0 w 4722813"/>
                <a:gd name="connsiteY400" fmla="*/ 2334024 h 4694238"/>
                <a:gd name="connsiteX401" fmla="*/ 5558 w 4722813"/>
                <a:gd name="connsiteY401" fmla="*/ 2202284 h 4694238"/>
                <a:gd name="connsiteX402" fmla="*/ 17466 w 4722813"/>
                <a:gd name="connsiteY402" fmla="*/ 2069750 h 4694238"/>
                <a:gd name="connsiteX403" fmla="*/ 37314 w 4722813"/>
                <a:gd name="connsiteY403" fmla="*/ 1940391 h 4694238"/>
                <a:gd name="connsiteX404" fmla="*/ 64306 w 4722813"/>
                <a:gd name="connsiteY404" fmla="*/ 1811032 h 4694238"/>
                <a:gd name="connsiteX405" fmla="*/ 99238 w 4722813"/>
                <a:gd name="connsiteY405" fmla="*/ 1684847 h 4694238"/>
                <a:gd name="connsiteX406" fmla="*/ 140521 w 4722813"/>
                <a:gd name="connsiteY406" fmla="*/ 1560249 h 4694238"/>
                <a:gd name="connsiteX407" fmla="*/ 189743 w 4722813"/>
                <a:gd name="connsiteY407" fmla="*/ 1436445 h 4694238"/>
                <a:gd name="connsiteX408" fmla="*/ 243729 w 4722813"/>
                <a:gd name="connsiteY408" fmla="*/ 1317403 h 4694238"/>
                <a:gd name="connsiteX409" fmla="*/ 307241 w 4722813"/>
                <a:gd name="connsiteY409" fmla="*/ 1199154 h 4694238"/>
                <a:gd name="connsiteX410" fmla="*/ 377104 w 4722813"/>
                <a:gd name="connsiteY410" fmla="*/ 1084873 h 4694238"/>
                <a:gd name="connsiteX411" fmla="*/ 378692 w 4722813"/>
                <a:gd name="connsiteY411" fmla="*/ 1080111 h 4694238"/>
                <a:gd name="connsiteX412" fmla="*/ 381868 w 4722813"/>
                <a:gd name="connsiteY412" fmla="*/ 1074556 h 4694238"/>
                <a:gd name="connsiteX413" fmla="*/ 431884 w 4722813"/>
                <a:gd name="connsiteY413" fmla="*/ 1001543 h 4694238"/>
                <a:gd name="connsiteX414" fmla="*/ 463640 w 4722813"/>
                <a:gd name="connsiteY414" fmla="*/ 956307 h 4694238"/>
                <a:gd name="connsiteX415" fmla="*/ 467609 w 4722813"/>
                <a:gd name="connsiteY415" fmla="*/ 950752 h 4694238"/>
                <a:gd name="connsiteX416" fmla="*/ 472373 w 4722813"/>
                <a:gd name="connsiteY416" fmla="*/ 946784 h 4694238"/>
                <a:gd name="connsiteX417" fmla="*/ 554939 w 4722813"/>
                <a:gd name="connsiteY417" fmla="*/ 840439 h 4694238"/>
                <a:gd name="connsiteX418" fmla="*/ 643856 w 4722813"/>
                <a:gd name="connsiteY418" fmla="*/ 741237 h 4694238"/>
                <a:gd name="connsiteX419" fmla="*/ 739124 w 4722813"/>
                <a:gd name="connsiteY419" fmla="*/ 646004 h 4694238"/>
                <a:gd name="connsiteX420" fmla="*/ 837568 w 4722813"/>
                <a:gd name="connsiteY420" fmla="*/ 557119 h 4694238"/>
                <a:gd name="connsiteX421" fmla="*/ 939982 w 4722813"/>
                <a:gd name="connsiteY421" fmla="*/ 475376 h 4694238"/>
                <a:gd name="connsiteX422" fmla="*/ 1047159 w 4722813"/>
                <a:gd name="connsiteY422" fmla="*/ 397602 h 4694238"/>
                <a:gd name="connsiteX423" fmla="*/ 1159099 w 4722813"/>
                <a:gd name="connsiteY423" fmla="*/ 329351 h 4694238"/>
                <a:gd name="connsiteX424" fmla="*/ 1274215 w 4722813"/>
                <a:gd name="connsiteY424" fmla="*/ 264274 h 4694238"/>
                <a:gd name="connsiteX425" fmla="*/ 1393300 w 4722813"/>
                <a:gd name="connsiteY425" fmla="*/ 207134 h 4694238"/>
                <a:gd name="connsiteX426" fmla="*/ 1516355 w 4722813"/>
                <a:gd name="connsiteY426" fmla="*/ 156343 h 4694238"/>
                <a:gd name="connsiteX427" fmla="*/ 1641792 w 4722813"/>
                <a:gd name="connsiteY427" fmla="*/ 111900 h 4694238"/>
                <a:gd name="connsiteX428" fmla="*/ 1770405 w 4722813"/>
                <a:gd name="connsiteY428" fmla="*/ 74600 h 4694238"/>
                <a:gd name="connsiteX429" fmla="*/ 1777550 w 4722813"/>
                <a:gd name="connsiteY429" fmla="*/ 73013 h 4694238"/>
                <a:gd name="connsiteX430" fmla="*/ 1779137 w 4722813"/>
                <a:gd name="connsiteY430" fmla="*/ 73013 h 4694238"/>
                <a:gd name="connsiteX431" fmla="*/ 1868055 w 4722813"/>
                <a:gd name="connsiteY431" fmla="*/ 51585 h 4694238"/>
                <a:gd name="connsiteX432" fmla="*/ 1958560 w 4722813"/>
                <a:gd name="connsiteY432" fmla="*/ 34126 h 4694238"/>
                <a:gd name="connsiteX433" fmla="*/ 2097493 w 4722813"/>
                <a:gd name="connsiteY433" fmla="*/ 14285 h 4694238"/>
                <a:gd name="connsiteX434" fmla="*/ 2237220 w 4722813"/>
                <a:gd name="connsiteY434" fmla="*/ 3175 h 469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</a:cxnLst>
              <a:rect l="l" t="t" r="r" b="b"/>
              <a:pathLst>
                <a:path w="4722813" h="4694238">
                  <a:moveTo>
                    <a:pt x="2876372" y="4284662"/>
                  </a:moveTo>
                  <a:lnTo>
                    <a:pt x="2913562" y="4286250"/>
                  </a:lnTo>
                  <a:lnTo>
                    <a:pt x="2949170" y="4295775"/>
                  </a:lnTo>
                  <a:lnTo>
                    <a:pt x="2981612" y="4311650"/>
                  </a:lnTo>
                  <a:lnTo>
                    <a:pt x="3010098" y="4333081"/>
                  </a:lnTo>
                  <a:lnTo>
                    <a:pt x="3036210" y="4360862"/>
                  </a:lnTo>
                  <a:lnTo>
                    <a:pt x="3054410" y="4392612"/>
                  </a:lnTo>
                  <a:lnTo>
                    <a:pt x="3067861" y="4428331"/>
                  </a:lnTo>
                  <a:lnTo>
                    <a:pt x="3073400" y="4467225"/>
                  </a:lnTo>
                  <a:lnTo>
                    <a:pt x="3071818" y="4504531"/>
                  </a:lnTo>
                  <a:lnTo>
                    <a:pt x="3062322" y="4538662"/>
                  </a:lnTo>
                  <a:lnTo>
                    <a:pt x="3046497" y="4572000"/>
                  </a:lnTo>
                  <a:lnTo>
                    <a:pt x="3025132" y="4602162"/>
                  </a:lnTo>
                  <a:lnTo>
                    <a:pt x="2997438" y="4626769"/>
                  </a:lnTo>
                  <a:lnTo>
                    <a:pt x="2965787" y="4645025"/>
                  </a:lnTo>
                  <a:lnTo>
                    <a:pt x="2930179" y="4657725"/>
                  </a:lnTo>
                  <a:lnTo>
                    <a:pt x="2860547" y="4675187"/>
                  </a:lnTo>
                  <a:lnTo>
                    <a:pt x="2790123" y="4689475"/>
                  </a:lnTo>
                  <a:lnTo>
                    <a:pt x="2751350" y="4692650"/>
                  </a:lnTo>
                  <a:lnTo>
                    <a:pt x="2713369" y="4687888"/>
                  </a:lnTo>
                  <a:lnTo>
                    <a:pt x="2678553" y="4676775"/>
                  </a:lnTo>
                  <a:lnTo>
                    <a:pt x="2646111" y="4657725"/>
                  </a:lnTo>
                  <a:lnTo>
                    <a:pt x="2618416" y="4635500"/>
                  </a:lnTo>
                  <a:lnTo>
                    <a:pt x="2597051" y="4606131"/>
                  </a:lnTo>
                  <a:lnTo>
                    <a:pt x="2579643" y="4573587"/>
                  </a:lnTo>
                  <a:lnTo>
                    <a:pt x="2570148" y="4537075"/>
                  </a:lnTo>
                  <a:lnTo>
                    <a:pt x="2565400" y="4498975"/>
                  </a:lnTo>
                  <a:lnTo>
                    <a:pt x="2570148" y="4461668"/>
                  </a:lnTo>
                  <a:lnTo>
                    <a:pt x="2581226" y="4426743"/>
                  </a:lnTo>
                  <a:lnTo>
                    <a:pt x="2600216" y="4394993"/>
                  </a:lnTo>
                  <a:lnTo>
                    <a:pt x="2623163" y="4366418"/>
                  </a:lnTo>
                  <a:lnTo>
                    <a:pt x="2651649" y="4343400"/>
                  </a:lnTo>
                  <a:lnTo>
                    <a:pt x="2684092" y="4325937"/>
                  </a:lnTo>
                  <a:lnTo>
                    <a:pt x="2721282" y="4314825"/>
                  </a:lnTo>
                  <a:lnTo>
                    <a:pt x="2839182" y="4290218"/>
                  </a:lnTo>
                  <a:close/>
                  <a:moveTo>
                    <a:pt x="3550444" y="3987800"/>
                  </a:moveTo>
                  <a:lnTo>
                    <a:pt x="3582194" y="3989385"/>
                  </a:lnTo>
                  <a:lnTo>
                    <a:pt x="3613944" y="3994931"/>
                  </a:lnTo>
                  <a:lnTo>
                    <a:pt x="3643313" y="4006816"/>
                  </a:lnTo>
                  <a:lnTo>
                    <a:pt x="3672681" y="4024248"/>
                  </a:lnTo>
                  <a:lnTo>
                    <a:pt x="3696494" y="4045642"/>
                  </a:lnTo>
                  <a:lnTo>
                    <a:pt x="3717925" y="4072582"/>
                  </a:lnTo>
                  <a:lnTo>
                    <a:pt x="3735388" y="4102691"/>
                  </a:lnTo>
                  <a:lnTo>
                    <a:pt x="3745706" y="4134385"/>
                  </a:lnTo>
                  <a:lnTo>
                    <a:pt x="3749675" y="4166871"/>
                  </a:lnTo>
                  <a:lnTo>
                    <a:pt x="3748088" y="4198565"/>
                  </a:lnTo>
                  <a:lnTo>
                    <a:pt x="3742531" y="4231844"/>
                  </a:lnTo>
                  <a:lnTo>
                    <a:pt x="3731419" y="4261953"/>
                  </a:lnTo>
                  <a:lnTo>
                    <a:pt x="3713956" y="4288893"/>
                  </a:lnTo>
                  <a:lnTo>
                    <a:pt x="3692525" y="4315041"/>
                  </a:lnTo>
                  <a:lnTo>
                    <a:pt x="3665538" y="4336434"/>
                  </a:lnTo>
                  <a:lnTo>
                    <a:pt x="3605213" y="4375260"/>
                  </a:lnTo>
                  <a:lnTo>
                    <a:pt x="3543300" y="4410915"/>
                  </a:lnTo>
                  <a:lnTo>
                    <a:pt x="3509169" y="4426762"/>
                  </a:lnTo>
                  <a:lnTo>
                    <a:pt x="3472656" y="4435478"/>
                  </a:lnTo>
                  <a:lnTo>
                    <a:pt x="3436938" y="4437063"/>
                  </a:lnTo>
                  <a:lnTo>
                    <a:pt x="3402806" y="4431517"/>
                  </a:lnTo>
                  <a:lnTo>
                    <a:pt x="3369469" y="4419631"/>
                  </a:lnTo>
                  <a:lnTo>
                    <a:pt x="3338513" y="4402200"/>
                  </a:lnTo>
                  <a:lnTo>
                    <a:pt x="3317875" y="4385560"/>
                  </a:lnTo>
                  <a:lnTo>
                    <a:pt x="3299619" y="4364959"/>
                  </a:lnTo>
                  <a:lnTo>
                    <a:pt x="3283744" y="4341981"/>
                  </a:lnTo>
                  <a:lnTo>
                    <a:pt x="3269456" y="4310287"/>
                  </a:lnTo>
                  <a:lnTo>
                    <a:pt x="3260725" y="4279385"/>
                  </a:lnTo>
                  <a:lnTo>
                    <a:pt x="3257550" y="4246106"/>
                  </a:lnTo>
                  <a:lnTo>
                    <a:pt x="3260725" y="4212828"/>
                  </a:lnTo>
                  <a:lnTo>
                    <a:pt x="3269456" y="4182718"/>
                  </a:lnTo>
                  <a:lnTo>
                    <a:pt x="3282156" y="4152609"/>
                  </a:lnTo>
                  <a:lnTo>
                    <a:pt x="3301206" y="4125669"/>
                  </a:lnTo>
                  <a:lnTo>
                    <a:pt x="3325019" y="4102691"/>
                  </a:lnTo>
                  <a:lnTo>
                    <a:pt x="3352800" y="4082882"/>
                  </a:lnTo>
                  <a:lnTo>
                    <a:pt x="3455988" y="4019494"/>
                  </a:lnTo>
                  <a:lnTo>
                    <a:pt x="3486150" y="4002062"/>
                  </a:lnTo>
                  <a:lnTo>
                    <a:pt x="3517106" y="3992554"/>
                  </a:lnTo>
                  <a:close/>
                  <a:moveTo>
                    <a:pt x="4087019" y="3479800"/>
                  </a:moveTo>
                  <a:lnTo>
                    <a:pt x="4119563" y="3481388"/>
                  </a:lnTo>
                  <a:lnTo>
                    <a:pt x="4151313" y="3486944"/>
                  </a:lnTo>
                  <a:lnTo>
                    <a:pt x="4183063" y="3500438"/>
                  </a:lnTo>
                  <a:lnTo>
                    <a:pt x="4211638" y="3517106"/>
                  </a:lnTo>
                  <a:lnTo>
                    <a:pt x="4237832" y="3540125"/>
                  </a:lnTo>
                  <a:lnTo>
                    <a:pt x="4257675" y="3567906"/>
                  </a:lnTo>
                  <a:lnTo>
                    <a:pt x="4273550" y="3596481"/>
                  </a:lnTo>
                  <a:lnTo>
                    <a:pt x="4283869" y="3628231"/>
                  </a:lnTo>
                  <a:lnTo>
                    <a:pt x="4287838" y="3659981"/>
                  </a:lnTo>
                  <a:lnTo>
                    <a:pt x="4286250" y="3690938"/>
                  </a:lnTo>
                  <a:lnTo>
                    <a:pt x="4280694" y="3724275"/>
                  </a:lnTo>
                  <a:lnTo>
                    <a:pt x="4267994" y="3754438"/>
                  </a:lnTo>
                  <a:lnTo>
                    <a:pt x="4250532" y="3784600"/>
                  </a:lnTo>
                  <a:lnTo>
                    <a:pt x="4206082" y="3841750"/>
                  </a:lnTo>
                  <a:lnTo>
                    <a:pt x="4160044" y="3896519"/>
                  </a:lnTo>
                  <a:lnTo>
                    <a:pt x="4134644" y="3922713"/>
                  </a:lnTo>
                  <a:lnTo>
                    <a:pt x="4104482" y="3940969"/>
                  </a:lnTo>
                  <a:lnTo>
                    <a:pt x="4072732" y="3955257"/>
                  </a:lnTo>
                  <a:lnTo>
                    <a:pt x="4037806" y="3962400"/>
                  </a:lnTo>
                  <a:lnTo>
                    <a:pt x="4003675" y="3963988"/>
                  </a:lnTo>
                  <a:lnTo>
                    <a:pt x="3971132" y="3958432"/>
                  </a:lnTo>
                  <a:lnTo>
                    <a:pt x="3936207" y="3947319"/>
                  </a:lnTo>
                  <a:lnTo>
                    <a:pt x="3906044" y="3929857"/>
                  </a:lnTo>
                  <a:lnTo>
                    <a:pt x="3891757" y="3917950"/>
                  </a:lnTo>
                  <a:lnTo>
                    <a:pt x="3866357" y="3890963"/>
                  </a:lnTo>
                  <a:lnTo>
                    <a:pt x="3845719" y="3859213"/>
                  </a:lnTo>
                  <a:lnTo>
                    <a:pt x="3831432" y="3825082"/>
                  </a:lnTo>
                  <a:lnTo>
                    <a:pt x="3825875" y="3788569"/>
                  </a:lnTo>
                  <a:lnTo>
                    <a:pt x="3825875" y="3752850"/>
                  </a:lnTo>
                  <a:lnTo>
                    <a:pt x="3834607" y="3717132"/>
                  </a:lnTo>
                  <a:lnTo>
                    <a:pt x="3848894" y="3683000"/>
                  </a:lnTo>
                  <a:lnTo>
                    <a:pt x="3870325" y="3651250"/>
                  </a:lnTo>
                  <a:lnTo>
                    <a:pt x="3946525" y="3556000"/>
                  </a:lnTo>
                  <a:lnTo>
                    <a:pt x="3969544" y="3530600"/>
                  </a:lnTo>
                  <a:lnTo>
                    <a:pt x="3994944" y="3509963"/>
                  </a:lnTo>
                  <a:lnTo>
                    <a:pt x="4023519" y="3494088"/>
                  </a:lnTo>
                  <a:lnTo>
                    <a:pt x="4055269" y="3484563"/>
                  </a:lnTo>
                  <a:close/>
                  <a:moveTo>
                    <a:pt x="4415228" y="2822575"/>
                  </a:moveTo>
                  <a:lnTo>
                    <a:pt x="4452464" y="2824158"/>
                  </a:lnTo>
                  <a:lnTo>
                    <a:pt x="4491285" y="2831279"/>
                  </a:lnTo>
                  <a:lnTo>
                    <a:pt x="4525352" y="2847104"/>
                  </a:lnTo>
                  <a:lnTo>
                    <a:pt x="4557042" y="2867677"/>
                  </a:lnTo>
                  <a:lnTo>
                    <a:pt x="4582395" y="2894580"/>
                  </a:lnTo>
                  <a:lnTo>
                    <a:pt x="4601409" y="2924648"/>
                  </a:lnTo>
                  <a:lnTo>
                    <a:pt x="4615670" y="2957881"/>
                  </a:lnTo>
                  <a:lnTo>
                    <a:pt x="4622800" y="2995070"/>
                  </a:lnTo>
                  <a:lnTo>
                    <a:pt x="4622800" y="3032260"/>
                  </a:lnTo>
                  <a:lnTo>
                    <a:pt x="4614085" y="3069449"/>
                  </a:lnTo>
                  <a:lnTo>
                    <a:pt x="4592694" y="3136706"/>
                  </a:lnTo>
                  <a:lnTo>
                    <a:pt x="4566549" y="3205546"/>
                  </a:lnTo>
                  <a:lnTo>
                    <a:pt x="4549912" y="3239570"/>
                  </a:lnTo>
                  <a:lnTo>
                    <a:pt x="4526936" y="3268056"/>
                  </a:lnTo>
                  <a:lnTo>
                    <a:pt x="4499207" y="3292585"/>
                  </a:lnTo>
                  <a:lnTo>
                    <a:pt x="4468309" y="3309992"/>
                  </a:lnTo>
                  <a:lnTo>
                    <a:pt x="4433450" y="3321070"/>
                  </a:lnTo>
                  <a:lnTo>
                    <a:pt x="4397798" y="3327400"/>
                  </a:lnTo>
                  <a:lnTo>
                    <a:pt x="4360562" y="3324235"/>
                  </a:lnTo>
                  <a:lnTo>
                    <a:pt x="4323325" y="3313949"/>
                  </a:lnTo>
                  <a:lnTo>
                    <a:pt x="4300350" y="3304453"/>
                  </a:lnTo>
                  <a:lnTo>
                    <a:pt x="4280543" y="3292585"/>
                  </a:lnTo>
                  <a:lnTo>
                    <a:pt x="4253606" y="3268056"/>
                  </a:lnTo>
                  <a:lnTo>
                    <a:pt x="4231423" y="3241153"/>
                  </a:lnTo>
                  <a:lnTo>
                    <a:pt x="4216370" y="3209502"/>
                  </a:lnTo>
                  <a:lnTo>
                    <a:pt x="4204486" y="3176269"/>
                  </a:lnTo>
                  <a:lnTo>
                    <a:pt x="4200525" y="3140662"/>
                  </a:lnTo>
                  <a:lnTo>
                    <a:pt x="4202902" y="3105056"/>
                  </a:lnTo>
                  <a:lnTo>
                    <a:pt x="4213201" y="3069449"/>
                  </a:lnTo>
                  <a:lnTo>
                    <a:pt x="4253606" y="2956298"/>
                  </a:lnTo>
                  <a:lnTo>
                    <a:pt x="4267867" y="2920692"/>
                  </a:lnTo>
                  <a:lnTo>
                    <a:pt x="4289258" y="2890624"/>
                  </a:lnTo>
                  <a:lnTo>
                    <a:pt x="4314611" y="2864512"/>
                  </a:lnTo>
                  <a:lnTo>
                    <a:pt x="4346301" y="2844731"/>
                  </a:lnTo>
                  <a:lnTo>
                    <a:pt x="4379576" y="2829697"/>
                  </a:lnTo>
                  <a:close/>
                  <a:moveTo>
                    <a:pt x="4523961" y="2089150"/>
                  </a:moveTo>
                  <a:lnTo>
                    <a:pt x="4562936" y="2092320"/>
                  </a:lnTo>
                  <a:lnTo>
                    <a:pt x="4598730" y="2101038"/>
                  </a:lnTo>
                  <a:lnTo>
                    <a:pt x="4632137" y="2118474"/>
                  </a:lnTo>
                  <a:lnTo>
                    <a:pt x="4660771" y="2139872"/>
                  </a:lnTo>
                  <a:lnTo>
                    <a:pt x="4685429" y="2166818"/>
                  </a:lnTo>
                  <a:lnTo>
                    <a:pt x="4703723" y="2198519"/>
                  </a:lnTo>
                  <a:lnTo>
                    <a:pt x="4716450" y="2234182"/>
                  </a:lnTo>
                  <a:lnTo>
                    <a:pt x="4721222" y="2271431"/>
                  </a:lnTo>
                  <a:lnTo>
                    <a:pt x="4722813" y="2343550"/>
                  </a:lnTo>
                  <a:lnTo>
                    <a:pt x="4722813" y="2416463"/>
                  </a:lnTo>
                  <a:lnTo>
                    <a:pt x="4718041" y="2453711"/>
                  </a:lnTo>
                  <a:lnTo>
                    <a:pt x="4706905" y="2489375"/>
                  </a:lnTo>
                  <a:lnTo>
                    <a:pt x="4687815" y="2521076"/>
                  </a:lnTo>
                  <a:lnTo>
                    <a:pt x="4663157" y="2548814"/>
                  </a:lnTo>
                  <a:lnTo>
                    <a:pt x="4634523" y="2571797"/>
                  </a:lnTo>
                  <a:lnTo>
                    <a:pt x="4603502" y="2588440"/>
                  </a:lnTo>
                  <a:lnTo>
                    <a:pt x="4566913" y="2598743"/>
                  </a:lnTo>
                  <a:lnTo>
                    <a:pt x="4528734" y="2601913"/>
                  </a:lnTo>
                  <a:lnTo>
                    <a:pt x="4489759" y="2597158"/>
                  </a:lnTo>
                  <a:lnTo>
                    <a:pt x="4454761" y="2584478"/>
                  </a:lnTo>
                  <a:lnTo>
                    <a:pt x="4423740" y="2567042"/>
                  </a:lnTo>
                  <a:lnTo>
                    <a:pt x="4394310" y="2542474"/>
                  </a:lnTo>
                  <a:lnTo>
                    <a:pt x="4372834" y="2513943"/>
                  </a:lnTo>
                  <a:lnTo>
                    <a:pt x="4356130" y="2482242"/>
                  </a:lnTo>
                  <a:lnTo>
                    <a:pt x="4345790" y="2444993"/>
                  </a:lnTo>
                  <a:lnTo>
                    <a:pt x="4342608" y="2407745"/>
                  </a:lnTo>
                  <a:lnTo>
                    <a:pt x="4342608" y="2347513"/>
                  </a:lnTo>
                  <a:lnTo>
                    <a:pt x="4341813" y="2287281"/>
                  </a:lnTo>
                  <a:lnTo>
                    <a:pt x="4342608" y="2248448"/>
                  </a:lnTo>
                  <a:lnTo>
                    <a:pt x="4352949" y="2212784"/>
                  </a:lnTo>
                  <a:lnTo>
                    <a:pt x="4368857" y="2179498"/>
                  </a:lnTo>
                  <a:lnTo>
                    <a:pt x="4391924" y="2150967"/>
                  </a:lnTo>
                  <a:lnTo>
                    <a:pt x="4418967" y="2126399"/>
                  </a:lnTo>
                  <a:lnTo>
                    <a:pt x="4450784" y="2108171"/>
                  </a:lnTo>
                  <a:lnTo>
                    <a:pt x="4484986" y="2095490"/>
                  </a:lnTo>
                  <a:close/>
                  <a:moveTo>
                    <a:pt x="4381138" y="1366837"/>
                  </a:moveTo>
                  <a:lnTo>
                    <a:pt x="4418375" y="1370812"/>
                  </a:lnTo>
                  <a:lnTo>
                    <a:pt x="4453235" y="1381147"/>
                  </a:lnTo>
                  <a:lnTo>
                    <a:pt x="4484925" y="1400227"/>
                  </a:lnTo>
                  <a:lnTo>
                    <a:pt x="4513447" y="1423282"/>
                  </a:lnTo>
                  <a:lnTo>
                    <a:pt x="4536423" y="1451902"/>
                  </a:lnTo>
                  <a:lnTo>
                    <a:pt x="4554645" y="1486087"/>
                  </a:lnTo>
                  <a:lnTo>
                    <a:pt x="4579205" y="1553662"/>
                  </a:lnTo>
                  <a:lnTo>
                    <a:pt x="4603765" y="1621237"/>
                  </a:lnTo>
                  <a:lnTo>
                    <a:pt x="4611688" y="1658602"/>
                  </a:lnTo>
                  <a:lnTo>
                    <a:pt x="4611688" y="1696762"/>
                  </a:lnTo>
                  <a:lnTo>
                    <a:pt x="4606142" y="1734127"/>
                  </a:lnTo>
                  <a:lnTo>
                    <a:pt x="4593466" y="1766722"/>
                  </a:lnTo>
                  <a:lnTo>
                    <a:pt x="4573659" y="1798522"/>
                  </a:lnTo>
                  <a:lnTo>
                    <a:pt x="4549099" y="1824757"/>
                  </a:lnTo>
                  <a:lnTo>
                    <a:pt x="4517408" y="1847812"/>
                  </a:lnTo>
                  <a:lnTo>
                    <a:pt x="4483341" y="1862122"/>
                  </a:lnTo>
                  <a:lnTo>
                    <a:pt x="4447689" y="1870867"/>
                  </a:lnTo>
                  <a:lnTo>
                    <a:pt x="4411244" y="1871662"/>
                  </a:lnTo>
                  <a:lnTo>
                    <a:pt x="4377177" y="1866097"/>
                  </a:lnTo>
                  <a:lnTo>
                    <a:pt x="4343902" y="1854967"/>
                  </a:lnTo>
                  <a:lnTo>
                    <a:pt x="4313796" y="1837477"/>
                  </a:lnTo>
                  <a:lnTo>
                    <a:pt x="4291612" y="1818397"/>
                  </a:lnTo>
                  <a:lnTo>
                    <a:pt x="4271013" y="1795342"/>
                  </a:lnTo>
                  <a:lnTo>
                    <a:pt x="4255168" y="1769902"/>
                  </a:lnTo>
                  <a:lnTo>
                    <a:pt x="4244076" y="1741282"/>
                  </a:lnTo>
                  <a:lnTo>
                    <a:pt x="4202878" y="1627597"/>
                  </a:lnTo>
                  <a:lnTo>
                    <a:pt x="4190994" y="1591027"/>
                  </a:lnTo>
                  <a:lnTo>
                    <a:pt x="4187825" y="1553662"/>
                  </a:lnTo>
                  <a:lnTo>
                    <a:pt x="4192579" y="1516297"/>
                  </a:lnTo>
                  <a:lnTo>
                    <a:pt x="4203670" y="1482112"/>
                  </a:lnTo>
                  <a:lnTo>
                    <a:pt x="4221100" y="1450312"/>
                  </a:lnTo>
                  <a:lnTo>
                    <a:pt x="4245661" y="1421692"/>
                  </a:lnTo>
                  <a:lnTo>
                    <a:pt x="4274182" y="1398637"/>
                  </a:lnTo>
                  <a:lnTo>
                    <a:pt x="4308250" y="1379557"/>
                  </a:lnTo>
                  <a:lnTo>
                    <a:pt x="4343902" y="1370017"/>
                  </a:lnTo>
                  <a:close/>
                  <a:moveTo>
                    <a:pt x="2245369" y="828675"/>
                  </a:moveTo>
                  <a:lnTo>
                    <a:pt x="2281846" y="831849"/>
                  </a:lnTo>
                  <a:lnTo>
                    <a:pt x="2312772" y="842958"/>
                  </a:lnTo>
                  <a:lnTo>
                    <a:pt x="2341319" y="862002"/>
                  </a:lnTo>
                  <a:lnTo>
                    <a:pt x="2365901" y="886600"/>
                  </a:lnTo>
                  <a:lnTo>
                    <a:pt x="2383347" y="915166"/>
                  </a:lnTo>
                  <a:lnTo>
                    <a:pt x="2394448" y="946905"/>
                  </a:lnTo>
                  <a:lnTo>
                    <a:pt x="2399206" y="982612"/>
                  </a:lnTo>
                  <a:lnTo>
                    <a:pt x="2399206" y="2326786"/>
                  </a:lnTo>
                  <a:lnTo>
                    <a:pt x="3631488" y="2965546"/>
                  </a:lnTo>
                  <a:lnTo>
                    <a:pt x="3657656" y="2983002"/>
                  </a:lnTo>
                  <a:lnTo>
                    <a:pt x="3679066" y="3002840"/>
                  </a:lnTo>
                  <a:lnTo>
                    <a:pt x="3695719" y="3027438"/>
                  </a:lnTo>
                  <a:lnTo>
                    <a:pt x="3707613" y="3055210"/>
                  </a:lnTo>
                  <a:lnTo>
                    <a:pt x="3713164" y="3083776"/>
                  </a:lnTo>
                  <a:lnTo>
                    <a:pt x="3714750" y="3113928"/>
                  </a:lnTo>
                  <a:lnTo>
                    <a:pt x="3709199" y="3144081"/>
                  </a:lnTo>
                  <a:lnTo>
                    <a:pt x="3697305" y="3172647"/>
                  </a:lnTo>
                  <a:lnTo>
                    <a:pt x="3681445" y="3197245"/>
                  </a:lnTo>
                  <a:lnTo>
                    <a:pt x="3661621" y="3217082"/>
                  </a:lnTo>
                  <a:lnTo>
                    <a:pt x="3640211" y="3234539"/>
                  </a:lnTo>
                  <a:lnTo>
                    <a:pt x="3614042" y="3245648"/>
                  </a:lnTo>
                  <a:lnTo>
                    <a:pt x="3588667" y="3252789"/>
                  </a:lnTo>
                  <a:lnTo>
                    <a:pt x="3560913" y="3255963"/>
                  </a:lnTo>
                  <a:lnTo>
                    <a:pt x="3537124" y="3254376"/>
                  </a:lnTo>
                  <a:lnTo>
                    <a:pt x="3514128" y="3248822"/>
                  </a:lnTo>
                  <a:lnTo>
                    <a:pt x="3491131" y="3238506"/>
                  </a:lnTo>
                  <a:lnTo>
                    <a:pt x="2092325" y="2514843"/>
                  </a:lnTo>
                  <a:lnTo>
                    <a:pt x="2092325" y="982612"/>
                  </a:lnTo>
                  <a:lnTo>
                    <a:pt x="2096290" y="946905"/>
                  </a:lnTo>
                  <a:lnTo>
                    <a:pt x="2108185" y="915166"/>
                  </a:lnTo>
                  <a:lnTo>
                    <a:pt x="2125630" y="886600"/>
                  </a:lnTo>
                  <a:lnTo>
                    <a:pt x="2149419" y="862002"/>
                  </a:lnTo>
                  <a:lnTo>
                    <a:pt x="2177966" y="842958"/>
                  </a:lnTo>
                  <a:lnTo>
                    <a:pt x="2209685" y="831849"/>
                  </a:lnTo>
                  <a:close/>
                  <a:moveTo>
                    <a:pt x="2376153" y="0"/>
                  </a:moveTo>
                  <a:lnTo>
                    <a:pt x="2513498" y="3968"/>
                  </a:lnTo>
                  <a:lnTo>
                    <a:pt x="2651637" y="17460"/>
                  </a:lnTo>
                  <a:lnTo>
                    <a:pt x="2786601" y="37300"/>
                  </a:lnTo>
                  <a:lnTo>
                    <a:pt x="2921564" y="65870"/>
                  </a:lnTo>
                  <a:lnTo>
                    <a:pt x="3053352" y="102377"/>
                  </a:lnTo>
                  <a:lnTo>
                    <a:pt x="3183552" y="146819"/>
                  </a:lnTo>
                  <a:lnTo>
                    <a:pt x="3311371" y="198404"/>
                  </a:lnTo>
                  <a:lnTo>
                    <a:pt x="3436014" y="258719"/>
                  </a:lnTo>
                  <a:lnTo>
                    <a:pt x="3558275" y="326176"/>
                  </a:lnTo>
                  <a:lnTo>
                    <a:pt x="3677360" y="400776"/>
                  </a:lnTo>
                  <a:lnTo>
                    <a:pt x="3826614" y="185706"/>
                  </a:lnTo>
                  <a:lnTo>
                    <a:pt x="3844080" y="163485"/>
                  </a:lnTo>
                  <a:lnTo>
                    <a:pt x="3862340" y="150787"/>
                  </a:lnTo>
                  <a:lnTo>
                    <a:pt x="3881393" y="145232"/>
                  </a:lnTo>
                  <a:lnTo>
                    <a:pt x="3898065" y="147613"/>
                  </a:lnTo>
                  <a:lnTo>
                    <a:pt x="3912356" y="159517"/>
                  </a:lnTo>
                  <a:lnTo>
                    <a:pt x="3925852" y="177770"/>
                  </a:lnTo>
                  <a:lnTo>
                    <a:pt x="3935379" y="203960"/>
                  </a:lnTo>
                  <a:lnTo>
                    <a:pt x="4109244" y="828535"/>
                  </a:lnTo>
                  <a:lnTo>
                    <a:pt x="4113213" y="857899"/>
                  </a:lnTo>
                  <a:lnTo>
                    <a:pt x="4110831" y="884882"/>
                  </a:lnTo>
                  <a:lnTo>
                    <a:pt x="4102098" y="911071"/>
                  </a:lnTo>
                  <a:lnTo>
                    <a:pt x="4087808" y="932499"/>
                  </a:lnTo>
                  <a:lnTo>
                    <a:pt x="4067960" y="949165"/>
                  </a:lnTo>
                  <a:lnTo>
                    <a:pt x="4041762" y="961069"/>
                  </a:lnTo>
                  <a:lnTo>
                    <a:pt x="4013181" y="968212"/>
                  </a:lnTo>
                  <a:lnTo>
                    <a:pt x="3368532" y="1025352"/>
                  </a:lnTo>
                  <a:lnTo>
                    <a:pt x="3344715" y="1025352"/>
                  </a:lnTo>
                  <a:lnTo>
                    <a:pt x="3323279" y="1021384"/>
                  </a:lnTo>
                  <a:lnTo>
                    <a:pt x="3308989" y="1012654"/>
                  </a:lnTo>
                  <a:lnTo>
                    <a:pt x="3298668" y="1001543"/>
                  </a:lnTo>
                  <a:lnTo>
                    <a:pt x="3293111" y="986465"/>
                  </a:lnTo>
                  <a:lnTo>
                    <a:pt x="3293905" y="969799"/>
                  </a:lnTo>
                  <a:lnTo>
                    <a:pt x="3300256" y="949165"/>
                  </a:lnTo>
                  <a:lnTo>
                    <a:pt x="3312959" y="927737"/>
                  </a:lnTo>
                  <a:lnTo>
                    <a:pt x="3460625" y="714255"/>
                  </a:lnTo>
                  <a:lnTo>
                    <a:pt x="3350272" y="645210"/>
                  </a:lnTo>
                  <a:lnTo>
                    <a:pt x="3236744" y="584895"/>
                  </a:lnTo>
                  <a:lnTo>
                    <a:pt x="3120834" y="531723"/>
                  </a:lnTo>
                  <a:lnTo>
                    <a:pt x="3003336" y="487280"/>
                  </a:lnTo>
                  <a:lnTo>
                    <a:pt x="2882663" y="450774"/>
                  </a:lnTo>
                  <a:lnTo>
                    <a:pt x="2761990" y="422204"/>
                  </a:lnTo>
                  <a:lnTo>
                    <a:pt x="2639729" y="400776"/>
                  </a:lnTo>
                  <a:lnTo>
                    <a:pt x="2518261" y="388078"/>
                  </a:lnTo>
                  <a:lnTo>
                    <a:pt x="2394412" y="381729"/>
                  </a:lnTo>
                  <a:lnTo>
                    <a:pt x="2271357" y="383317"/>
                  </a:lnTo>
                  <a:lnTo>
                    <a:pt x="2149096" y="393634"/>
                  </a:lnTo>
                  <a:lnTo>
                    <a:pt x="2028423" y="409506"/>
                  </a:lnTo>
                  <a:lnTo>
                    <a:pt x="1908544" y="434108"/>
                  </a:lnTo>
                  <a:lnTo>
                    <a:pt x="1790252" y="465059"/>
                  </a:lnTo>
                  <a:lnTo>
                    <a:pt x="1674342" y="503946"/>
                  </a:lnTo>
                  <a:lnTo>
                    <a:pt x="1560020" y="549976"/>
                  </a:lnTo>
                  <a:lnTo>
                    <a:pt x="1448874" y="603148"/>
                  </a:lnTo>
                  <a:lnTo>
                    <a:pt x="1340109" y="665050"/>
                  </a:lnTo>
                  <a:lnTo>
                    <a:pt x="1235314" y="730920"/>
                  </a:lnTo>
                  <a:lnTo>
                    <a:pt x="1229756" y="737269"/>
                  </a:lnTo>
                  <a:lnTo>
                    <a:pt x="1137664" y="803140"/>
                  </a:lnTo>
                  <a:lnTo>
                    <a:pt x="1051922" y="876152"/>
                  </a:lnTo>
                  <a:lnTo>
                    <a:pt x="966974" y="953927"/>
                  </a:lnTo>
                  <a:lnTo>
                    <a:pt x="888378" y="1038843"/>
                  </a:lnTo>
                  <a:lnTo>
                    <a:pt x="812163" y="1127728"/>
                  </a:lnTo>
                  <a:lnTo>
                    <a:pt x="741506" y="1220581"/>
                  </a:lnTo>
                  <a:lnTo>
                    <a:pt x="673230" y="1326132"/>
                  </a:lnTo>
                  <a:lnTo>
                    <a:pt x="611306" y="1433270"/>
                  </a:lnTo>
                  <a:lnTo>
                    <a:pt x="558114" y="1544377"/>
                  </a:lnTo>
                  <a:lnTo>
                    <a:pt x="510480" y="1656277"/>
                  </a:lnTo>
                  <a:lnTo>
                    <a:pt x="472373" y="1769764"/>
                  </a:lnTo>
                  <a:lnTo>
                    <a:pt x="439029" y="1884838"/>
                  </a:lnTo>
                  <a:lnTo>
                    <a:pt x="414418" y="2000706"/>
                  </a:lnTo>
                  <a:lnTo>
                    <a:pt x="396158" y="2117367"/>
                  </a:lnTo>
                  <a:lnTo>
                    <a:pt x="384249" y="2234822"/>
                  </a:lnTo>
                  <a:lnTo>
                    <a:pt x="381868" y="2353071"/>
                  </a:lnTo>
                  <a:lnTo>
                    <a:pt x="384249" y="2470526"/>
                  </a:lnTo>
                  <a:lnTo>
                    <a:pt x="392982" y="2587188"/>
                  </a:lnTo>
                  <a:lnTo>
                    <a:pt x="410448" y="2703056"/>
                  </a:lnTo>
                  <a:lnTo>
                    <a:pt x="433471" y="2818130"/>
                  </a:lnTo>
                  <a:lnTo>
                    <a:pt x="463640" y="2931617"/>
                  </a:lnTo>
                  <a:lnTo>
                    <a:pt x="500953" y="3041930"/>
                  </a:lnTo>
                  <a:lnTo>
                    <a:pt x="543824" y="3153036"/>
                  </a:lnTo>
                  <a:lnTo>
                    <a:pt x="593840" y="3259381"/>
                  </a:lnTo>
                  <a:lnTo>
                    <a:pt x="650207" y="3362550"/>
                  </a:lnTo>
                  <a:lnTo>
                    <a:pt x="712925" y="3464133"/>
                  </a:lnTo>
                  <a:lnTo>
                    <a:pt x="781995" y="3562542"/>
                  </a:lnTo>
                  <a:lnTo>
                    <a:pt x="856622" y="3655395"/>
                  </a:lnTo>
                  <a:lnTo>
                    <a:pt x="938394" y="3744280"/>
                  </a:lnTo>
                  <a:lnTo>
                    <a:pt x="1027311" y="3830784"/>
                  </a:lnTo>
                  <a:lnTo>
                    <a:pt x="1120198" y="3910939"/>
                  </a:lnTo>
                  <a:lnTo>
                    <a:pt x="1221023" y="3985539"/>
                  </a:lnTo>
                  <a:lnTo>
                    <a:pt x="1313910" y="4047441"/>
                  </a:lnTo>
                  <a:lnTo>
                    <a:pt x="1410766" y="4103788"/>
                  </a:lnTo>
                  <a:lnTo>
                    <a:pt x="1410766" y="4105375"/>
                  </a:lnTo>
                  <a:lnTo>
                    <a:pt x="1463164" y="4132358"/>
                  </a:lnTo>
                  <a:lnTo>
                    <a:pt x="1517943" y="4159341"/>
                  </a:lnTo>
                  <a:lnTo>
                    <a:pt x="1521119" y="4160928"/>
                  </a:lnTo>
                  <a:lnTo>
                    <a:pt x="1523501" y="4162515"/>
                  </a:lnTo>
                  <a:lnTo>
                    <a:pt x="1641792" y="4212513"/>
                  </a:lnTo>
                  <a:lnTo>
                    <a:pt x="1761672" y="4256162"/>
                  </a:lnTo>
                  <a:lnTo>
                    <a:pt x="1885521" y="4290288"/>
                  </a:lnTo>
                  <a:lnTo>
                    <a:pt x="2010163" y="4318064"/>
                  </a:lnTo>
                  <a:lnTo>
                    <a:pt x="2047477" y="4327588"/>
                  </a:lnTo>
                  <a:lnTo>
                    <a:pt x="2080821" y="4345047"/>
                  </a:lnTo>
                  <a:lnTo>
                    <a:pt x="2109401" y="4368062"/>
                  </a:lnTo>
                  <a:lnTo>
                    <a:pt x="2133218" y="4395045"/>
                  </a:lnTo>
                  <a:lnTo>
                    <a:pt x="2150684" y="4426790"/>
                  </a:lnTo>
                  <a:lnTo>
                    <a:pt x="2162593" y="4462502"/>
                  </a:lnTo>
                  <a:lnTo>
                    <a:pt x="2166562" y="4499802"/>
                  </a:lnTo>
                  <a:lnTo>
                    <a:pt x="2163387" y="4537102"/>
                  </a:lnTo>
                  <a:lnTo>
                    <a:pt x="2153860" y="4574402"/>
                  </a:lnTo>
                  <a:lnTo>
                    <a:pt x="2136394" y="4607734"/>
                  </a:lnTo>
                  <a:lnTo>
                    <a:pt x="2113371" y="4636304"/>
                  </a:lnTo>
                  <a:lnTo>
                    <a:pt x="2086378" y="4660906"/>
                  </a:lnTo>
                  <a:lnTo>
                    <a:pt x="2053034" y="4678366"/>
                  </a:lnTo>
                  <a:lnTo>
                    <a:pt x="2018896" y="4689476"/>
                  </a:lnTo>
                  <a:lnTo>
                    <a:pt x="1981583" y="4694238"/>
                  </a:lnTo>
                  <a:lnTo>
                    <a:pt x="1944269" y="4691064"/>
                  </a:lnTo>
                  <a:lnTo>
                    <a:pt x="1818039" y="4665668"/>
                  </a:lnTo>
                  <a:lnTo>
                    <a:pt x="1693396" y="4632336"/>
                  </a:lnTo>
                  <a:lnTo>
                    <a:pt x="1571135" y="4591862"/>
                  </a:lnTo>
                  <a:lnTo>
                    <a:pt x="1452049" y="4545832"/>
                  </a:lnTo>
                  <a:lnTo>
                    <a:pt x="1336139" y="4494247"/>
                  </a:lnTo>
                  <a:lnTo>
                    <a:pt x="1221023" y="4433932"/>
                  </a:lnTo>
                  <a:lnTo>
                    <a:pt x="1110671" y="4369649"/>
                  </a:lnTo>
                  <a:lnTo>
                    <a:pt x="1001112" y="4297430"/>
                  </a:lnTo>
                  <a:lnTo>
                    <a:pt x="895523" y="4217275"/>
                  </a:lnTo>
                  <a:lnTo>
                    <a:pt x="794697" y="4132358"/>
                  </a:lnTo>
                  <a:lnTo>
                    <a:pt x="698635" y="4043473"/>
                  </a:lnTo>
                  <a:lnTo>
                    <a:pt x="696253" y="4040298"/>
                  </a:lnTo>
                  <a:lnTo>
                    <a:pt x="604161" y="3944271"/>
                  </a:lnTo>
                  <a:lnTo>
                    <a:pt x="519213" y="3843482"/>
                  </a:lnTo>
                  <a:lnTo>
                    <a:pt x="439029" y="3738724"/>
                  </a:lnTo>
                  <a:lnTo>
                    <a:pt x="365990" y="3629999"/>
                  </a:lnTo>
                  <a:lnTo>
                    <a:pt x="298508" y="3517306"/>
                  </a:lnTo>
                  <a:lnTo>
                    <a:pt x="238171" y="3399850"/>
                  </a:lnTo>
                  <a:lnTo>
                    <a:pt x="183392" y="3280808"/>
                  </a:lnTo>
                  <a:lnTo>
                    <a:pt x="136552" y="3157004"/>
                  </a:lnTo>
                  <a:lnTo>
                    <a:pt x="96063" y="3029232"/>
                  </a:lnTo>
                  <a:lnTo>
                    <a:pt x="61925" y="2899873"/>
                  </a:lnTo>
                  <a:lnTo>
                    <a:pt x="35726" y="2768132"/>
                  </a:lnTo>
                  <a:lnTo>
                    <a:pt x="14291" y="2624488"/>
                  </a:lnTo>
                  <a:lnTo>
                    <a:pt x="14291" y="2619726"/>
                  </a:lnTo>
                  <a:lnTo>
                    <a:pt x="12703" y="2615758"/>
                  </a:lnTo>
                  <a:lnTo>
                    <a:pt x="7145" y="2543539"/>
                  </a:lnTo>
                  <a:lnTo>
                    <a:pt x="3176" y="2472114"/>
                  </a:lnTo>
                  <a:lnTo>
                    <a:pt x="3176" y="2466558"/>
                  </a:lnTo>
                  <a:lnTo>
                    <a:pt x="0" y="2334024"/>
                  </a:lnTo>
                  <a:lnTo>
                    <a:pt x="5558" y="2202284"/>
                  </a:lnTo>
                  <a:lnTo>
                    <a:pt x="17466" y="2069750"/>
                  </a:lnTo>
                  <a:lnTo>
                    <a:pt x="37314" y="1940391"/>
                  </a:lnTo>
                  <a:lnTo>
                    <a:pt x="64306" y="1811032"/>
                  </a:lnTo>
                  <a:lnTo>
                    <a:pt x="99238" y="1684847"/>
                  </a:lnTo>
                  <a:lnTo>
                    <a:pt x="140521" y="1560249"/>
                  </a:lnTo>
                  <a:lnTo>
                    <a:pt x="189743" y="1436445"/>
                  </a:lnTo>
                  <a:lnTo>
                    <a:pt x="243729" y="1317403"/>
                  </a:lnTo>
                  <a:lnTo>
                    <a:pt x="307241" y="1199154"/>
                  </a:lnTo>
                  <a:lnTo>
                    <a:pt x="377104" y="1084873"/>
                  </a:lnTo>
                  <a:lnTo>
                    <a:pt x="378692" y="1080111"/>
                  </a:lnTo>
                  <a:lnTo>
                    <a:pt x="381868" y="1074556"/>
                  </a:lnTo>
                  <a:lnTo>
                    <a:pt x="431884" y="1001543"/>
                  </a:lnTo>
                  <a:lnTo>
                    <a:pt x="463640" y="956307"/>
                  </a:lnTo>
                  <a:lnTo>
                    <a:pt x="467609" y="950752"/>
                  </a:lnTo>
                  <a:lnTo>
                    <a:pt x="472373" y="946784"/>
                  </a:lnTo>
                  <a:lnTo>
                    <a:pt x="554939" y="840439"/>
                  </a:lnTo>
                  <a:lnTo>
                    <a:pt x="643856" y="741237"/>
                  </a:lnTo>
                  <a:lnTo>
                    <a:pt x="739124" y="646004"/>
                  </a:lnTo>
                  <a:lnTo>
                    <a:pt x="837568" y="557119"/>
                  </a:lnTo>
                  <a:lnTo>
                    <a:pt x="939982" y="475376"/>
                  </a:lnTo>
                  <a:lnTo>
                    <a:pt x="1047159" y="397602"/>
                  </a:lnTo>
                  <a:lnTo>
                    <a:pt x="1159099" y="329351"/>
                  </a:lnTo>
                  <a:lnTo>
                    <a:pt x="1274215" y="264274"/>
                  </a:lnTo>
                  <a:lnTo>
                    <a:pt x="1393300" y="207134"/>
                  </a:lnTo>
                  <a:lnTo>
                    <a:pt x="1516355" y="156343"/>
                  </a:lnTo>
                  <a:lnTo>
                    <a:pt x="1641792" y="111900"/>
                  </a:lnTo>
                  <a:lnTo>
                    <a:pt x="1770405" y="74600"/>
                  </a:lnTo>
                  <a:lnTo>
                    <a:pt x="1777550" y="73013"/>
                  </a:lnTo>
                  <a:lnTo>
                    <a:pt x="1779137" y="73013"/>
                  </a:lnTo>
                  <a:lnTo>
                    <a:pt x="1868055" y="51585"/>
                  </a:lnTo>
                  <a:lnTo>
                    <a:pt x="1958560" y="34126"/>
                  </a:lnTo>
                  <a:lnTo>
                    <a:pt x="2097493" y="14285"/>
                  </a:lnTo>
                  <a:lnTo>
                    <a:pt x="2237220" y="3175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>
              <a:noAutofit/>
            </a:bodyPr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3984944" y="4150368"/>
            <a:ext cx="787195" cy="787195"/>
            <a:chOff x="3926336" y="4150555"/>
            <a:chExt cx="787400" cy="787400"/>
          </a:xfrm>
        </p:grpSpPr>
        <p:sp>
          <p:nvSpPr>
            <p:cNvPr id="19" name="Oval 64"/>
            <p:cNvSpPr/>
            <p:nvPr/>
          </p:nvSpPr>
          <p:spPr>
            <a:xfrm>
              <a:off x="3926336" y="4150555"/>
              <a:ext cx="787400" cy="787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46"/>
            <p:cNvSpPr/>
            <p:nvPr/>
          </p:nvSpPr>
          <p:spPr bwMode="auto">
            <a:xfrm>
              <a:off x="4110274" y="4371321"/>
              <a:ext cx="463942" cy="345868"/>
            </a:xfrm>
            <a:custGeom>
              <a:avLst/>
              <a:gdLst>
                <a:gd name="T0" fmla="*/ 1059 w 3505"/>
                <a:gd name="T1" fmla="*/ 2 h 2609"/>
                <a:gd name="T2" fmla="*/ 3453 w 3505"/>
                <a:gd name="T3" fmla="*/ 1190 h 2609"/>
                <a:gd name="T4" fmla="*/ 3483 w 3505"/>
                <a:gd name="T5" fmla="*/ 1215 h 2609"/>
                <a:gd name="T6" fmla="*/ 3501 w 3505"/>
                <a:gd name="T7" fmla="*/ 1250 h 2609"/>
                <a:gd name="T8" fmla="*/ 3504 w 3505"/>
                <a:gd name="T9" fmla="*/ 1289 h 2609"/>
                <a:gd name="T10" fmla="*/ 3490 w 3505"/>
                <a:gd name="T11" fmla="*/ 1325 h 2609"/>
                <a:gd name="T12" fmla="*/ 3462 w 3505"/>
                <a:gd name="T13" fmla="*/ 1353 h 2609"/>
                <a:gd name="T14" fmla="*/ 2919 w 3505"/>
                <a:gd name="T15" fmla="*/ 2069 h 2609"/>
                <a:gd name="T16" fmla="*/ 2896 w 3505"/>
                <a:gd name="T17" fmla="*/ 2098 h 2609"/>
                <a:gd name="T18" fmla="*/ 2864 w 3505"/>
                <a:gd name="T19" fmla="*/ 2116 h 2609"/>
                <a:gd name="T20" fmla="*/ 2834 w 3505"/>
                <a:gd name="T21" fmla="*/ 2121 h 2609"/>
                <a:gd name="T22" fmla="*/ 2792 w 3505"/>
                <a:gd name="T23" fmla="*/ 2111 h 2609"/>
                <a:gd name="T24" fmla="*/ 2385 w 3505"/>
                <a:gd name="T25" fmla="*/ 2080 h 2609"/>
                <a:gd name="T26" fmla="*/ 2347 w 3505"/>
                <a:gd name="T27" fmla="*/ 2095 h 2609"/>
                <a:gd name="T28" fmla="*/ 2308 w 3505"/>
                <a:gd name="T29" fmla="*/ 2094 h 2609"/>
                <a:gd name="T30" fmla="*/ 1760 w 3505"/>
                <a:gd name="T31" fmla="*/ 1823 h 2609"/>
                <a:gd name="T32" fmla="*/ 1686 w 3505"/>
                <a:gd name="T33" fmla="*/ 1967 h 2609"/>
                <a:gd name="T34" fmla="*/ 1653 w 3505"/>
                <a:gd name="T35" fmla="*/ 1992 h 2609"/>
                <a:gd name="T36" fmla="*/ 1612 w 3505"/>
                <a:gd name="T37" fmla="*/ 2002 h 2609"/>
                <a:gd name="T38" fmla="*/ 1571 w 3505"/>
                <a:gd name="T39" fmla="*/ 1991 h 2609"/>
                <a:gd name="T40" fmla="*/ 1353 w 3505"/>
                <a:gd name="T41" fmla="*/ 2304 h 2609"/>
                <a:gd name="T42" fmla="*/ 1318 w 3505"/>
                <a:gd name="T43" fmla="*/ 2350 h 2609"/>
                <a:gd name="T44" fmla="*/ 1271 w 3505"/>
                <a:gd name="T45" fmla="*/ 2381 h 2609"/>
                <a:gd name="T46" fmla="*/ 1217 w 3505"/>
                <a:gd name="T47" fmla="*/ 2398 h 2609"/>
                <a:gd name="T48" fmla="*/ 353 w 3505"/>
                <a:gd name="T49" fmla="*/ 2400 h 2609"/>
                <a:gd name="T50" fmla="*/ 299 w 3505"/>
                <a:gd name="T51" fmla="*/ 2477 h 2609"/>
                <a:gd name="T52" fmla="*/ 228 w 3505"/>
                <a:gd name="T53" fmla="*/ 2538 h 2609"/>
                <a:gd name="T54" fmla="*/ 144 w 3505"/>
                <a:gd name="T55" fmla="*/ 2583 h 2609"/>
                <a:gd name="T56" fmla="*/ 50 w 3505"/>
                <a:gd name="T57" fmla="*/ 2606 h 2609"/>
                <a:gd name="T58" fmla="*/ 0 w 3505"/>
                <a:gd name="T59" fmla="*/ 1806 h 2609"/>
                <a:gd name="T60" fmla="*/ 100 w 3505"/>
                <a:gd name="T61" fmla="*/ 1818 h 2609"/>
                <a:gd name="T62" fmla="*/ 191 w 3505"/>
                <a:gd name="T63" fmla="*/ 1854 h 2609"/>
                <a:gd name="T64" fmla="*/ 270 w 3505"/>
                <a:gd name="T65" fmla="*/ 1909 h 2609"/>
                <a:gd name="T66" fmla="*/ 333 w 3505"/>
                <a:gd name="T67" fmla="*/ 1982 h 2609"/>
                <a:gd name="T68" fmla="*/ 1077 w 3505"/>
                <a:gd name="T69" fmla="*/ 2024 h 2609"/>
                <a:gd name="T70" fmla="*/ 1177 w 3505"/>
                <a:gd name="T71" fmla="*/ 1796 h 2609"/>
                <a:gd name="T72" fmla="*/ 1144 w 3505"/>
                <a:gd name="T73" fmla="*/ 1768 h 2609"/>
                <a:gd name="T74" fmla="*/ 1127 w 3505"/>
                <a:gd name="T75" fmla="*/ 1731 h 2609"/>
                <a:gd name="T76" fmla="*/ 1127 w 3505"/>
                <a:gd name="T77" fmla="*/ 1690 h 2609"/>
                <a:gd name="T78" fmla="*/ 1198 w 3505"/>
                <a:gd name="T79" fmla="*/ 1543 h 2609"/>
                <a:gd name="T80" fmla="*/ 473 w 3505"/>
                <a:gd name="T81" fmla="*/ 1182 h 2609"/>
                <a:gd name="T82" fmla="*/ 450 w 3505"/>
                <a:gd name="T83" fmla="*/ 1154 h 2609"/>
                <a:gd name="T84" fmla="*/ 437 w 3505"/>
                <a:gd name="T85" fmla="*/ 1118 h 2609"/>
                <a:gd name="T86" fmla="*/ 440 w 3505"/>
                <a:gd name="T87" fmla="*/ 1082 h 2609"/>
                <a:gd name="T88" fmla="*/ 953 w 3505"/>
                <a:gd name="T89" fmla="*/ 52 h 2609"/>
                <a:gd name="T90" fmla="*/ 981 w 3505"/>
                <a:gd name="T91" fmla="*/ 19 h 2609"/>
                <a:gd name="T92" fmla="*/ 1018 w 3505"/>
                <a:gd name="T93" fmla="*/ 2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05" h="2609">
                  <a:moveTo>
                    <a:pt x="1038" y="0"/>
                  </a:moveTo>
                  <a:lnTo>
                    <a:pt x="1059" y="2"/>
                  </a:lnTo>
                  <a:lnTo>
                    <a:pt x="1080" y="9"/>
                  </a:lnTo>
                  <a:lnTo>
                    <a:pt x="3453" y="1190"/>
                  </a:lnTo>
                  <a:lnTo>
                    <a:pt x="3470" y="1201"/>
                  </a:lnTo>
                  <a:lnTo>
                    <a:pt x="3483" y="1215"/>
                  </a:lnTo>
                  <a:lnTo>
                    <a:pt x="3494" y="1230"/>
                  </a:lnTo>
                  <a:lnTo>
                    <a:pt x="3501" y="1250"/>
                  </a:lnTo>
                  <a:lnTo>
                    <a:pt x="3505" y="1269"/>
                  </a:lnTo>
                  <a:lnTo>
                    <a:pt x="3504" y="1289"/>
                  </a:lnTo>
                  <a:lnTo>
                    <a:pt x="3499" y="1308"/>
                  </a:lnTo>
                  <a:lnTo>
                    <a:pt x="3490" y="1325"/>
                  </a:lnTo>
                  <a:lnTo>
                    <a:pt x="3478" y="1341"/>
                  </a:lnTo>
                  <a:lnTo>
                    <a:pt x="3462" y="1353"/>
                  </a:lnTo>
                  <a:lnTo>
                    <a:pt x="3186" y="1535"/>
                  </a:lnTo>
                  <a:lnTo>
                    <a:pt x="2919" y="2069"/>
                  </a:lnTo>
                  <a:lnTo>
                    <a:pt x="2909" y="2084"/>
                  </a:lnTo>
                  <a:lnTo>
                    <a:pt x="2896" y="2098"/>
                  </a:lnTo>
                  <a:lnTo>
                    <a:pt x="2881" y="2109"/>
                  </a:lnTo>
                  <a:lnTo>
                    <a:pt x="2864" y="2116"/>
                  </a:lnTo>
                  <a:lnTo>
                    <a:pt x="2849" y="2120"/>
                  </a:lnTo>
                  <a:lnTo>
                    <a:pt x="2834" y="2121"/>
                  </a:lnTo>
                  <a:lnTo>
                    <a:pt x="2812" y="2118"/>
                  </a:lnTo>
                  <a:lnTo>
                    <a:pt x="2792" y="2111"/>
                  </a:lnTo>
                  <a:lnTo>
                    <a:pt x="2530" y="1981"/>
                  </a:lnTo>
                  <a:lnTo>
                    <a:pt x="2385" y="2080"/>
                  </a:lnTo>
                  <a:lnTo>
                    <a:pt x="2367" y="2090"/>
                  </a:lnTo>
                  <a:lnTo>
                    <a:pt x="2347" y="2095"/>
                  </a:lnTo>
                  <a:lnTo>
                    <a:pt x="2328" y="2096"/>
                  </a:lnTo>
                  <a:lnTo>
                    <a:pt x="2308" y="2094"/>
                  </a:lnTo>
                  <a:lnTo>
                    <a:pt x="2290" y="2086"/>
                  </a:lnTo>
                  <a:lnTo>
                    <a:pt x="1760" y="1823"/>
                  </a:lnTo>
                  <a:lnTo>
                    <a:pt x="1698" y="1949"/>
                  </a:lnTo>
                  <a:lnTo>
                    <a:pt x="1686" y="1967"/>
                  </a:lnTo>
                  <a:lnTo>
                    <a:pt x="1670" y="1981"/>
                  </a:lnTo>
                  <a:lnTo>
                    <a:pt x="1653" y="1992"/>
                  </a:lnTo>
                  <a:lnTo>
                    <a:pt x="1633" y="1999"/>
                  </a:lnTo>
                  <a:lnTo>
                    <a:pt x="1612" y="2002"/>
                  </a:lnTo>
                  <a:lnTo>
                    <a:pt x="1591" y="1998"/>
                  </a:lnTo>
                  <a:lnTo>
                    <a:pt x="1571" y="1991"/>
                  </a:lnTo>
                  <a:lnTo>
                    <a:pt x="1538" y="1975"/>
                  </a:lnTo>
                  <a:lnTo>
                    <a:pt x="1353" y="2304"/>
                  </a:lnTo>
                  <a:lnTo>
                    <a:pt x="1337" y="2328"/>
                  </a:lnTo>
                  <a:lnTo>
                    <a:pt x="1318" y="2350"/>
                  </a:lnTo>
                  <a:lnTo>
                    <a:pt x="1296" y="2368"/>
                  </a:lnTo>
                  <a:lnTo>
                    <a:pt x="1271" y="2381"/>
                  </a:lnTo>
                  <a:lnTo>
                    <a:pt x="1244" y="2392"/>
                  </a:lnTo>
                  <a:lnTo>
                    <a:pt x="1217" y="2398"/>
                  </a:lnTo>
                  <a:lnTo>
                    <a:pt x="1188" y="2400"/>
                  </a:lnTo>
                  <a:lnTo>
                    <a:pt x="353" y="2400"/>
                  </a:lnTo>
                  <a:lnTo>
                    <a:pt x="328" y="2441"/>
                  </a:lnTo>
                  <a:lnTo>
                    <a:pt x="299" y="2477"/>
                  </a:lnTo>
                  <a:lnTo>
                    <a:pt x="265" y="2510"/>
                  </a:lnTo>
                  <a:lnTo>
                    <a:pt x="228" y="2538"/>
                  </a:lnTo>
                  <a:lnTo>
                    <a:pt x="187" y="2563"/>
                  </a:lnTo>
                  <a:lnTo>
                    <a:pt x="144" y="2583"/>
                  </a:lnTo>
                  <a:lnTo>
                    <a:pt x="98" y="2597"/>
                  </a:lnTo>
                  <a:lnTo>
                    <a:pt x="50" y="2606"/>
                  </a:lnTo>
                  <a:lnTo>
                    <a:pt x="0" y="2609"/>
                  </a:lnTo>
                  <a:lnTo>
                    <a:pt x="0" y="1806"/>
                  </a:lnTo>
                  <a:lnTo>
                    <a:pt x="51" y="1810"/>
                  </a:lnTo>
                  <a:lnTo>
                    <a:pt x="100" y="1818"/>
                  </a:lnTo>
                  <a:lnTo>
                    <a:pt x="147" y="1834"/>
                  </a:lnTo>
                  <a:lnTo>
                    <a:pt x="191" y="1854"/>
                  </a:lnTo>
                  <a:lnTo>
                    <a:pt x="232" y="1880"/>
                  </a:lnTo>
                  <a:lnTo>
                    <a:pt x="270" y="1909"/>
                  </a:lnTo>
                  <a:lnTo>
                    <a:pt x="303" y="1944"/>
                  </a:lnTo>
                  <a:lnTo>
                    <a:pt x="333" y="1982"/>
                  </a:lnTo>
                  <a:lnTo>
                    <a:pt x="357" y="2024"/>
                  </a:lnTo>
                  <a:lnTo>
                    <a:pt x="1077" y="2024"/>
                  </a:lnTo>
                  <a:lnTo>
                    <a:pt x="1200" y="1806"/>
                  </a:lnTo>
                  <a:lnTo>
                    <a:pt x="1177" y="1796"/>
                  </a:lnTo>
                  <a:lnTo>
                    <a:pt x="1159" y="1784"/>
                  </a:lnTo>
                  <a:lnTo>
                    <a:pt x="1144" y="1768"/>
                  </a:lnTo>
                  <a:lnTo>
                    <a:pt x="1134" y="1750"/>
                  </a:lnTo>
                  <a:lnTo>
                    <a:pt x="1127" y="1731"/>
                  </a:lnTo>
                  <a:lnTo>
                    <a:pt x="1125" y="1711"/>
                  </a:lnTo>
                  <a:lnTo>
                    <a:pt x="1127" y="1690"/>
                  </a:lnTo>
                  <a:lnTo>
                    <a:pt x="1135" y="1670"/>
                  </a:lnTo>
                  <a:lnTo>
                    <a:pt x="1198" y="1543"/>
                  </a:lnTo>
                  <a:lnTo>
                    <a:pt x="489" y="1191"/>
                  </a:lnTo>
                  <a:lnTo>
                    <a:pt x="473" y="1182"/>
                  </a:lnTo>
                  <a:lnTo>
                    <a:pt x="461" y="1169"/>
                  </a:lnTo>
                  <a:lnTo>
                    <a:pt x="450" y="1154"/>
                  </a:lnTo>
                  <a:lnTo>
                    <a:pt x="441" y="1137"/>
                  </a:lnTo>
                  <a:lnTo>
                    <a:pt x="437" y="1118"/>
                  </a:lnTo>
                  <a:lnTo>
                    <a:pt x="437" y="1100"/>
                  </a:lnTo>
                  <a:lnTo>
                    <a:pt x="440" y="1082"/>
                  </a:lnTo>
                  <a:lnTo>
                    <a:pt x="447" y="1065"/>
                  </a:lnTo>
                  <a:lnTo>
                    <a:pt x="953" y="52"/>
                  </a:lnTo>
                  <a:lnTo>
                    <a:pt x="965" y="34"/>
                  </a:lnTo>
                  <a:lnTo>
                    <a:pt x="981" y="19"/>
                  </a:lnTo>
                  <a:lnTo>
                    <a:pt x="998" y="8"/>
                  </a:lnTo>
                  <a:lnTo>
                    <a:pt x="1018" y="2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 Placeholder 14"/>
          <p:cNvSpPr txBox="1"/>
          <p:nvPr/>
        </p:nvSpPr>
        <p:spPr>
          <a:xfrm>
            <a:off x="5000235" y="4198068"/>
            <a:ext cx="241554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Device</a:t>
            </a:r>
          </a:p>
        </p:txBody>
      </p:sp>
      <p:sp>
        <p:nvSpPr>
          <p:cNvPr id="22" name="Text Placeholder 14"/>
          <p:cNvSpPr txBox="1"/>
          <p:nvPr/>
        </p:nvSpPr>
        <p:spPr>
          <a:xfrm>
            <a:off x="5000235" y="4421600"/>
            <a:ext cx="2415545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Contrary to popular belief, Lorem Ipsum is not simply random text. It has roots in a piece of</a:t>
            </a:r>
          </a:p>
        </p:txBody>
      </p:sp>
      <p:sp>
        <p:nvSpPr>
          <p:cNvPr id="23" name="Text Placeholder 14"/>
          <p:cNvSpPr txBox="1"/>
          <p:nvPr/>
        </p:nvSpPr>
        <p:spPr>
          <a:xfrm>
            <a:off x="5621838" y="3242734"/>
            <a:ext cx="1368601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Device</a:t>
            </a:r>
          </a:p>
        </p:txBody>
      </p:sp>
      <p:sp>
        <p:nvSpPr>
          <p:cNvPr id="24" name="Text Placeholder 14"/>
          <p:cNvSpPr txBox="1"/>
          <p:nvPr/>
        </p:nvSpPr>
        <p:spPr>
          <a:xfrm>
            <a:off x="5621838" y="3412422"/>
            <a:ext cx="136860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Contrary to popular belief, Lorem Ipsum is not simply random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7698388" y="1458613"/>
            <a:ext cx="397622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variations of passages</a:t>
            </a:r>
          </a:p>
        </p:txBody>
      </p:sp>
      <p:sp>
        <p:nvSpPr>
          <p:cNvPr id="26" name="TextBox 83"/>
          <p:cNvSpPr txBox="1"/>
          <p:nvPr/>
        </p:nvSpPr>
        <p:spPr>
          <a:xfrm>
            <a:off x="7698388" y="2126290"/>
            <a:ext cx="3777841" cy="10772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IN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vero eos et accusamus et iusto odio dignissimos </a:t>
            </a: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ducimus if ever give ever blanditiis praesentium no voluptatum with deleniti atque corrupti quos dolores et quas molestias ever go excepturi sint </a:t>
            </a:r>
            <a:r>
              <a:rPr lang="en-I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occaecati</a:t>
            </a: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</a:t>
            </a:r>
          </a:p>
        </p:txBody>
      </p:sp>
      <p:sp>
        <p:nvSpPr>
          <p:cNvPr id="27" name="TextBox 84"/>
          <p:cNvSpPr txBox="1"/>
          <p:nvPr/>
        </p:nvSpPr>
        <p:spPr>
          <a:xfrm>
            <a:off x="7698388" y="1737109"/>
            <a:ext cx="3976223" cy="2215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I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"At vero eos et </a:t>
            </a:r>
            <a:endParaRPr lang="en-I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87"/>
          <p:cNvGrpSpPr/>
          <p:nvPr/>
        </p:nvGrpSpPr>
        <p:grpSpPr>
          <a:xfrm rot="16200000" flipV="1">
            <a:off x="3154923" y="-202218"/>
            <a:ext cx="87517" cy="5098628"/>
            <a:chOff x="1379311" y="3937681"/>
            <a:chExt cx="87540" cy="5099950"/>
          </a:xfrm>
        </p:grpSpPr>
        <p:cxnSp>
          <p:nvCxnSpPr>
            <p:cNvPr id="29" name="Straight Connector 89"/>
            <p:cNvCxnSpPr>
              <a:endCxn id="30" idx="4"/>
            </p:cNvCxnSpPr>
            <p:nvPr/>
          </p:nvCxnSpPr>
          <p:spPr>
            <a:xfrm rot="16200000" flipV="1">
              <a:off x="-1083125" y="6531425"/>
              <a:ext cx="501241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90"/>
            <p:cNvSpPr/>
            <p:nvPr/>
          </p:nvSpPr>
          <p:spPr>
            <a:xfrm>
              <a:off x="1379311" y="3937681"/>
              <a:ext cx="87540" cy="875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 Placeholder 14"/>
          <p:cNvSpPr txBox="1"/>
          <p:nvPr/>
        </p:nvSpPr>
        <p:spPr>
          <a:xfrm>
            <a:off x="649364" y="1655982"/>
            <a:ext cx="28816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Key word</a:t>
            </a:r>
          </a:p>
        </p:txBody>
      </p:sp>
      <p:sp>
        <p:nvSpPr>
          <p:cNvPr id="32" name="Text Placeholder 14"/>
          <p:cNvSpPr txBox="1"/>
          <p:nvPr/>
        </p:nvSpPr>
        <p:spPr>
          <a:xfrm>
            <a:off x="649367" y="1879511"/>
            <a:ext cx="287984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"Sed ut perspiciatis unde omnis iste natus error sit voluptatem ever of accusantium</a:t>
            </a:r>
          </a:p>
        </p:txBody>
      </p:sp>
      <p:sp>
        <p:nvSpPr>
          <p:cNvPr id="33" name="Text Placeholder 14"/>
          <p:cNvSpPr txBox="1"/>
          <p:nvPr/>
        </p:nvSpPr>
        <p:spPr>
          <a:xfrm>
            <a:off x="636805" y="2863966"/>
            <a:ext cx="3106360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iaculis ligula quis est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condimentum nisl sed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fringilla orci eu 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ullamcorper augue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aliquam lectus vel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 nec nibh volutpat</a:t>
            </a: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da-DK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sit amet leo at dolor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14"/>
          <p:cNvSpPr txBox="1"/>
          <p:nvPr/>
        </p:nvSpPr>
        <p:spPr>
          <a:xfrm>
            <a:off x="8931891" y="3881585"/>
            <a:ext cx="2776985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iaculis ligula quis est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condimentum nisl sed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fringilla orci eu 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ullamcorper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aliquam lectus vel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 nec nibh volutpat</a:t>
            </a:r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8752785" y="1721750"/>
            <a:ext cx="2656783" cy="2656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897" tIns="251934" rIns="287925" bIns="323916" rtlCol="0" anchor="ctr"/>
          <a:lstStyle/>
          <a:p>
            <a:pPr lvl="0">
              <a:lnSpc>
                <a:spcPct val="120000"/>
              </a:lnSpc>
            </a:pPr>
            <a:r>
              <a:rPr lang="en-IN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 Options</a:t>
            </a:r>
          </a:p>
          <a:p>
            <a:pPr lvl="0">
              <a:lnSpc>
                <a:spcPct val="120000"/>
              </a:lnSpc>
            </a:pPr>
            <a:r>
              <a:rPr lang="en-IN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</a:t>
            </a:r>
          </a:p>
        </p:txBody>
      </p:sp>
      <p:sp>
        <p:nvSpPr>
          <p:cNvPr id="6" name="Rectangular Callout 11"/>
          <p:cNvSpPr/>
          <p:nvPr/>
        </p:nvSpPr>
        <p:spPr>
          <a:xfrm>
            <a:off x="6096002" y="1721750"/>
            <a:ext cx="2656783" cy="2656783"/>
          </a:xfrm>
          <a:prstGeom prst="wedgeRectCallout">
            <a:avLst>
              <a:gd name="adj1" fmla="val 62951"/>
              <a:gd name="adj2" fmla="val -20608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897" tIns="251934" rIns="287925" bIns="323916" rtlCol="0" anchor="ctr"/>
          <a:lstStyle/>
          <a:p>
            <a:pPr lvl="0">
              <a:lnSpc>
                <a:spcPct val="120000"/>
              </a:lnSpc>
            </a:pPr>
            <a:r>
              <a:rPr lang="en-IN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Option</a:t>
            </a:r>
          </a:p>
          <a:p>
            <a:pPr lvl="0">
              <a:lnSpc>
                <a:spcPct val="120000"/>
              </a:lnSpc>
            </a:pPr>
            <a:r>
              <a:rPr lang="en-IN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</a:t>
            </a:r>
          </a:p>
        </p:txBody>
      </p:sp>
      <p:sp>
        <p:nvSpPr>
          <p:cNvPr id="7" name="Rectangular Callout 10"/>
          <p:cNvSpPr/>
          <p:nvPr/>
        </p:nvSpPr>
        <p:spPr>
          <a:xfrm>
            <a:off x="3439218" y="1721750"/>
            <a:ext cx="2656783" cy="2656783"/>
          </a:xfrm>
          <a:prstGeom prst="wedgeRectCallout">
            <a:avLst>
              <a:gd name="adj1" fmla="val 62951"/>
              <a:gd name="adj2" fmla="val -20608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897" tIns="251934" rIns="287925" bIns="323916" rtlCol="0" anchor="ctr"/>
          <a:lstStyle/>
          <a:p>
            <a:pPr lvl="0">
              <a:lnSpc>
                <a:spcPct val="120000"/>
              </a:lnSpc>
            </a:pPr>
            <a:r>
              <a:rPr lang="en-IN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Two</a:t>
            </a:r>
          </a:p>
          <a:p>
            <a:pPr lvl="0">
              <a:lnSpc>
                <a:spcPct val="120000"/>
              </a:lnSpc>
            </a:pPr>
            <a:r>
              <a:rPr lang="en-IN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</a:t>
            </a:r>
          </a:p>
        </p:txBody>
      </p:sp>
      <p:sp>
        <p:nvSpPr>
          <p:cNvPr id="8" name="Rectangular Callout 3"/>
          <p:cNvSpPr/>
          <p:nvPr/>
        </p:nvSpPr>
        <p:spPr>
          <a:xfrm>
            <a:off x="782436" y="1721750"/>
            <a:ext cx="2656783" cy="2656783"/>
          </a:xfrm>
          <a:prstGeom prst="wedgeRectCallout">
            <a:avLst>
              <a:gd name="adj1" fmla="val 62951"/>
              <a:gd name="adj2" fmla="val -20608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3916" tIns="251934" rIns="323916" bIns="323916" rtlCol="0" anchor="ctr"/>
          <a:lstStyle/>
          <a:p>
            <a:pPr lvl="0">
              <a:lnSpc>
                <a:spcPct val="120000"/>
              </a:lnSpc>
            </a:pP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 One</a:t>
            </a:r>
          </a:p>
          <a:p>
            <a:pPr lvl="0">
              <a:lnSpc>
                <a:spcPct val="120000"/>
              </a:lnSpc>
            </a:pPr>
            <a:r>
              <a:rPr lang="en-I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</a:t>
            </a:r>
          </a:p>
        </p:txBody>
      </p:sp>
      <p:sp>
        <p:nvSpPr>
          <p:cNvPr id="9" name="Rounded Rectangle 16"/>
          <p:cNvSpPr/>
          <p:nvPr/>
        </p:nvSpPr>
        <p:spPr>
          <a:xfrm>
            <a:off x="782435" y="5303756"/>
            <a:ext cx="1828324" cy="18863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</a:p>
        </p:txBody>
      </p:sp>
      <p:sp>
        <p:nvSpPr>
          <p:cNvPr id="10" name="Rounded Rectangle 17"/>
          <p:cNvSpPr/>
          <p:nvPr/>
        </p:nvSpPr>
        <p:spPr>
          <a:xfrm>
            <a:off x="782438" y="5598955"/>
            <a:ext cx="1301412" cy="18863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11" name="Rounded Rectangle 18"/>
          <p:cNvSpPr/>
          <p:nvPr/>
        </p:nvSpPr>
        <p:spPr>
          <a:xfrm>
            <a:off x="782436" y="5894153"/>
            <a:ext cx="1879111" cy="18863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</a:p>
        </p:txBody>
      </p:sp>
      <p:sp>
        <p:nvSpPr>
          <p:cNvPr id="12" name="Rounded Rectangle 14"/>
          <p:cNvSpPr/>
          <p:nvPr/>
        </p:nvSpPr>
        <p:spPr>
          <a:xfrm>
            <a:off x="782435" y="5008558"/>
            <a:ext cx="2488552" cy="18863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13" name="Text Placeholder 14"/>
          <p:cNvSpPr txBox="1"/>
          <p:nvPr/>
        </p:nvSpPr>
        <p:spPr>
          <a:xfrm>
            <a:off x="782436" y="4665663"/>
            <a:ext cx="265678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Statics Analysis</a:t>
            </a:r>
          </a:p>
        </p:txBody>
      </p:sp>
      <p:sp>
        <p:nvSpPr>
          <p:cNvPr id="14" name="Rounded Rectangle 21"/>
          <p:cNvSpPr/>
          <p:nvPr/>
        </p:nvSpPr>
        <p:spPr>
          <a:xfrm>
            <a:off x="3439219" y="5303756"/>
            <a:ext cx="1828324" cy="1886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</a:p>
        </p:txBody>
      </p:sp>
      <p:sp>
        <p:nvSpPr>
          <p:cNvPr id="15" name="Rounded Rectangle 22"/>
          <p:cNvSpPr/>
          <p:nvPr/>
        </p:nvSpPr>
        <p:spPr>
          <a:xfrm>
            <a:off x="3439221" y="5598955"/>
            <a:ext cx="1301412" cy="1886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16" name="Rounded Rectangle 23"/>
          <p:cNvSpPr/>
          <p:nvPr/>
        </p:nvSpPr>
        <p:spPr>
          <a:xfrm>
            <a:off x="3439219" y="5894153"/>
            <a:ext cx="1879111" cy="1886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</a:p>
        </p:txBody>
      </p:sp>
      <p:sp>
        <p:nvSpPr>
          <p:cNvPr id="17" name="Rounded Rectangle 24"/>
          <p:cNvSpPr/>
          <p:nvPr/>
        </p:nvSpPr>
        <p:spPr>
          <a:xfrm>
            <a:off x="3439219" y="5008558"/>
            <a:ext cx="2488552" cy="1886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18" name="Text Placeholder 14"/>
          <p:cNvSpPr txBox="1"/>
          <p:nvPr/>
        </p:nvSpPr>
        <p:spPr>
          <a:xfrm>
            <a:off x="3439218" y="4665663"/>
            <a:ext cx="265678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Statics Analysis</a:t>
            </a:r>
          </a:p>
        </p:txBody>
      </p:sp>
      <p:sp>
        <p:nvSpPr>
          <p:cNvPr id="19" name="Rounded Rectangle 26"/>
          <p:cNvSpPr/>
          <p:nvPr/>
        </p:nvSpPr>
        <p:spPr>
          <a:xfrm>
            <a:off x="6096001" y="5303756"/>
            <a:ext cx="1828324" cy="1886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</a:p>
        </p:txBody>
      </p:sp>
      <p:sp>
        <p:nvSpPr>
          <p:cNvPr id="20" name="Rounded Rectangle 27"/>
          <p:cNvSpPr/>
          <p:nvPr/>
        </p:nvSpPr>
        <p:spPr>
          <a:xfrm>
            <a:off x="6096005" y="5598955"/>
            <a:ext cx="1301412" cy="1886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21" name="Rounded Rectangle 28"/>
          <p:cNvSpPr/>
          <p:nvPr/>
        </p:nvSpPr>
        <p:spPr>
          <a:xfrm>
            <a:off x="6096002" y="5894153"/>
            <a:ext cx="1879111" cy="1886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</a:p>
        </p:txBody>
      </p:sp>
      <p:sp>
        <p:nvSpPr>
          <p:cNvPr id="22" name="Rounded Rectangle 29"/>
          <p:cNvSpPr/>
          <p:nvPr/>
        </p:nvSpPr>
        <p:spPr>
          <a:xfrm>
            <a:off x="6096001" y="5008558"/>
            <a:ext cx="2488552" cy="1886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23" name="Text Placeholder 14"/>
          <p:cNvSpPr txBox="1"/>
          <p:nvPr/>
        </p:nvSpPr>
        <p:spPr>
          <a:xfrm>
            <a:off x="6096002" y="4665663"/>
            <a:ext cx="265678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Statics Analysis</a:t>
            </a:r>
          </a:p>
        </p:txBody>
      </p:sp>
      <p:sp>
        <p:nvSpPr>
          <p:cNvPr id="24" name="Rounded Rectangle 31"/>
          <p:cNvSpPr/>
          <p:nvPr/>
        </p:nvSpPr>
        <p:spPr>
          <a:xfrm>
            <a:off x="8752784" y="5303756"/>
            <a:ext cx="1828324" cy="18863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</a:p>
        </p:txBody>
      </p:sp>
      <p:sp>
        <p:nvSpPr>
          <p:cNvPr id="25" name="Rounded Rectangle 32"/>
          <p:cNvSpPr/>
          <p:nvPr/>
        </p:nvSpPr>
        <p:spPr>
          <a:xfrm>
            <a:off x="8752787" y="5598955"/>
            <a:ext cx="1301412" cy="18863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26" name="Rounded Rectangle 33"/>
          <p:cNvSpPr/>
          <p:nvPr/>
        </p:nvSpPr>
        <p:spPr>
          <a:xfrm>
            <a:off x="8752785" y="5894153"/>
            <a:ext cx="1879111" cy="18863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</a:p>
        </p:txBody>
      </p:sp>
      <p:sp>
        <p:nvSpPr>
          <p:cNvPr id="27" name="Rounded Rectangle 34"/>
          <p:cNvSpPr/>
          <p:nvPr/>
        </p:nvSpPr>
        <p:spPr>
          <a:xfrm>
            <a:off x="8752784" y="5008558"/>
            <a:ext cx="2488552" cy="18863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28" name="Text Placeholder 14"/>
          <p:cNvSpPr txBox="1"/>
          <p:nvPr/>
        </p:nvSpPr>
        <p:spPr>
          <a:xfrm>
            <a:off x="8752785" y="4665663"/>
            <a:ext cx="265678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Statics Analysis</a:t>
            </a:r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660405" y="1673506"/>
            <a:ext cx="2718153" cy="2251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4"/>
          <p:cNvSpPr txBox="1"/>
          <p:nvPr/>
        </p:nvSpPr>
        <p:spPr>
          <a:xfrm>
            <a:off x="944249" y="2859377"/>
            <a:ext cx="215045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Services </a:t>
            </a:r>
          </a:p>
        </p:txBody>
      </p:sp>
      <p:sp>
        <p:nvSpPr>
          <p:cNvPr id="7" name="Text Placeholder 14"/>
          <p:cNvSpPr txBox="1"/>
          <p:nvPr/>
        </p:nvSpPr>
        <p:spPr>
          <a:xfrm>
            <a:off x="944238" y="3121148"/>
            <a:ext cx="21504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 enim ipsam voluptatem quia voluptas sit aspernatur aut odit aut fugit, </a:t>
            </a:r>
          </a:p>
        </p:txBody>
      </p:sp>
      <p:sp>
        <p:nvSpPr>
          <p:cNvPr id="8" name="Freeform 63"/>
          <p:cNvSpPr>
            <a:spLocks noEditPoints="1"/>
          </p:cNvSpPr>
          <p:nvPr/>
        </p:nvSpPr>
        <p:spPr bwMode="auto">
          <a:xfrm>
            <a:off x="1618598" y="1922490"/>
            <a:ext cx="801767" cy="791900"/>
          </a:xfrm>
          <a:custGeom>
            <a:avLst/>
            <a:gdLst>
              <a:gd name="T0" fmla="*/ 3141 w 3912"/>
              <a:gd name="T1" fmla="*/ 2702 h 3833"/>
              <a:gd name="T2" fmla="*/ 3616 w 3912"/>
              <a:gd name="T3" fmla="*/ 2329 h 3833"/>
              <a:gd name="T4" fmla="*/ 2364 w 3912"/>
              <a:gd name="T5" fmla="*/ 2555 h 3833"/>
              <a:gd name="T6" fmla="*/ 2828 w 3912"/>
              <a:gd name="T7" fmla="*/ 2008 h 3833"/>
              <a:gd name="T8" fmla="*/ 1907 w 3912"/>
              <a:gd name="T9" fmla="*/ 1825 h 3833"/>
              <a:gd name="T10" fmla="*/ 2632 w 3912"/>
              <a:gd name="T11" fmla="*/ 1266 h 3833"/>
              <a:gd name="T12" fmla="*/ 2813 w 3912"/>
              <a:gd name="T13" fmla="*/ 1584 h 3833"/>
              <a:gd name="T14" fmla="*/ 603 w 3912"/>
              <a:gd name="T15" fmla="*/ 1189 h 3833"/>
              <a:gd name="T16" fmla="*/ 881 w 3912"/>
              <a:gd name="T17" fmla="*/ 1516 h 3833"/>
              <a:gd name="T18" fmla="*/ 920 w 3912"/>
              <a:gd name="T19" fmla="*/ 1770 h 3833"/>
              <a:gd name="T20" fmla="*/ 785 w 3912"/>
              <a:gd name="T21" fmla="*/ 1952 h 3833"/>
              <a:gd name="T22" fmla="*/ 723 w 3912"/>
              <a:gd name="T23" fmla="*/ 2163 h 3833"/>
              <a:gd name="T24" fmla="*/ 935 w 3912"/>
              <a:gd name="T25" fmla="*/ 2480 h 3833"/>
              <a:gd name="T26" fmla="*/ 1264 w 3912"/>
              <a:gd name="T27" fmla="*/ 2818 h 3833"/>
              <a:gd name="T28" fmla="*/ 1596 w 3912"/>
              <a:gd name="T29" fmla="*/ 3075 h 3833"/>
              <a:gd name="T30" fmla="*/ 1830 w 3912"/>
              <a:gd name="T31" fmla="*/ 3094 h 3833"/>
              <a:gd name="T32" fmla="*/ 2011 w 3912"/>
              <a:gd name="T33" fmla="*/ 2934 h 3833"/>
              <a:gd name="T34" fmla="*/ 2237 w 3912"/>
              <a:gd name="T35" fmla="*/ 2918 h 3833"/>
              <a:gd name="T36" fmla="*/ 2581 w 3912"/>
              <a:gd name="T37" fmla="*/ 3155 h 3833"/>
              <a:gd name="T38" fmla="*/ 2678 w 3912"/>
              <a:gd name="T39" fmla="*/ 3427 h 3833"/>
              <a:gd name="T40" fmla="*/ 2536 w 3912"/>
              <a:gd name="T41" fmla="*/ 3644 h 3833"/>
              <a:gd name="T42" fmla="*/ 2319 w 3912"/>
              <a:gd name="T43" fmla="*/ 3815 h 3833"/>
              <a:gd name="T44" fmla="*/ 1866 w 3912"/>
              <a:gd name="T45" fmla="*/ 3775 h 3833"/>
              <a:gd name="T46" fmla="*/ 1223 w 3912"/>
              <a:gd name="T47" fmla="*/ 3434 h 3833"/>
              <a:gd name="T48" fmla="*/ 535 w 3912"/>
              <a:gd name="T49" fmla="*/ 2784 h 3833"/>
              <a:gd name="T50" fmla="*/ 114 w 3912"/>
              <a:gd name="T51" fmla="*/ 2111 h 3833"/>
              <a:gd name="T52" fmla="*/ 1 w 3912"/>
              <a:gd name="T53" fmla="*/ 1598 h 3833"/>
              <a:gd name="T54" fmla="*/ 141 w 3912"/>
              <a:gd name="T55" fmla="*/ 1342 h 3833"/>
              <a:gd name="T56" fmla="*/ 347 w 3912"/>
              <a:gd name="T57" fmla="*/ 1170 h 3833"/>
              <a:gd name="T58" fmla="*/ 3147 w 3912"/>
              <a:gd name="T59" fmla="*/ 1148 h 3833"/>
              <a:gd name="T60" fmla="*/ 3665 w 3912"/>
              <a:gd name="T61" fmla="*/ 1825 h 3833"/>
              <a:gd name="T62" fmla="*/ 3418 w 3912"/>
              <a:gd name="T63" fmla="*/ 1039 h 3833"/>
              <a:gd name="T64" fmla="*/ 2866 w 3912"/>
              <a:gd name="T65" fmla="*/ 926 h 3833"/>
              <a:gd name="T66" fmla="*/ 3175 w 3912"/>
              <a:gd name="T67" fmla="*/ 732 h 3833"/>
              <a:gd name="T68" fmla="*/ 1433 w 3912"/>
              <a:gd name="T69" fmla="*/ 345 h 3833"/>
              <a:gd name="T70" fmla="*/ 754 w 3912"/>
              <a:gd name="T71" fmla="*/ 807 h 3833"/>
              <a:gd name="T72" fmla="*/ 1166 w 3912"/>
              <a:gd name="T73" fmla="*/ 828 h 3833"/>
              <a:gd name="T74" fmla="*/ 2091 w 3912"/>
              <a:gd name="T75" fmla="*/ 1127 h 3833"/>
              <a:gd name="T76" fmla="*/ 2621 w 3912"/>
              <a:gd name="T77" fmla="*/ 803 h 3833"/>
              <a:gd name="T78" fmla="*/ 2276 w 3912"/>
              <a:gd name="T79" fmla="*/ 316 h 3833"/>
              <a:gd name="T80" fmla="*/ 1674 w 3912"/>
              <a:gd name="T81" fmla="*/ 357 h 3833"/>
              <a:gd name="T82" fmla="*/ 1344 w 3912"/>
              <a:gd name="T83" fmla="*/ 887 h 3833"/>
              <a:gd name="T84" fmla="*/ 1907 w 3912"/>
              <a:gd name="T85" fmla="*/ 247 h 3833"/>
              <a:gd name="T86" fmla="*/ 2690 w 3912"/>
              <a:gd name="T87" fmla="*/ 130 h 3833"/>
              <a:gd name="T88" fmla="*/ 3428 w 3912"/>
              <a:gd name="T89" fmla="*/ 644 h 3833"/>
              <a:gd name="T90" fmla="*/ 3854 w 3912"/>
              <a:gd name="T91" fmla="*/ 1445 h 3833"/>
              <a:gd name="T92" fmla="*/ 3856 w 3912"/>
              <a:gd name="T93" fmla="*/ 2375 h 3833"/>
              <a:gd name="T94" fmla="*/ 3453 w 3912"/>
              <a:gd name="T95" fmla="*/ 3161 h 3833"/>
              <a:gd name="T96" fmla="*/ 2749 w 3912"/>
              <a:gd name="T97" fmla="*/ 3680 h 3833"/>
              <a:gd name="T98" fmla="*/ 2866 w 3912"/>
              <a:gd name="T99" fmla="*/ 3355 h 3833"/>
              <a:gd name="T100" fmla="*/ 3301 w 3912"/>
              <a:gd name="T101" fmla="*/ 2960 h 3833"/>
              <a:gd name="T102" fmla="*/ 2786 w 3912"/>
              <a:gd name="T103" fmla="*/ 3119 h 3833"/>
              <a:gd name="T104" fmla="*/ 2372 w 3912"/>
              <a:gd name="T105" fmla="*/ 2740 h 3833"/>
              <a:gd name="T106" fmla="*/ 1975 w 3912"/>
              <a:gd name="T107" fmla="*/ 2747 h 3833"/>
              <a:gd name="T108" fmla="*/ 1391 w 3912"/>
              <a:gd name="T109" fmla="*/ 2685 h 3833"/>
              <a:gd name="T110" fmla="*/ 1171 w 3912"/>
              <a:gd name="T111" fmla="*/ 2008 h 3833"/>
              <a:gd name="T112" fmla="*/ 1062 w 3912"/>
              <a:gd name="T113" fmla="*/ 2347 h 3833"/>
              <a:gd name="T114" fmla="*/ 1030 w 3912"/>
              <a:gd name="T115" fmla="*/ 1946 h 3833"/>
              <a:gd name="T116" fmla="*/ 1112 w 3912"/>
              <a:gd name="T117" fmla="*/ 1648 h 3833"/>
              <a:gd name="T118" fmla="*/ 978 w 3912"/>
              <a:gd name="T119" fmla="*/ 1186 h 3833"/>
              <a:gd name="T120" fmla="*/ 514 w 3912"/>
              <a:gd name="T121" fmla="*/ 964 h 3833"/>
              <a:gd name="T122" fmla="*/ 592 w 3912"/>
              <a:gd name="T123" fmla="*/ 620 h 3833"/>
              <a:gd name="T124" fmla="*/ 1322 w 3912"/>
              <a:gd name="T125" fmla="*/ 124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12" h="3833">
                <a:moveTo>
                  <a:pt x="3012" y="2008"/>
                </a:moveTo>
                <a:lnTo>
                  <a:pt x="3006" y="2142"/>
                </a:lnTo>
                <a:lnTo>
                  <a:pt x="2996" y="2273"/>
                </a:lnTo>
                <a:lnTo>
                  <a:pt x="2980" y="2400"/>
                </a:lnTo>
                <a:lnTo>
                  <a:pt x="2961" y="2524"/>
                </a:lnTo>
                <a:lnTo>
                  <a:pt x="2938" y="2644"/>
                </a:lnTo>
                <a:lnTo>
                  <a:pt x="3042" y="2671"/>
                </a:lnTo>
                <a:lnTo>
                  <a:pt x="3141" y="2702"/>
                </a:lnTo>
                <a:lnTo>
                  <a:pt x="3236" y="2735"/>
                </a:lnTo>
                <a:lnTo>
                  <a:pt x="3325" y="2771"/>
                </a:lnTo>
                <a:lnTo>
                  <a:pt x="3409" y="2809"/>
                </a:lnTo>
                <a:lnTo>
                  <a:pt x="3463" y="2720"/>
                </a:lnTo>
                <a:lnTo>
                  <a:pt x="3509" y="2626"/>
                </a:lnTo>
                <a:lnTo>
                  <a:pt x="3552" y="2530"/>
                </a:lnTo>
                <a:lnTo>
                  <a:pt x="3587" y="2431"/>
                </a:lnTo>
                <a:lnTo>
                  <a:pt x="3616" y="2329"/>
                </a:lnTo>
                <a:lnTo>
                  <a:pt x="3639" y="2224"/>
                </a:lnTo>
                <a:lnTo>
                  <a:pt x="3656" y="2117"/>
                </a:lnTo>
                <a:lnTo>
                  <a:pt x="3665" y="2008"/>
                </a:lnTo>
                <a:lnTo>
                  <a:pt x="3012" y="2008"/>
                </a:lnTo>
                <a:close/>
                <a:moveTo>
                  <a:pt x="2091" y="2008"/>
                </a:moveTo>
                <a:lnTo>
                  <a:pt x="2091" y="2540"/>
                </a:lnTo>
                <a:lnTo>
                  <a:pt x="2229" y="2545"/>
                </a:lnTo>
                <a:lnTo>
                  <a:pt x="2364" y="2555"/>
                </a:lnTo>
                <a:lnTo>
                  <a:pt x="2498" y="2568"/>
                </a:lnTo>
                <a:lnTo>
                  <a:pt x="2628" y="2586"/>
                </a:lnTo>
                <a:lnTo>
                  <a:pt x="2755" y="2607"/>
                </a:lnTo>
                <a:lnTo>
                  <a:pt x="2779" y="2493"/>
                </a:lnTo>
                <a:lnTo>
                  <a:pt x="2798" y="2376"/>
                </a:lnTo>
                <a:lnTo>
                  <a:pt x="2812" y="2256"/>
                </a:lnTo>
                <a:lnTo>
                  <a:pt x="2823" y="2134"/>
                </a:lnTo>
                <a:lnTo>
                  <a:pt x="2828" y="2008"/>
                </a:lnTo>
                <a:lnTo>
                  <a:pt x="2091" y="2008"/>
                </a:lnTo>
                <a:close/>
                <a:moveTo>
                  <a:pt x="1240" y="1244"/>
                </a:moveTo>
                <a:lnTo>
                  <a:pt x="1217" y="1355"/>
                </a:lnTo>
                <a:lnTo>
                  <a:pt x="1200" y="1468"/>
                </a:lnTo>
                <a:lnTo>
                  <a:pt x="1187" y="1584"/>
                </a:lnTo>
                <a:lnTo>
                  <a:pt x="1176" y="1704"/>
                </a:lnTo>
                <a:lnTo>
                  <a:pt x="1171" y="1825"/>
                </a:lnTo>
                <a:lnTo>
                  <a:pt x="1907" y="1825"/>
                </a:lnTo>
                <a:lnTo>
                  <a:pt x="1907" y="1311"/>
                </a:lnTo>
                <a:lnTo>
                  <a:pt x="1769" y="1306"/>
                </a:lnTo>
                <a:lnTo>
                  <a:pt x="1632" y="1298"/>
                </a:lnTo>
                <a:lnTo>
                  <a:pt x="1498" y="1283"/>
                </a:lnTo>
                <a:lnTo>
                  <a:pt x="1368" y="1266"/>
                </a:lnTo>
                <a:lnTo>
                  <a:pt x="1240" y="1244"/>
                </a:lnTo>
                <a:close/>
                <a:moveTo>
                  <a:pt x="2760" y="1244"/>
                </a:moveTo>
                <a:lnTo>
                  <a:pt x="2632" y="1266"/>
                </a:lnTo>
                <a:lnTo>
                  <a:pt x="2501" y="1283"/>
                </a:lnTo>
                <a:lnTo>
                  <a:pt x="2366" y="1296"/>
                </a:lnTo>
                <a:lnTo>
                  <a:pt x="2230" y="1306"/>
                </a:lnTo>
                <a:lnTo>
                  <a:pt x="2091" y="1311"/>
                </a:lnTo>
                <a:lnTo>
                  <a:pt x="2091" y="1825"/>
                </a:lnTo>
                <a:lnTo>
                  <a:pt x="2828" y="1825"/>
                </a:lnTo>
                <a:lnTo>
                  <a:pt x="2823" y="1704"/>
                </a:lnTo>
                <a:lnTo>
                  <a:pt x="2813" y="1584"/>
                </a:lnTo>
                <a:lnTo>
                  <a:pt x="2799" y="1468"/>
                </a:lnTo>
                <a:lnTo>
                  <a:pt x="2781" y="1355"/>
                </a:lnTo>
                <a:lnTo>
                  <a:pt x="2760" y="1244"/>
                </a:lnTo>
                <a:close/>
                <a:moveTo>
                  <a:pt x="468" y="1144"/>
                </a:moveTo>
                <a:lnTo>
                  <a:pt x="500" y="1147"/>
                </a:lnTo>
                <a:lnTo>
                  <a:pt x="533" y="1156"/>
                </a:lnTo>
                <a:lnTo>
                  <a:pt x="568" y="1169"/>
                </a:lnTo>
                <a:lnTo>
                  <a:pt x="603" y="1189"/>
                </a:lnTo>
                <a:lnTo>
                  <a:pt x="640" y="1214"/>
                </a:lnTo>
                <a:lnTo>
                  <a:pt x="677" y="1247"/>
                </a:lnTo>
                <a:lnTo>
                  <a:pt x="716" y="1286"/>
                </a:lnTo>
                <a:lnTo>
                  <a:pt x="755" y="1332"/>
                </a:lnTo>
                <a:lnTo>
                  <a:pt x="794" y="1383"/>
                </a:lnTo>
                <a:lnTo>
                  <a:pt x="829" y="1431"/>
                </a:lnTo>
                <a:lnTo>
                  <a:pt x="857" y="1475"/>
                </a:lnTo>
                <a:lnTo>
                  <a:pt x="881" y="1516"/>
                </a:lnTo>
                <a:lnTo>
                  <a:pt x="900" y="1555"/>
                </a:lnTo>
                <a:lnTo>
                  <a:pt x="914" y="1592"/>
                </a:lnTo>
                <a:lnTo>
                  <a:pt x="923" y="1627"/>
                </a:lnTo>
                <a:lnTo>
                  <a:pt x="931" y="1659"/>
                </a:lnTo>
                <a:lnTo>
                  <a:pt x="933" y="1689"/>
                </a:lnTo>
                <a:lnTo>
                  <a:pt x="932" y="1717"/>
                </a:lnTo>
                <a:lnTo>
                  <a:pt x="927" y="1744"/>
                </a:lnTo>
                <a:lnTo>
                  <a:pt x="920" y="1770"/>
                </a:lnTo>
                <a:lnTo>
                  <a:pt x="910" y="1794"/>
                </a:lnTo>
                <a:lnTo>
                  <a:pt x="897" y="1818"/>
                </a:lnTo>
                <a:lnTo>
                  <a:pt x="883" y="1842"/>
                </a:lnTo>
                <a:lnTo>
                  <a:pt x="867" y="1864"/>
                </a:lnTo>
                <a:lnTo>
                  <a:pt x="848" y="1886"/>
                </a:lnTo>
                <a:lnTo>
                  <a:pt x="827" y="1908"/>
                </a:lnTo>
                <a:lnTo>
                  <a:pt x="807" y="1930"/>
                </a:lnTo>
                <a:lnTo>
                  <a:pt x="785" y="1952"/>
                </a:lnTo>
                <a:lnTo>
                  <a:pt x="761" y="1975"/>
                </a:lnTo>
                <a:lnTo>
                  <a:pt x="737" y="1999"/>
                </a:lnTo>
                <a:lnTo>
                  <a:pt x="722" y="2020"/>
                </a:lnTo>
                <a:lnTo>
                  <a:pt x="711" y="2044"/>
                </a:lnTo>
                <a:lnTo>
                  <a:pt x="707" y="2070"/>
                </a:lnTo>
                <a:lnTo>
                  <a:pt x="708" y="2098"/>
                </a:lnTo>
                <a:lnTo>
                  <a:pt x="714" y="2129"/>
                </a:lnTo>
                <a:lnTo>
                  <a:pt x="723" y="2163"/>
                </a:lnTo>
                <a:lnTo>
                  <a:pt x="739" y="2198"/>
                </a:lnTo>
                <a:lnTo>
                  <a:pt x="756" y="2235"/>
                </a:lnTo>
                <a:lnTo>
                  <a:pt x="779" y="2273"/>
                </a:lnTo>
                <a:lnTo>
                  <a:pt x="805" y="2312"/>
                </a:lnTo>
                <a:lnTo>
                  <a:pt x="833" y="2354"/>
                </a:lnTo>
                <a:lnTo>
                  <a:pt x="865" y="2395"/>
                </a:lnTo>
                <a:lnTo>
                  <a:pt x="900" y="2437"/>
                </a:lnTo>
                <a:lnTo>
                  <a:pt x="935" y="2480"/>
                </a:lnTo>
                <a:lnTo>
                  <a:pt x="973" y="2524"/>
                </a:lnTo>
                <a:lnTo>
                  <a:pt x="1012" y="2567"/>
                </a:lnTo>
                <a:lnTo>
                  <a:pt x="1053" y="2609"/>
                </a:lnTo>
                <a:lnTo>
                  <a:pt x="1094" y="2653"/>
                </a:lnTo>
                <a:lnTo>
                  <a:pt x="1136" y="2695"/>
                </a:lnTo>
                <a:lnTo>
                  <a:pt x="1178" y="2736"/>
                </a:lnTo>
                <a:lnTo>
                  <a:pt x="1221" y="2778"/>
                </a:lnTo>
                <a:lnTo>
                  <a:pt x="1264" y="2818"/>
                </a:lnTo>
                <a:lnTo>
                  <a:pt x="1308" y="2859"/>
                </a:lnTo>
                <a:lnTo>
                  <a:pt x="1350" y="2896"/>
                </a:lnTo>
                <a:lnTo>
                  <a:pt x="1393" y="2932"/>
                </a:lnTo>
                <a:lnTo>
                  <a:pt x="1436" y="2966"/>
                </a:lnTo>
                <a:lnTo>
                  <a:pt x="1477" y="2998"/>
                </a:lnTo>
                <a:lnTo>
                  <a:pt x="1517" y="3026"/>
                </a:lnTo>
                <a:lnTo>
                  <a:pt x="1557" y="3052"/>
                </a:lnTo>
                <a:lnTo>
                  <a:pt x="1596" y="3075"/>
                </a:lnTo>
                <a:lnTo>
                  <a:pt x="1632" y="3094"/>
                </a:lnTo>
                <a:lnTo>
                  <a:pt x="1667" y="3108"/>
                </a:lnTo>
                <a:lnTo>
                  <a:pt x="1700" y="3119"/>
                </a:lnTo>
                <a:lnTo>
                  <a:pt x="1731" y="3124"/>
                </a:lnTo>
                <a:lnTo>
                  <a:pt x="1760" y="3125"/>
                </a:lnTo>
                <a:lnTo>
                  <a:pt x="1786" y="3120"/>
                </a:lnTo>
                <a:lnTo>
                  <a:pt x="1810" y="3109"/>
                </a:lnTo>
                <a:lnTo>
                  <a:pt x="1830" y="3094"/>
                </a:lnTo>
                <a:lnTo>
                  <a:pt x="1854" y="3070"/>
                </a:lnTo>
                <a:lnTo>
                  <a:pt x="1877" y="3048"/>
                </a:lnTo>
                <a:lnTo>
                  <a:pt x="1899" y="3025"/>
                </a:lnTo>
                <a:lnTo>
                  <a:pt x="1920" y="3004"/>
                </a:lnTo>
                <a:lnTo>
                  <a:pt x="1943" y="2984"/>
                </a:lnTo>
                <a:lnTo>
                  <a:pt x="1965" y="2965"/>
                </a:lnTo>
                <a:lnTo>
                  <a:pt x="1988" y="2948"/>
                </a:lnTo>
                <a:lnTo>
                  <a:pt x="2011" y="2934"/>
                </a:lnTo>
                <a:lnTo>
                  <a:pt x="2034" y="2921"/>
                </a:lnTo>
                <a:lnTo>
                  <a:pt x="2059" y="2911"/>
                </a:lnTo>
                <a:lnTo>
                  <a:pt x="2084" y="2904"/>
                </a:lnTo>
                <a:lnTo>
                  <a:pt x="2111" y="2899"/>
                </a:lnTo>
                <a:lnTo>
                  <a:pt x="2140" y="2899"/>
                </a:lnTo>
                <a:lnTo>
                  <a:pt x="2171" y="2902"/>
                </a:lnTo>
                <a:lnTo>
                  <a:pt x="2203" y="2908"/>
                </a:lnTo>
                <a:lnTo>
                  <a:pt x="2237" y="2918"/>
                </a:lnTo>
                <a:lnTo>
                  <a:pt x="2273" y="2932"/>
                </a:lnTo>
                <a:lnTo>
                  <a:pt x="2312" y="2951"/>
                </a:lnTo>
                <a:lnTo>
                  <a:pt x="2353" y="2975"/>
                </a:lnTo>
                <a:lnTo>
                  <a:pt x="2398" y="3004"/>
                </a:lnTo>
                <a:lnTo>
                  <a:pt x="2446" y="3037"/>
                </a:lnTo>
                <a:lnTo>
                  <a:pt x="2495" y="3076"/>
                </a:lnTo>
                <a:lnTo>
                  <a:pt x="2542" y="3117"/>
                </a:lnTo>
                <a:lnTo>
                  <a:pt x="2581" y="3155"/>
                </a:lnTo>
                <a:lnTo>
                  <a:pt x="2613" y="3193"/>
                </a:lnTo>
                <a:lnTo>
                  <a:pt x="2639" y="3228"/>
                </a:lnTo>
                <a:lnTo>
                  <a:pt x="2658" y="3264"/>
                </a:lnTo>
                <a:lnTo>
                  <a:pt x="2672" y="3298"/>
                </a:lnTo>
                <a:lnTo>
                  <a:pt x="2680" y="3332"/>
                </a:lnTo>
                <a:lnTo>
                  <a:pt x="2684" y="3365"/>
                </a:lnTo>
                <a:lnTo>
                  <a:pt x="2683" y="3396"/>
                </a:lnTo>
                <a:lnTo>
                  <a:pt x="2678" y="3427"/>
                </a:lnTo>
                <a:lnTo>
                  <a:pt x="2668" y="3456"/>
                </a:lnTo>
                <a:lnTo>
                  <a:pt x="2657" y="3486"/>
                </a:lnTo>
                <a:lnTo>
                  <a:pt x="2641" y="3513"/>
                </a:lnTo>
                <a:lnTo>
                  <a:pt x="2623" y="3542"/>
                </a:lnTo>
                <a:lnTo>
                  <a:pt x="2604" y="3568"/>
                </a:lnTo>
                <a:lnTo>
                  <a:pt x="2582" y="3594"/>
                </a:lnTo>
                <a:lnTo>
                  <a:pt x="2559" y="3619"/>
                </a:lnTo>
                <a:lnTo>
                  <a:pt x="2536" y="3644"/>
                </a:lnTo>
                <a:lnTo>
                  <a:pt x="2511" y="3669"/>
                </a:lnTo>
                <a:lnTo>
                  <a:pt x="2487" y="3693"/>
                </a:lnTo>
                <a:lnTo>
                  <a:pt x="2462" y="3715"/>
                </a:lnTo>
                <a:lnTo>
                  <a:pt x="2438" y="3738"/>
                </a:lnTo>
                <a:lnTo>
                  <a:pt x="2416" y="3761"/>
                </a:lnTo>
                <a:lnTo>
                  <a:pt x="2389" y="3783"/>
                </a:lnTo>
                <a:lnTo>
                  <a:pt x="2357" y="3801"/>
                </a:lnTo>
                <a:lnTo>
                  <a:pt x="2319" y="3815"/>
                </a:lnTo>
                <a:lnTo>
                  <a:pt x="2277" y="3826"/>
                </a:lnTo>
                <a:lnTo>
                  <a:pt x="2230" y="3832"/>
                </a:lnTo>
                <a:lnTo>
                  <a:pt x="2179" y="3833"/>
                </a:lnTo>
                <a:lnTo>
                  <a:pt x="2123" y="3831"/>
                </a:lnTo>
                <a:lnTo>
                  <a:pt x="2065" y="3824"/>
                </a:lnTo>
                <a:lnTo>
                  <a:pt x="2002" y="3812"/>
                </a:lnTo>
                <a:lnTo>
                  <a:pt x="1936" y="3795"/>
                </a:lnTo>
                <a:lnTo>
                  <a:pt x="1866" y="3775"/>
                </a:lnTo>
                <a:lnTo>
                  <a:pt x="1794" y="3749"/>
                </a:lnTo>
                <a:lnTo>
                  <a:pt x="1719" y="3719"/>
                </a:lnTo>
                <a:lnTo>
                  <a:pt x="1641" y="3683"/>
                </a:lnTo>
                <a:lnTo>
                  <a:pt x="1561" y="3644"/>
                </a:lnTo>
                <a:lnTo>
                  <a:pt x="1479" y="3599"/>
                </a:lnTo>
                <a:lnTo>
                  <a:pt x="1395" y="3549"/>
                </a:lnTo>
                <a:lnTo>
                  <a:pt x="1310" y="3493"/>
                </a:lnTo>
                <a:lnTo>
                  <a:pt x="1223" y="3434"/>
                </a:lnTo>
                <a:lnTo>
                  <a:pt x="1136" y="3369"/>
                </a:lnTo>
                <a:lnTo>
                  <a:pt x="1048" y="3297"/>
                </a:lnTo>
                <a:lnTo>
                  <a:pt x="958" y="3221"/>
                </a:lnTo>
                <a:lnTo>
                  <a:pt x="869" y="3139"/>
                </a:lnTo>
                <a:lnTo>
                  <a:pt x="779" y="3052"/>
                </a:lnTo>
                <a:lnTo>
                  <a:pt x="692" y="2962"/>
                </a:lnTo>
                <a:lnTo>
                  <a:pt x="611" y="2873"/>
                </a:lnTo>
                <a:lnTo>
                  <a:pt x="535" y="2784"/>
                </a:lnTo>
                <a:lnTo>
                  <a:pt x="465" y="2695"/>
                </a:lnTo>
                <a:lnTo>
                  <a:pt x="399" y="2607"/>
                </a:lnTo>
                <a:lnTo>
                  <a:pt x="339" y="2520"/>
                </a:lnTo>
                <a:lnTo>
                  <a:pt x="285" y="2435"/>
                </a:lnTo>
                <a:lnTo>
                  <a:pt x="234" y="2351"/>
                </a:lnTo>
                <a:lnTo>
                  <a:pt x="190" y="2269"/>
                </a:lnTo>
                <a:lnTo>
                  <a:pt x="149" y="2189"/>
                </a:lnTo>
                <a:lnTo>
                  <a:pt x="114" y="2111"/>
                </a:lnTo>
                <a:lnTo>
                  <a:pt x="84" y="2035"/>
                </a:lnTo>
                <a:lnTo>
                  <a:pt x="58" y="1963"/>
                </a:lnTo>
                <a:lnTo>
                  <a:pt x="38" y="1894"/>
                </a:lnTo>
                <a:lnTo>
                  <a:pt x="21" y="1828"/>
                </a:lnTo>
                <a:lnTo>
                  <a:pt x="9" y="1765"/>
                </a:lnTo>
                <a:lnTo>
                  <a:pt x="2" y="1705"/>
                </a:lnTo>
                <a:lnTo>
                  <a:pt x="0" y="1649"/>
                </a:lnTo>
                <a:lnTo>
                  <a:pt x="1" y="1598"/>
                </a:lnTo>
                <a:lnTo>
                  <a:pt x="7" y="1552"/>
                </a:lnTo>
                <a:lnTo>
                  <a:pt x="18" y="1509"/>
                </a:lnTo>
                <a:lnTo>
                  <a:pt x="32" y="1471"/>
                </a:lnTo>
                <a:lnTo>
                  <a:pt x="50" y="1439"/>
                </a:lnTo>
                <a:lnTo>
                  <a:pt x="72" y="1412"/>
                </a:lnTo>
                <a:lnTo>
                  <a:pt x="95" y="1389"/>
                </a:lnTo>
                <a:lnTo>
                  <a:pt x="117" y="1365"/>
                </a:lnTo>
                <a:lnTo>
                  <a:pt x="141" y="1342"/>
                </a:lnTo>
                <a:lnTo>
                  <a:pt x="165" y="1317"/>
                </a:lnTo>
                <a:lnTo>
                  <a:pt x="188" y="1292"/>
                </a:lnTo>
                <a:lnTo>
                  <a:pt x="213" y="1268"/>
                </a:lnTo>
                <a:lnTo>
                  <a:pt x="238" y="1245"/>
                </a:lnTo>
                <a:lnTo>
                  <a:pt x="264" y="1224"/>
                </a:lnTo>
                <a:lnTo>
                  <a:pt x="292" y="1204"/>
                </a:lnTo>
                <a:lnTo>
                  <a:pt x="319" y="1186"/>
                </a:lnTo>
                <a:lnTo>
                  <a:pt x="347" y="1170"/>
                </a:lnTo>
                <a:lnTo>
                  <a:pt x="376" y="1159"/>
                </a:lnTo>
                <a:lnTo>
                  <a:pt x="405" y="1150"/>
                </a:lnTo>
                <a:lnTo>
                  <a:pt x="436" y="1144"/>
                </a:lnTo>
                <a:lnTo>
                  <a:pt x="468" y="1144"/>
                </a:lnTo>
                <a:close/>
                <a:moveTo>
                  <a:pt x="3418" y="1039"/>
                </a:moveTo>
                <a:lnTo>
                  <a:pt x="3333" y="1077"/>
                </a:lnTo>
                <a:lnTo>
                  <a:pt x="3243" y="1113"/>
                </a:lnTo>
                <a:lnTo>
                  <a:pt x="3147" y="1148"/>
                </a:lnTo>
                <a:lnTo>
                  <a:pt x="3047" y="1179"/>
                </a:lnTo>
                <a:lnTo>
                  <a:pt x="2941" y="1206"/>
                </a:lnTo>
                <a:lnTo>
                  <a:pt x="2964" y="1324"/>
                </a:lnTo>
                <a:lnTo>
                  <a:pt x="2981" y="1444"/>
                </a:lnTo>
                <a:lnTo>
                  <a:pt x="2997" y="1567"/>
                </a:lnTo>
                <a:lnTo>
                  <a:pt x="3006" y="1694"/>
                </a:lnTo>
                <a:lnTo>
                  <a:pt x="3012" y="1825"/>
                </a:lnTo>
                <a:lnTo>
                  <a:pt x="3665" y="1825"/>
                </a:lnTo>
                <a:lnTo>
                  <a:pt x="3656" y="1718"/>
                </a:lnTo>
                <a:lnTo>
                  <a:pt x="3641" y="1614"/>
                </a:lnTo>
                <a:lnTo>
                  <a:pt x="3618" y="1510"/>
                </a:lnTo>
                <a:lnTo>
                  <a:pt x="3590" y="1410"/>
                </a:lnTo>
                <a:lnTo>
                  <a:pt x="3555" y="1313"/>
                </a:lnTo>
                <a:lnTo>
                  <a:pt x="3515" y="1218"/>
                </a:lnTo>
                <a:lnTo>
                  <a:pt x="3469" y="1127"/>
                </a:lnTo>
                <a:lnTo>
                  <a:pt x="3418" y="1039"/>
                </a:lnTo>
                <a:close/>
                <a:moveTo>
                  <a:pt x="2567" y="345"/>
                </a:moveTo>
                <a:lnTo>
                  <a:pt x="2617" y="411"/>
                </a:lnTo>
                <a:lnTo>
                  <a:pt x="2666" y="485"/>
                </a:lnTo>
                <a:lnTo>
                  <a:pt x="2711" y="563"/>
                </a:lnTo>
                <a:lnTo>
                  <a:pt x="2755" y="647"/>
                </a:lnTo>
                <a:lnTo>
                  <a:pt x="2795" y="736"/>
                </a:lnTo>
                <a:lnTo>
                  <a:pt x="2832" y="828"/>
                </a:lnTo>
                <a:lnTo>
                  <a:pt x="2866" y="926"/>
                </a:lnTo>
                <a:lnTo>
                  <a:pt x="2897" y="1028"/>
                </a:lnTo>
                <a:lnTo>
                  <a:pt x="2989" y="1004"/>
                </a:lnTo>
                <a:lnTo>
                  <a:pt x="3076" y="978"/>
                </a:lnTo>
                <a:lnTo>
                  <a:pt x="3160" y="949"/>
                </a:lnTo>
                <a:lnTo>
                  <a:pt x="3239" y="919"/>
                </a:lnTo>
                <a:lnTo>
                  <a:pt x="3312" y="887"/>
                </a:lnTo>
                <a:lnTo>
                  <a:pt x="3246" y="807"/>
                </a:lnTo>
                <a:lnTo>
                  <a:pt x="3175" y="732"/>
                </a:lnTo>
                <a:lnTo>
                  <a:pt x="3099" y="661"/>
                </a:lnTo>
                <a:lnTo>
                  <a:pt x="3019" y="595"/>
                </a:lnTo>
                <a:lnTo>
                  <a:pt x="2936" y="534"/>
                </a:lnTo>
                <a:lnTo>
                  <a:pt x="2849" y="478"/>
                </a:lnTo>
                <a:lnTo>
                  <a:pt x="2759" y="428"/>
                </a:lnTo>
                <a:lnTo>
                  <a:pt x="2664" y="383"/>
                </a:lnTo>
                <a:lnTo>
                  <a:pt x="2567" y="345"/>
                </a:lnTo>
                <a:close/>
                <a:moveTo>
                  <a:pt x="1433" y="345"/>
                </a:moveTo>
                <a:lnTo>
                  <a:pt x="1335" y="383"/>
                </a:lnTo>
                <a:lnTo>
                  <a:pt x="1241" y="428"/>
                </a:lnTo>
                <a:lnTo>
                  <a:pt x="1150" y="478"/>
                </a:lnTo>
                <a:lnTo>
                  <a:pt x="1063" y="534"/>
                </a:lnTo>
                <a:lnTo>
                  <a:pt x="979" y="595"/>
                </a:lnTo>
                <a:lnTo>
                  <a:pt x="900" y="661"/>
                </a:lnTo>
                <a:lnTo>
                  <a:pt x="824" y="732"/>
                </a:lnTo>
                <a:lnTo>
                  <a:pt x="754" y="807"/>
                </a:lnTo>
                <a:lnTo>
                  <a:pt x="688" y="887"/>
                </a:lnTo>
                <a:lnTo>
                  <a:pt x="761" y="919"/>
                </a:lnTo>
                <a:lnTo>
                  <a:pt x="839" y="949"/>
                </a:lnTo>
                <a:lnTo>
                  <a:pt x="922" y="978"/>
                </a:lnTo>
                <a:lnTo>
                  <a:pt x="1010" y="1004"/>
                </a:lnTo>
                <a:lnTo>
                  <a:pt x="1102" y="1028"/>
                </a:lnTo>
                <a:lnTo>
                  <a:pt x="1133" y="926"/>
                </a:lnTo>
                <a:lnTo>
                  <a:pt x="1166" y="828"/>
                </a:lnTo>
                <a:lnTo>
                  <a:pt x="1204" y="736"/>
                </a:lnTo>
                <a:lnTo>
                  <a:pt x="1245" y="647"/>
                </a:lnTo>
                <a:lnTo>
                  <a:pt x="1287" y="563"/>
                </a:lnTo>
                <a:lnTo>
                  <a:pt x="1334" y="485"/>
                </a:lnTo>
                <a:lnTo>
                  <a:pt x="1382" y="411"/>
                </a:lnTo>
                <a:lnTo>
                  <a:pt x="1433" y="345"/>
                </a:lnTo>
                <a:close/>
                <a:moveTo>
                  <a:pt x="2091" y="247"/>
                </a:moveTo>
                <a:lnTo>
                  <a:pt x="2091" y="1127"/>
                </a:lnTo>
                <a:lnTo>
                  <a:pt x="2220" y="1122"/>
                </a:lnTo>
                <a:lnTo>
                  <a:pt x="2347" y="1113"/>
                </a:lnTo>
                <a:lnTo>
                  <a:pt x="2473" y="1102"/>
                </a:lnTo>
                <a:lnTo>
                  <a:pt x="2595" y="1085"/>
                </a:lnTo>
                <a:lnTo>
                  <a:pt x="2715" y="1066"/>
                </a:lnTo>
                <a:lnTo>
                  <a:pt x="2686" y="974"/>
                </a:lnTo>
                <a:lnTo>
                  <a:pt x="2655" y="887"/>
                </a:lnTo>
                <a:lnTo>
                  <a:pt x="2621" y="803"/>
                </a:lnTo>
                <a:lnTo>
                  <a:pt x="2585" y="724"/>
                </a:lnTo>
                <a:lnTo>
                  <a:pt x="2548" y="649"/>
                </a:lnTo>
                <a:lnTo>
                  <a:pt x="2506" y="580"/>
                </a:lnTo>
                <a:lnTo>
                  <a:pt x="2465" y="516"/>
                </a:lnTo>
                <a:lnTo>
                  <a:pt x="2420" y="456"/>
                </a:lnTo>
                <a:lnTo>
                  <a:pt x="2373" y="404"/>
                </a:lnTo>
                <a:lnTo>
                  <a:pt x="2326" y="357"/>
                </a:lnTo>
                <a:lnTo>
                  <a:pt x="2276" y="316"/>
                </a:lnTo>
                <a:lnTo>
                  <a:pt x="2225" y="282"/>
                </a:lnTo>
                <a:lnTo>
                  <a:pt x="2173" y="253"/>
                </a:lnTo>
                <a:lnTo>
                  <a:pt x="2091" y="247"/>
                </a:lnTo>
                <a:close/>
                <a:moveTo>
                  <a:pt x="1907" y="247"/>
                </a:moveTo>
                <a:lnTo>
                  <a:pt x="1826" y="253"/>
                </a:lnTo>
                <a:lnTo>
                  <a:pt x="1773" y="282"/>
                </a:lnTo>
                <a:lnTo>
                  <a:pt x="1722" y="316"/>
                </a:lnTo>
                <a:lnTo>
                  <a:pt x="1674" y="357"/>
                </a:lnTo>
                <a:lnTo>
                  <a:pt x="1625" y="404"/>
                </a:lnTo>
                <a:lnTo>
                  <a:pt x="1579" y="456"/>
                </a:lnTo>
                <a:lnTo>
                  <a:pt x="1535" y="516"/>
                </a:lnTo>
                <a:lnTo>
                  <a:pt x="1492" y="580"/>
                </a:lnTo>
                <a:lnTo>
                  <a:pt x="1452" y="649"/>
                </a:lnTo>
                <a:lnTo>
                  <a:pt x="1414" y="724"/>
                </a:lnTo>
                <a:lnTo>
                  <a:pt x="1377" y="803"/>
                </a:lnTo>
                <a:lnTo>
                  <a:pt x="1344" y="887"/>
                </a:lnTo>
                <a:lnTo>
                  <a:pt x="1313" y="974"/>
                </a:lnTo>
                <a:lnTo>
                  <a:pt x="1285" y="1066"/>
                </a:lnTo>
                <a:lnTo>
                  <a:pt x="1404" y="1085"/>
                </a:lnTo>
                <a:lnTo>
                  <a:pt x="1527" y="1102"/>
                </a:lnTo>
                <a:lnTo>
                  <a:pt x="1651" y="1113"/>
                </a:lnTo>
                <a:lnTo>
                  <a:pt x="1779" y="1122"/>
                </a:lnTo>
                <a:lnTo>
                  <a:pt x="1907" y="1127"/>
                </a:lnTo>
                <a:lnTo>
                  <a:pt x="1907" y="247"/>
                </a:lnTo>
                <a:close/>
                <a:moveTo>
                  <a:pt x="2000" y="0"/>
                </a:moveTo>
                <a:lnTo>
                  <a:pt x="2000" y="0"/>
                </a:lnTo>
                <a:lnTo>
                  <a:pt x="2121" y="4"/>
                </a:lnTo>
                <a:lnTo>
                  <a:pt x="2239" y="14"/>
                </a:lnTo>
                <a:lnTo>
                  <a:pt x="2355" y="33"/>
                </a:lnTo>
                <a:lnTo>
                  <a:pt x="2469" y="58"/>
                </a:lnTo>
                <a:lnTo>
                  <a:pt x="2582" y="90"/>
                </a:lnTo>
                <a:lnTo>
                  <a:pt x="2690" y="130"/>
                </a:lnTo>
                <a:lnTo>
                  <a:pt x="2795" y="174"/>
                </a:lnTo>
                <a:lnTo>
                  <a:pt x="2898" y="225"/>
                </a:lnTo>
                <a:lnTo>
                  <a:pt x="2997" y="282"/>
                </a:lnTo>
                <a:lnTo>
                  <a:pt x="3092" y="344"/>
                </a:lnTo>
                <a:lnTo>
                  <a:pt x="3182" y="411"/>
                </a:lnTo>
                <a:lnTo>
                  <a:pt x="3269" y="484"/>
                </a:lnTo>
                <a:lnTo>
                  <a:pt x="3351" y="562"/>
                </a:lnTo>
                <a:lnTo>
                  <a:pt x="3428" y="644"/>
                </a:lnTo>
                <a:lnTo>
                  <a:pt x="3502" y="731"/>
                </a:lnTo>
                <a:lnTo>
                  <a:pt x="3569" y="822"/>
                </a:lnTo>
                <a:lnTo>
                  <a:pt x="3631" y="917"/>
                </a:lnTo>
                <a:lnTo>
                  <a:pt x="3688" y="1016"/>
                </a:lnTo>
                <a:lnTo>
                  <a:pt x="3739" y="1118"/>
                </a:lnTo>
                <a:lnTo>
                  <a:pt x="3783" y="1225"/>
                </a:lnTo>
                <a:lnTo>
                  <a:pt x="3822" y="1333"/>
                </a:lnTo>
                <a:lnTo>
                  <a:pt x="3854" y="1445"/>
                </a:lnTo>
                <a:lnTo>
                  <a:pt x="3879" y="1560"/>
                </a:lnTo>
                <a:lnTo>
                  <a:pt x="3897" y="1677"/>
                </a:lnTo>
                <a:lnTo>
                  <a:pt x="3908" y="1795"/>
                </a:lnTo>
                <a:lnTo>
                  <a:pt x="3912" y="1917"/>
                </a:lnTo>
                <a:lnTo>
                  <a:pt x="3908" y="2034"/>
                </a:lnTo>
                <a:lnTo>
                  <a:pt x="3898" y="2151"/>
                </a:lnTo>
                <a:lnTo>
                  <a:pt x="3880" y="2264"/>
                </a:lnTo>
                <a:lnTo>
                  <a:pt x="3856" y="2375"/>
                </a:lnTo>
                <a:lnTo>
                  <a:pt x="3827" y="2485"/>
                </a:lnTo>
                <a:lnTo>
                  <a:pt x="3790" y="2591"/>
                </a:lnTo>
                <a:lnTo>
                  <a:pt x="3747" y="2695"/>
                </a:lnTo>
                <a:lnTo>
                  <a:pt x="3700" y="2795"/>
                </a:lnTo>
                <a:lnTo>
                  <a:pt x="3645" y="2892"/>
                </a:lnTo>
                <a:lnTo>
                  <a:pt x="3586" y="2985"/>
                </a:lnTo>
                <a:lnTo>
                  <a:pt x="3522" y="3075"/>
                </a:lnTo>
                <a:lnTo>
                  <a:pt x="3453" y="3161"/>
                </a:lnTo>
                <a:lnTo>
                  <a:pt x="3380" y="3243"/>
                </a:lnTo>
                <a:lnTo>
                  <a:pt x="3301" y="3320"/>
                </a:lnTo>
                <a:lnTo>
                  <a:pt x="3219" y="3392"/>
                </a:lnTo>
                <a:lnTo>
                  <a:pt x="3132" y="3460"/>
                </a:lnTo>
                <a:lnTo>
                  <a:pt x="3042" y="3523"/>
                </a:lnTo>
                <a:lnTo>
                  <a:pt x="2947" y="3581"/>
                </a:lnTo>
                <a:lnTo>
                  <a:pt x="2850" y="3633"/>
                </a:lnTo>
                <a:lnTo>
                  <a:pt x="2749" y="3680"/>
                </a:lnTo>
                <a:lnTo>
                  <a:pt x="2774" y="3647"/>
                </a:lnTo>
                <a:lnTo>
                  <a:pt x="2798" y="3610"/>
                </a:lnTo>
                <a:lnTo>
                  <a:pt x="2818" y="3573"/>
                </a:lnTo>
                <a:lnTo>
                  <a:pt x="2836" y="3534"/>
                </a:lnTo>
                <a:lnTo>
                  <a:pt x="2850" y="3492"/>
                </a:lnTo>
                <a:lnTo>
                  <a:pt x="2861" y="3448"/>
                </a:lnTo>
                <a:lnTo>
                  <a:pt x="2866" y="3403"/>
                </a:lnTo>
                <a:lnTo>
                  <a:pt x="2866" y="3355"/>
                </a:lnTo>
                <a:lnTo>
                  <a:pt x="2866" y="3351"/>
                </a:lnTo>
                <a:lnTo>
                  <a:pt x="2865" y="3345"/>
                </a:lnTo>
                <a:lnTo>
                  <a:pt x="2947" y="3291"/>
                </a:lnTo>
                <a:lnTo>
                  <a:pt x="3025" y="3233"/>
                </a:lnTo>
                <a:lnTo>
                  <a:pt x="3100" y="3171"/>
                </a:lnTo>
                <a:lnTo>
                  <a:pt x="3171" y="3105"/>
                </a:lnTo>
                <a:lnTo>
                  <a:pt x="3239" y="3035"/>
                </a:lnTo>
                <a:lnTo>
                  <a:pt x="3301" y="2960"/>
                </a:lnTo>
                <a:lnTo>
                  <a:pt x="3228" y="2929"/>
                </a:lnTo>
                <a:lnTo>
                  <a:pt x="3151" y="2899"/>
                </a:lnTo>
                <a:lnTo>
                  <a:pt x="3069" y="2871"/>
                </a:lnTo>
                <a:lnTo>
                  <a:pt x="2983" y="2846"/>
                </a:lnTo>
                <a:lnTo>
                  <a:pt x="2893" y="2822"/>
                </a:lnTo>
                <a:lnTo>
                  <a:pt x="2861" y="2925"/>
                </a:lnTo>
                <a:lnTo>
                  <a:pt x="2825" y="3025"/>
                </a:lnTo>
                <a:lnTo>
                  <a:pt x="2786" y="3119"/>
                </a:lnTo>
                <a:lnTo>
                  <a:pt x="2747" y="3068"/>
                </a:lnTo>
                <a:lnTo>
                  <a:pt x="2702" y="3017"/>
                </a:lnTo>
                <a:lnTo>
                  <a:pt x="2647" y="2966"/>
                </a:lnTo>
                <a:lnTo>
                  <a:pt x="2680" y="2878"/>
                </a:lnTo>
                <a:lnTo>
                  <a:pt x="2710" y="2785"/>
                </a:lnTo>
                <a:lnTo>
                  <a:pt x="2600" y="2767"/>
                </a:lnTo>
                <a:lnTo>
                  <a:pt x="2487" y="2752"/>
                </a:lnTo>
                <a:lnTo>
                  <a:pt x="2372" y="2740"/>
                </a:lnTo>
                <a:lnTo>
                  <a:pt x="2256" y="2732"/>
                </a:lnTo>
                <a:lnTo>
                  <a:pt x="2214" y="2722"/>
                </a:lnTo>
                <a:lnTo>
                  <a:pt x="2174" y="2717"/>
                </a:lnTo>
                <a:lnTo>
                  <a:pt x="2134" y="2715"/>
                </a:lnTo>
                <a:lnTo>
                  <a:pt x="2090" y="2717"/>
                </a:lnTo>
                <a:lnTo>
                  <a:pt x="2050" y="2723"/>
                </a:lnTo>
                <a:lnTo>
                  <a:pt x="2011" y="2734"/>
                </a:lnTo>
                <a:lnTo>
                  <a:pt x="1975" y="2747"/>
                </a:lnTo>
                <a:lnTo>
                  <a:pt x="1941" y="2763"/>
                </a:lnTo>
                <a:lnTo>
                  <a:pt x="1907" y="2782"/>
                </a:lnTo>
                <a:lnTo>
                  <a:pt x="1907" y="2726"/>
                </a:lnTo>
                <a:lnTo>
                  <a:pt x="1760" y="2732"/>
                </a:lnTo>
                <a:lnTo>
                  <a:pt x="1613" y="2742"/>
                </a:lnTo>
                <a:lnTo>
                  <a:pt x="1471" y="2758"/>
                </a:lnTo>
                <a:lnTo>
                  <a:pt x="1432" y="2723"/>
                </a:lnTo>
                <a:lnTo>
                  <a:pt x="1391" y="2685"/>
                </a:lnTo>
                <a:lnTo>
                  <a:pt x="1345" y="2644"/>
                </a:lnTo>
                <a:lnTo>
                  <a:pt x="1298" y="2597"/>
                </a:lnTo>
                <a:lnTo>
                  <a:pt x="1446" y="2575"/>
                </a:lnTo>
                <a:lnTo>
                  <a:pt x="1597" y="2558"/>
                </a:lnTo>
                <a:lnTo>
                  <a:pt x="1751" y="2546"/>
                </a:lnTo>
                <a:lnTo>
                  <a:pt x="1907" y="2540"/>
                </a:lnTo>
                <a:lnTo>
                  <a:pt x="1907" y="2008"/>
                </a:lnTo>
                <a:lnTo>
                  <a:pt x="1171" y="2008"/>
                </a:lnTo>
                <a:lnTo>
                  <a:pt x="1177" y="2144"/>
                </a:lnTo>
                <a:lnTo>
                  <a:pt x="1189" y="2274"/>
                </a:lnTo>
                <a:lnTo>
                  <a:pt x="1206" y="2403"/>
                </a:lnTo>
                <a:lnTo>
                  <a:pt x="1228" y="2527"/>
                </a:lnTo>
                <a:lnTo>
                  <a:pt x="1180" y="2476"/>
                </a:lnTo>
                <a:lnTo>
                  <a:pt x="1136" y="2430"/>
                </a:lnTo>
                <a:lnTo>
                  <a:pt x="1097" y="2386"/>
                </a:lnTo>
                <a:lnTo>
                  <a:pt x="1062" y="2347"/>
                </a:lnTo>
                <a:lnTo>
                  <a:pt x="1031" y="2309"/>
                </a:lnTo>
                <a:lnTo>
                  <a:pt x="1005" y="2275"/>
                </a:lnTo>
                <a:lnTo>
                  <a:pt x="997" y="2188"/>
                </a:lnTo>
                <a:lnTo>
                  <a:pt x="991" y="2098"/>
                </a:lnTo>
                <a:lnTo>
                  <a:pt x="987" y="2008"/>
                </a:lnTo>
                <a:lnTo>
                  <a:pt x="982" y="2008"/>
                </a:lnTo>
                <a:lnTo>
                  <a:pt x="1008" y="1977"/>
                </a:lnTo>
                <a:lnTo>
                  <a:pt x="1030" y="1946"/>
                </a:lnTo>
                <a:lnTo>
                  <a:pt x="1051" y="1913"/>
                </a:lnTo>
                <a:lnTo>
                  <a:pt x="1070" y="1880"/>
                </a:lnTo>
                <a:lnTo>
                  <a:pt x="1086" y="1844"/>
                </a:lnTo>
                <a:lnTo>
                  <a:pt x="1099" y="1809"/>
                </a:lnTo>
                <a:lnTo>
                  <a:pt x="1108" y="1770"/>
                </a:lnTo>
                <a:lnTo>
                  <a:pt x="1113" y="1731"/>
                </a:lnTo>
                <a:lnTo>
                  <a:pt x="1116" y="1691"/>
                </a:lnTo>
                <a:lnTo>
                  <a:pt x="1112" y="1648"/>
                </a:lnTo>
                <a:lnTo>
                  <a:pt x="1105" y="1603"/>
                </a:lnTo>
                <a:lnTo>
                  <a:pt x="1093" y="1555"/>
                </a:lnTo>
                <a:lnTo>
                  <a:pt x="1075" y="1507"/>
                </a:lnTo>
                <a:lnTo>
                  <a:pt x="1053" y="1454"/>
                </a:lnTo>
                <a:lnTo>
                  <a:pt x="1024" y="1401"/>
                </a:lnTo>
                <a:lnTo>
                  <a:pt x="1040" y="1302"/>
                </a:lnTo>
                <a:lnTo>
                  <a:pt x="1059" y="1206"/>
                </a:lnTo>
                <a:lnTo>
                  <a:pt x="978" y="1186"/>
                </a:lnTo>
                <a:lnTo>
                  <a:pt x="902" y="1163"/>
                </a:lnTo>
                <a:lnTo>
                  <a:pt x="827" y="1138"/>
                </a:lnTo>
                <a:lnTo>
                  <a:pt x="778" y="1092"/>
                </a:lnTo>
                <a:lnTo>
                  <a:pt x="725" y="1052"/>
                </a:lnTo>
                <a:lnTo>
                  <a:pt x="675" y="1018"/>
                </a:lnTo>
                <a:lnTo>
                  <a:pt x="621" y="993"/>
                </a:lnTo>
                <a:lnTo>
                  <a:pt x="568" y="974"/>
                </a:lnTo>
                <a:lnTo>
                  <a:pt x="514" y="964"/>
                </a:lnTo>
                <a:lnTo>
                  <a:pt x="460" y="960"/>
                </a:lnTo>
                <a:lnTo>
                  <a:pt x="415" y="963"/>
                </a:lnTo>
                <a:lnTo>
                  <a:pt x="372" y="970"/>
                </a:lnTo>
                <a:lnTo>
                  <a:pt x="332" y="980"/>
                </a:lnTo>
                <a:lnTo>
                  <a:pt x="389" y="884"/>
                </a:lnTo>
                <a:lnTo>
                  <a:pt x="452" y="793"/>
                </a:lnTo>
                <a:lnTo>
                  <a:pt x="519" y="705"/>
                </a:lnTo>
                <a:lnTo>
                  <a:pt x="592" y="620"/>
                </a:lnTo>
                <a:lnTo>
                  <a:pt x="669" y="541"/>
                </a:lnTo>
                <a:lnTo>
                  <a:pt x="750" y="466"/>
                </a:lnTo>
                <a:lnTo>
                  <a:pt x="837" y="396"/>
                </a:lnTo>
                <a:lnTo>
                  <a:pt x="927" y="330"/>
                </a:lnTo>
                <a:lnTo>
                  <a:pt x="1021" y="271"/>
                </a:lnTo>
                <a:lnTo>
                  <a:pt x="1118" y="216"/>
                </a:lnTo>
                <a:lnTo>
                  <a:pt x="1219" y="168"/>
                </a:lnTo>
                <a:lnTo>
                  <a:pt x="1322" y="124"/>
                </a:lnTo>
                <a:lnTo>
                  <a:pt x="1428" y="87"/>
                </a:lnTo>
                <a:lnTo>
                  <a:pt x="1539" y="56"/>
                </a:lnTo>
                <a:lnTo>
                  <a:pt x="1650" y="32"/>
                </a:lnTo>
                <a:lnTo>
                  <a:pt x="1765" y="14"/>
                </a:lnTo>
                <a:lnTo>
                  <a:pt x="1881" y="4"/>
                </a:lnTo>
                <a:lnTo>
                  <a:pt x="200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4"/>
          <p:cNvSpPr txBox="1"/>
          <p:nvPr/>
        </p:nvSpPr>
        <p:spPr>
          <a:xfrm>
            <a:off x="944254" y="5096998"/>
            <a:ext cx="215045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Services</a:t>
            </a:r>
          </a:p>
        </p:txBody>
      </p:sp>
      <p:sp>
        <p:nvSpPr>
          <p:cNvPr id="10" name="Text Placeholder 14"/>
          <p:cNvSpPr txBox="1"/>
          <p:nvPr/>
        </p:nvSpPr>
        <p:spPr>
          <a:xfrm>
            <a:off x="944238" y="5358772"/>
            <a:ext cx="21504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 enim ipsam voluptatem quia voluptas sit aspernatur aut odit aut fugit, </a:t>
            </a:r>
          </a:p>
        </p:txBody>
      </p:sp>
      <p:sp>
        <p:nvSpPr>
          <p:cNvPr id="11" name="Rectangle 48"/>
          <p:cNvSpPr/>
          <p:nvPr/>
        </p:nvSpPr>
        <p:spPr>
          <a:xfrm>
            <a:off x="3380334" y="3924935"/>
            <a:ext cx="2718153" cy="2229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4"/>
          <p:cNvSpPr txBox="1"/>
          <p:nvPr/>
        </p:nvSpPr>
        <p:spPr>
          <a:xfrm>
            <a:off x="3664177" y="5089181"/>
            <a:ext cx="215045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Services </a:t>
            </a:r>
          </a:p>
        </p:txBody>
      </p:sp>
      <p:sp>
        <p:nvSpPr>
          <p:cNvPr id="13" name="Text Placeholder 14"/>
          <p:cNvSpPr txBox="1"/>
          <p:nvPr/>
        </p:nvSpPr>
        <p:spPr>
          <a:xfrm>
            <a:off x="3664166" y="5350956"/>
            <a:ext cx="21504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 enim ipsam voluptatem quia voluptas sit aspernatur aut odit aut fugit, </a:t>
            </a:r>
          </a:p>
        </p:txBody>
      </p:sp>
      <p:sp>
        <p:nvSpPr>
          <p:cNvPr id="14" name="Text Placeholder 14"/>
          <p:cNvSpPr txBox="1"/>
          <p:nvPr/>
        </p:nvSpPr>
        <p:spPr>
          <a:xfrm>
            <a:off x="3664183" y="2727954"/>
            <a:ext cx="215045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Services</a:t>
            </a:r>
          </a:p>
        </p:txBody>
      </p:sp>
      <p:sp>
        <p:nvSpPr>
          <p:cNvPr id="15" name="Text Placeholder 14"/>
          <p:cNvSpPr txBox="1"/>
          <p:nvPr/>
        </p:nvSpPr>
        <p:spPr>
          <a:xfrm>
            <a:off x="3664166" y="2989725"/>
            <a:ext cx="21504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 enim ipsam voluptatem quia voluptas sit aspernatur aut odit aut fugit, </a:t>
            </a:r>
          </a:p>
        </p:txBody>
      </p:sp>
      <p:sp>
        <p:nvSpPr>
          <p:cNvPr id="16" name="Rectangle 107"/>
          <p:cNvSpPr/>
          <p:nvPr/>
        </p:nvSpPr>
        <p:spPr>
          <a:xfrm>
            <a:off x="6096698" y="1662696"/>
            <a:ext cx="2718153" cy="2269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4"/>
          <p:cNvSpPr txBox="1"/>
          <p:nvPr/>
        </p:nvSpPr>
        <p:spPr>
          <a:xfrm>
            <a:off x="6380543" y="2848565"/>
            <a:ext cx="215045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Services </a:t>
            </a:r>
          </a:p>
        </p:txBody>
      </p:sp>
      <p:sp>
        <p:nvSpPr>
          <p:cNvPr id="18" name="Text Placeholder 14"/>
          <p:cNvSpPr txBox="1"/>
          <p:nvPr/>
        </p:nvSpPr>
        <p:spPr>
          <a:xfrm>
            <a:off x="6380530" y="3110340"/>
            <a:ext cx="21504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 enim ipsam voluptatem quia voluptas sit aspernatur aut odit aut fugit, </a:t>
            </a:r>
          </a:p>
        </p:txBody>
      </p:sp>
      <p:sp>
        <p:nvSpPr>
          <p:cNvPr id="19" name="Text Placeholder 14"/>
          <p:cNvSpPr txBox="1"/>
          <p:nvPr/>
        </p:nvSpPr>
        <p:spPr>
          <a:xfrm>
            <a:off x="6380547" y="5086190"/>
            <a:ext cx="215045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Services</a:t>
            </a:r>
          </a:p>
        </p:txBody>
      </p:sp>
      <p:sp>
        <p:nvSpPr>
          <p:cNvPr id="20" name="Text Placeholder 14"/>
          <p:cNvSpPr txBox="1"/>
          <p:nvPr/>
        </p:nvSpPr>
        <p:spPr>
          <a:xfrm>
            <a:off x="6380530" y="5347960"/>
            <a:ext cx="21504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 enim ipsam voluptatem quia voluptas sit aspernatur aut odit aut fugit, </a:t>
            </a:r>
          </a:p>
        </p:txBody>
      </p:sp>
      <p:sp>
        <p:nvSpPr>
          <p:cNvPr id="21" name="Rectangle 82"/>
          <p:cNvSpPr/>
          <p:nvPr/>
        </p:nvSpPr>
        <p:spPr>
          <a:xfrm>
            <a:off x="8816627" y="3931920"/>
            <a:ext cx="2718153" cy="2212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14"/>
          <p:cNvSpPr txBox="1"/>
          <p:nvPr/>
        </p:nvSpPr>
        <p:spPr>
          <a:xfrm>
            <a:off x="9100471" y="5078373"/>
            <a:ext cx="215045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Services </a:t>
            </a:r>
          </a:p>
        </p:txBody>
      </p:sp>
      <p:sp>
        <p:nvSpPr>
          <p:cNvPr id="23" name="Text Placeholder 14"/>
          <p:cNvSpPr txBox="1"/>
          <p:nvPr/>
        </p:nvSpPr>
        <p:spPr>
          <a:xfrm>
            <a:off x="9100458" y="5340144"/>
            <a:ext cx="21504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 enim ipsam voluptatem quia voluptas sit aspernatur aut odit aut fugit, </a:t>
            </a:r>
          </a:p>
        </p:txBody>
      </p:sp>
      <p:sp>
        <p:nvSpPr>
          <p:cNvPr id="24" name="Text Placeholder 14"/>
          <p:cNvSpPr txBox="1"/>
          <p:nvPr/>
        </p:nvSpPr>
        <p:spPr>
          <a:xfrm>
            <a:off x="9100476" y="2717145"/>
            <a:ext cx="215045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Services</a:t>
            </a:r>
          </a:p>
        </p:txBody>
      </p:sp>
      <p:sp>
        <p:nvSpPr>
          <p:cNvPr id="25" name="Text Placeholder 14"/>
          <p:cNvSpPr txBox="1"/>
          <p:nvPr/>
        </p:nvSpPr>
        <p:spPr>
          <a:xfrm>
            <a:off x="9100458" y="2978916"/>
            <a:ext cx="21504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 enim ipsam voluptatem quia voluptas sit aspernatur aut odit aut fugit, </a:t>
            </a:r>
          </a:p>
        </p:txBody>
      </p:sp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1614307" y="4312846"/>
            <a:ext cx="810340" cy="571820"/>
          </a:xfrm>
          <a:custGeom>
            <a:avLst/>
            <a:gdLst>
              <a:gd name="T0" fmla="*/ 1550 w 3428"/>
              <a:gd name="T1" fmla="*/ 1093 h 2559"/>
              <a:gd name="T2" fmla="*/ 1371 w 3428"/>
              <a:gd name="T3" fmla="*/ 1254 h 2559"/>
              <a:gd name="T4" fmla="*/ 1302 w 3428"/>
              <a:gd name="T5" fmla="*/ 1492 h 2559"/>
              <a:gd name="T6" fmla="*/ 1368 w 3428"/>
              <a:gd name="T7" fmla="*/ 1726 h 2559"/>
              <a:gd name="T8" fmla="*/ 1470 w 3428"/>
              <a:gd name="T9" fmla="*/ 1826 h 2559"/>
              <a:gd name="T10" fmla="*/ 1379 w 3428"/>
              <a:gd name="T11" fmla="*/ 1605 h 2559"/>
              <a:gd name="T12" fmla="*/ 1421 w 3428"/>
              <a:gd name="T13" fmla="*/ 1360 h 2559"/>
              <a:gd name="T14" fmla="*/ 1583 w 3428"/>
              <a:gd name="T15" fmla="*/ 1180 h 2559"/>
              <a:gd name="T16" fmla="*/ 1820 w 3428"/>
              <a:gd name="T17" fmla="*/ 1111 h 2559"/>
              <a:gd name="T18" fmla="*/ 2064 w 3428"/>
              <a:gd name="T19" fmla="*/ 1184 h 2559"/>
              <a:gd name="T20" fmla="*/ 1850 w 3428"/>
              <a:gd name="T21" fmla="*/ 1061 h 2559"/>
              <a:gd name="T22" fmla="*/ 1871 w 3428"/>
              <a:gd name="T23" fmla="*/ 881 h 2559"/>
              <a:gd name="T24" fmla="*/ 2142 w 3428"/>
              <a:gd name="T25" fmla="*/ 1011 h 2559"/>
              <a:gd name="T26" fmla="*/ 2321 w 3428"/>
              <a:gd name="T27" fmla="*/ 1249 h 2559"/>
              <a:gd name="T28" fmla="*/ 2367 w 3428"/>
              <a:gd name="T29" fmla="*/ 1556 h 2559"/>
              <a:gd name="T30" fmla="*/ 2263 w 3428"/>
              <a:gd name="T31" fmla="*/ 1841 h 2559"/>
              <a:gd name="T32" fmla="*/ 2043 w 3428"/>
              <a:gd name="T33" fmla="*/ 2041 h 2559"/>
              <a:gd name="T34" fmla="*/ 1745 w 3428"/>
              <a:gd name="T35" fmla="*/ 2117 h 2559"/>
              <a:gd name="T36" fmla="*/ 1448 w 3428"/>
              <a:gd name="T37" fmla="*/ 2041 h 2559"/>
              <a:gd name="T38" fmla="*/ 1227 w 3428"/>
              <a:gd name="T39" fmla="*/ 1841 h 2559"/>
              <a:gd name="T40" fmla="*/ 1124 w 3428"/>
              <a:gd name="T41" fmla="*/ 1556 h 2559"/>
              <a:gd name="T42" fmla="*/ 1169 w 3428"/>
              <a:gd name="T43" fmla="*/ 1249 h 2559"/>
              <a:gd name="T44" fmla="*/ 1348 w 3428"/>
              <a:gd name="T45" fmla="*/ 1011 h 2559"/>
              <a:gd name="T46" fmla="*/ 1620 w 3428"/>
              <a:gd name="T47" fmla="*/ 881 h 2559"/>
              <a:gd name="T48" fmla="*/ 1597 w 3428"/>
              <a:gd name="T49" fmla="*/ 681 h 2559"/>
              <a:gd name="T50" fmla="*/ 1270 w 3428"/>
              <a:gd name="T51" fmla="*/ 819 h 2559"/>
              <a:gd name="T52" fmla="*/ 1032 w 3428"/>
              <a:gd name="T53" fmla="*/ 1077 h 2559"/>
              <a:gd name="T54" fmla="*/ 923 w 3428"/>
              <a:gd name="T55" fmla="*/ 1417 h 2559"/>
              <a:gd name="T56" fmla="*/ 972 w 3428"/>
              <a:gd name="T57" fmla="*/ 1779 h 2559"/>
              <a:gd name="T58" fmla="*/ 1162 w 3428"/>
              <a:gd name="T59" fmla="*/ 2074 h 2559"/>
              <a:gd name="T60" fmla="*/ 1458 w 3428"/>
              <a:gd name="T61" fmla="*/ 2264 h 2559"/>
              <a:gd name="T62" fmla="*/ 1820 w 3428"/>
              <a:gd name="T63" fmla="*/ 2313 h 2559"/>
              <a:gd name="T64" fmla="*/ 2161 w 3428"/>
              <a:gd name="T65" fmla="*/ 2204 h 2559"/>
              <a:gd name="T66" fmla="*/ 2419 w 3428"/>
              <a:gd name="T67" fmla="*/ 1967 h 2559"/>
              <a:gd name="T68" fmla="*/ 2558 w 3428"/>
              <a:gd name="T69" fmla="*/ 1640 h 2559"/>
              <a:gd name="T70" fmla="*/ 2541 w 3428"/>
              <a:gd name="T71" fmla="*/ 1273 h 2559"/>
              <a:gd name="T72" fmla="*/ 2377 w 3428"/>
              <a:gd name="T73" fmla="*/ 961 h 2559"/>
              <a:gd name="T74" fmla="*/ 2099 w 3428"/>
              <a:gd name="T75" fmla="*/ 747 h 2559"/>
              <a:gd name="T76" fmla="*/ 1745 w 3428"/>
              <a:gd name="T77" fmla="*/ 668 h 2559"/>
              <a:gd name="T78" fmla="*/ 0 w 3428"/>
              <a:gd name="T79" fmla="*/ 649 h 2559"/>
              <a:gd name="T80" fmla="*/ 2227 w 3428"/>
              <a:gd name="T81" fmla="*/ 28 h 2559"/>
              <a:gd name="T82" fmla="*/ 2324 w 3428"/>
              <a:gd name="T83" fmla="*/ 164 h 2559"/>
              <a:gd name="T84" fmla="*/ 3298 w 3428"/>
              <a:gd name="T85" fmla="*/ 250 h 2559"/>
              <a:gd name="T86" fmla="*/ 3415 w 3428"/>
              <a:gd name="T87" fmla="*/ 367 h 2559"/>
              <a:gd name="T88" fmla="*/ 3415 w 3428"/>
              <a:gd name="T89" fmla="*/ 2429 h 2559"/>
              <a:gd name="T90" fmla="*/ 3298 w 3428"/>
              <a:gd name="T91" fmla="*/ 2546 h 2559"/>
              <a:gd name="T92" fmla="*/ 130 w 3428"/>
              <a:gd name="T93" fmla="*/ 2546 h 2559"/>
              <a:gd name="T94" fmla="*/ 13 w 3428"/>
              <a:gd name="T95" fmla="*/ 2429 h 2559"/>
              <a:gd name="T96" fmla="*/ 546 w 3428"/>
              <a:gd name="T97" fmla="*/ 2295 h 2559"/>
              <a:gd name="T98" fmla="*/ 601 w 3428"/>
              <a:gd name="T99" fmla="*/ 2223 h 2559"/>
              <a:gd name="T100" fmla="*/ 564 w 3428"/>
              <a:gd name="T101" fmla="*/ 510 h 2559"/>
              <a:gd name="T102" fmla="*/ 3 w 3428"/>
              <a:gd name="T103" fmla="*/ 401 h 2559"/>
              <a:gd name="T104" fmla="*/ 99 w 3428"/>
              <a:gd name="T105" fmla="*/ 265 h 2559"/>
              <a:gd name="T106" fmla="*/ 219 w 3428"/>
              <a:gd name="T107" fmla="*/ 207 h 2559"/>
              <a:gd name="T108" fmla="*/ 335 w 3428"/>
              <a:gd name="T109" fmla="*/ 99 h 2559"/>
              <a:gd name="T110" fmla="*/ 767 w 3428"/>
              <a:gd name="T111" fmla="*/ 99 h 2559"/>
              <a:gd name="T112" fmla="*/ 883 w 3428"/>
              <a:gd name="T113" fmla="*/ 207 h 2559"/>
              <a:gd name="T114" fmla="*/ 1114 w 3428"/>
              <a:gd name="T115" fmla="*/ 130 h 2559"/>
              <a:gd name="T116" fmla="*/ 1232 w 3428"/>
              <a:gd name="T117" fmla="*/ 13 h 2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28" h="2559">
                <a:moveTo>
                  <a:pt x="1745" y="1049"/>
                </a:moveTo>
                <a:lnTo>
                  <a:pt x="1694" y="1052"/>
                </a:lnTo>
                <a:lnTo>
                  <a:pt x="1644" y="1061"/>
                </a:lnTo>
                <a:lnTo>
                  <a:pt x="1595" y="1074"/>
                </a:lnTo>
                <a:lnTo>
                  <a:pt x="1550" y="1093"/>
                </a:lnTo>
                <a:lnTo>
                  <a:pt x="1507" y="1118"/>
                </a:lnTo>
                <a:lnTo>
                  <a:pt x="1468" y="1146"/>
                </a:lnTo>
                <a:lnTo>
                  <a:pt x="1431" y="1179"/>
                </a:lnTo>
                <a:lnTo>
                  <a:pt x="1399" y="1215"/>
                </a:lnTo>
                <a:lnTo>
                  <a:pt x="1371" y="1254"/>
                </a:lnTo>
                <a:lnTo>
                  <a:pt x="1346" y="1298"/>
                </a:lnTo>
                <a:lnTo>
                  <a:pt x="1327" y="1342"/>
                </a:lnTo>
                <a:lnTo>
                  <a:pt x="1313" y="1391"/>
                </a:lnTo>
                <a:lnTo>
                  <a:pt x="1305" y="1441"/>
                </a:lnTo>
                <a:lnTo>
                  <a:pt x="1302" y="1492"/>
                </a:lnTo>
                <a:lnTo>
                  <a:pt x="1305" y="1543"/>
                </a:lnTo>
                <a:lnTo>
                  <a:pt x="1313" y="1592"/>
                </a:lnTo>
                <a:lnTo>
                  <a:pt x="1327" y="1640"/>
                </a:lnTo>
                <a:lnTo>
                  <a:pt x="1345" y="1684"/>
                </a:lnTo>
                <a:lnTo>
                  <a:pt x="1368" y="1726"/>
                </a:lnTo>
                <a:lnTo>
                  <a:pt x="1396" y="1765"/>
                </a:lnTo>
                <a:lnTo>
                  <a:pt x="1428" y="1801"/>
                </a:lnTo>
                <a:lnTo>
                  <a:pt x="1463" y="1833"/>
                </a:lnTo>
                <a:lnTo>
                  <a:pt x="1502" y="1862"/>
                </a:lnTo>
                <a:lnTo>
                  <a:pt x="1470" y="1826"/>
                </a:lnTo>
                <a:lnTo>
                  <a:pt x="1443" y="1787"/>
                </a:lnTo>
                <a:lnTo>
                  <a:pt x="1420" y="1745"/>
                </a:lnTo>
                <a:lnTo>
                  <a:pt x="1401" y="1701"/>
                </a:lnTo>
                <a:lnTo>
                  <a:pt x="1388" y="1653"/>
                </a:lnTo>
                <a:lnTo>
                  <a:pt x="1379" y="1605"/>
                </a:lnTo>
                <a:lnTo>
                  <a:pt x="1376" y="1555"/>
                </a:lnTo>
                <a:lnTo>
                  <a:pt x="1379" y="1503"/>
                </a:lnTo>
                <a:lnTo>
                  <a:pt x="1388" y="1453"/>
                </a:lnTo>
                <a:lnTo>
                  <a:pt x="1402" y="1405"/>
                </a:lnTo>
                <a:lnTo>
                  <a:pt x="1421" y="1360"/>
                </a:lnTo>
                <a:lnTo>
                  <a:pt x="1446" y="1317"/>
                </a:lnTo>
                <a:lnTo>
                  <a:pt x="1473" y="1278"/>
                </a:lnTo>
                <a:lnTo>
                  <a:pt x="1506" y="1242"/>
                </a:lnTo>
                <a:lnTo>
                  <a:pt x="1542" y="1209"/>
                </a:lnTo>
                <a:lnTo>
                  <a:pt x="1583" y="1180"/>
                </a:lnTo>
                <a:lnTo>
                  <a:pt x="1625" y="1156"/>
                </a:lnTo>
                <a:lnTo>
                  <a:pt x="1671" y="1137"/>
                </a:lnTo>
                <a:lnTo>
                  <a:pt x="1718" y="1123"/>
                </a:lnTo>
                <a:lnTo>
                  <a:pt x="1768" y="1115"/>
                </a:lnTo>
                <a:lnTo>
                  <a:pt x="1820" y="1111"/>
                </a:lnTo>
                <a:lnTo>
                  <a:pt x="1873" y="1115"/>
                </a:lnTo>
                <a:lnTo>
                  <a:pt x="1925" y="1124"/>
                </a:lnTo>
                <a:lnTo>
                  <a:pt x="1974" y="1139"/>
                </a:lnTo>
                <a:lnTo>
                  <a:pt x="2020" y="1159"/>
                </a:lnTo>
                <a:lnTo>
                  <a:pt x="2064" y="1184"/>
                </a:lnTo>
                <a:lnTo>
                  <a:pt x="2028" y="1151"/>
                </a:lnTo>
                <a:lnTo>
                  <a:pt x="1988" y="1121"/>
                </a:lnTo>
                <a:lnTo>
                  <a:pt x="1944" y="1096"/>
                </a:lnTo>
                <a:lnTo>
                  <a:pt x="1898" y="1075"/>
                </a:lnTo>
                <a:lnTo>
                  <a:pt x="1850" y="1061"/>
                </a:lnTo>
                <a:lnTo>
                  <a:pt x="1798" y="1052"/>
                </a:lnTo>
                <a:lnTo>
                  <a:pt x="1745" y="1049"/>
                </a:lnTo>
                <a:close/>
                <a:moveTo>
                  <a:pt x="1745" y="868"/>
                </a:moveTo>
                <a:lnTo>
                  <a:pt x="1809" y="871"/>
                </a:lnTo>
                <a:lnTo>
                  <a:pt x="1871" y="881"/>
                </a:lnTo>
                <a:lnTo>
                  <a:pt x="1931" y="897"/>
                </a:lnTo>
                <a:lnTo>
                  <a:pt x="1989" y="917"/>
                </a:lnTo>
                <a:lnTo>
                  <a:pt x="2043" y="943"/>
                </a:lnTo>
                <a:lnTo>
                  <a:pt x="2095" y="975"/>
                </a:lnTo>
                <a:lnTo>
                  <a:pt x="2142" y="1011"/>
                </a:lnTo>
                <a:lnTo>
                  <a:pt x="2187" y="1051"/>
                </a:lnTo>
                <a:lnTo>
                  <a:pt x="2227" y="1096"/>
                </a:lnTo>
                <a:lnTo>
                  <a:pt x="2263" y="1143"/>
                </a:lnTo>
                <a:lnTo>
                  <a:pt x="2295" y="1195"/>
                </a:lnTo>
                <a:lnTo>
                  <a:pt x="2321" y="1249"/>
                </a:lnTo>
                <a:lnTo>
                  <a:pt x="2343" y="1306"/>
                </a:lnTo>
                <a:lnTo>
                  <a:pt x="2357" y="1366"/>
                </a:lnTo>
                <a:lnTo>
                  <a:pt x="2367" y="1429"/>
                </a:lnTo>
                <a:lnTo>
                  <a:pt x="2370" y="1492"/>
                </a:lnTo>
                <a:lnTo>
                  <a:pt x="2367" y="1556"/>
                </a:lnTo>
                <a:lnTo>
                  <a:pt x="2357" y="1617"/>
                </a:lnTo>
                <a:lnTo>
                  <a:pt x="2343" y="1678"/>
                </a:lnTo>
                <a:lnTo>
                  <a:pt x="2321" y="1735"/>
                </a:lnTo>
                <a:lnTo>
                  <a:pt x="2295" y="1790"/>
                </a:lnTo>
                <a:lnTo>
                  <a:pt x="2263" y="1841"/>
                </a:lnTo>
                <a:lnTo>
                  <a:pt x="2227" y="1889"/>
                </a:lnTo>
                <a:lnTo>
                  <a:pt x="2187" y="1934"/>
                </a:lnTo>
                <a:lnTo>
                  <a:pt x="2142" y="1974"/>
                </a:lnTo>
                <a:lnTo>
                  <a:pt x="2095" y="2010"/>
                </a:lnTo>
                <a:lnTo>
                  <a:pt x="2043" y="2041"/>
                </a:lnTo>
                <a:lnTo>
                  <a:pt x="1989" y="2067"/>
                </a:lnTo>
                <a:lnTo>
                  <a:pt x="1931" y="2088"/>
                </a:lnTo>
                <a:lnTo>
                  <a:pt x="1871" y="2104"/>
                </a:lnTo>
                <a:lnTo>
                  <a:pt x="1809" y="2114"/>
                </a:lnTo>
                <a:lnTo>
                  <a:pt x="1745" y="2117"/>
                </a:lnTo>
                <a:lnTo>
                  <a:pt x="1681" y="2114"/>
                </a:lnTo>
                <a:lnTo>
                  <a:pt x="1620" y="2104"/>
                </a:lnTo>
                <a:lnTo>
                  <a:pt x="1559" y="2088"/>
                </a:lnTo>
                <a:lnTo>
                  <a:pt x="1502" y="2067"/>
                </a:lnTo>
                <a:lnTo>
                  <a:pt x="1448" y="2041"/>
                </a:lnTo>
                <a:lnTo>
                  <a:pt x="1396" y="2010"/>
                </a:lnTo>
                <a:lnTo>
                  <a:pt x="1348" y="1974"/>
                </a:lnTo>
                <a:lnTo>
                  <a:pt x="1304" y="1934"/>
                </a:lnTo>
                <a:lnTo>
                  <a:pt x="1264" y="1889"/>
                </a:lnTo>
                <a:lnTo>
                  <a:pt x="1227" y="1841"/>
                </a:lnTo>
                <a:lnTo>
                  <a:pt x="1196" y="1790"/>
                </a:lnTo>
                <a:lnTo>
                  <a:pt x="1169" y="1735"/>
                </a:lnTo>
                <a:lnTo>
                  <a:pt x="1148" y="1678"/>
                </a:lnTo>
                <a:lnTo>
                  <a:pt x="1133" y="1617"/>
                </a:lnTo>
                <a:lnTo>
                  <a:pt x="1124" y="1556"/>
                </a:lnTo>
                <a:lnTo>
                  <a:pt x="1120" y="1492"/>
                </a:lnTo>
                <a:lnTo>
                  <a:pt x="1124" y="1429"/>
                </a:lnTo>
                <a:lnTo>
                  <a:pt x="1133" y="1366"/>
                </a:lnTo>
                <a:lnTo>
                  <a:pt x="1148" y="1307"/>
                </a:lnTo>
                <a:lnTo>
                  <a:pt x="1169" y="1249"/>
                </a:lnTo>
                <a:lnTo>
                  <a:pt x="1196" y="1195"/>
                </a:lnTo>
                <a:lnTo>
                  <a:pt x="1227" y="1143"/>
                </a:lnTo>
                <a:lnTo>
                  <a:pt x="1264" y="1096"/>
                </a:lnTo>
                <a:lnTo>
                  <a:pt x="1304" y="1051"/>
                </a:lnTo>
                <a:lnTo>
                  <a:pt x="1348" y="1011"/>
                </a:lnTo>
                <a:lnTo>
                  <a:pt x="1396" y="975"/>
                </a:lnTo>
                <a:lnTo>
                  <a:pt x="1448" y="943"/>
                </a:lnTo>
                <a:lnTo>
                  <a:pt x="1502" y="917"/>
                </a:lnTo>
                <a:lnTo>
                  <a:pt x="1559" y="897"/>
                </a:lnTo>
                <a:lnTo>
                  <a:pt x="1620" y="881"/>
                </a:lnTo>
                <a:lnTo>
                  <a:pt x="1681" y="871"/>
                </a:lnTo>
                <a:lnTo>
                  <a:pt x="1745" y="868"/>
                </a:lnTo>
                <a:close/>
                <a:moveTo>
                  <a:pt x="1745" y="668"/>
                </a:moveTo>
                <a:lnTo>
                  <a:pt x="1671" y="671"/>
                </a:lnTo>
                <a:lnTo>
                  <a:pt x="1597" y="681"/>
                </a:lnTo>
                <a:lnTo>
                  <a:pt x="1526" y="698"/>
                </a:lnTo>
                <a:lnTo>
                  <a:pt x="1458" y="720"/>
                </a:lnTo>
                <a:lnTo>
                  <a:pt x="1392" y="747"/>
                </a:lnTo>
                <a:lnTo>
                  <a:pt x="1329" y="780"/>
                </a:lnTo>
                <a:lnTo>
                  <a:pt x="1270" y="819"/>
                </a:lnTo>
                <a:lnTo>
                  <a:pt x="1214" y="862"/>
                </a:lnTo>
                <a:lnTo>
                  <a:pt x="1162" y="909"/>
                </a:lnTo>
                <a:lnTo>
                  <a:pt x="1114" y="961"/>
                </a:lnTo>
                <a:lnTo>
                  <a:pt x="1072" y="1017"/>
                </a:lnTo>
                <a:lnTo>
                  <a:pt x="1032" y="1077"/>
                </a:lnTo>
                <a:lnTo>
                  <a:pt x="1000" y="1139"/>
                </a:lnTo>
                <a:lnTo>
                  <a:pt x="972" y="1205"/>
                </a:lnTo>
                <a:lnTo>
                  <a:pt x="950" y="1273"/>
                </a:lnTo>
                <a:lnTo>
                  <a:pt x="933" y="1344"/>
                </a:lnTo>
                <a:lnTo>
                  <a:pt x="923" y="1417"/>
                </a:lnTo>
                <a:lnTo>
                  <a:pt x="920" y="1491"/>
                </a:lnTo>
                <a:lnTo>
                  <a:pt x="923" y="1567"/>
                </a:lnTo>
                <a:lnTo>
                  <a:pt x="933" y="1640"/>
                </a:lnTo>
                <a:lnTo>
                  <a:pt x="950" y="1710"/>
                </a:lnTo>
                <a:lnTo>
                  <a:pt x="972" y="1779"/>
                </a:lnTo>
                <a:lnTo>
                  <a:pt x="1000" y="1845"/>
                </a:lnTo>
                <a:lnTo>
                  <a:pt x="1032" y="1907"/>
                </a:lnTo>
                <a:lnTo>
                  <a:pt x="1072" y="1967"/>
                </a:lnTo>
                <a:lnTo>
                  <a:pt x="1114" y="2023"/>
                </a:lnTo>
                <a:lnTo>
                  <a:pt x="1162" y="2074"/>
                </a:lnTo>
                <a:lnTo>
                  <a:pt x="1214" y="2122"/>
                </a:lnTo>
                <a:lnTo>
                  <a:pt x="1270" y="2164"/>
                </a:lnTo>
                <a:lnTo>
                  <a:pt x="1329" y="2204"/>
                </a:lnTo>
                <a:lnTo>
                  <a:pt x="1392" y="2236"/>
                </a:lnTo>
                <a:lnTo>
                  <a:pt x="1458" y="2264"/>
                </a:lnTo>
                <a:lnTo>
                  <a:pt x="1526" y="2286"/>
                </a:lnTo>
                <a:lnTo>
                  <a:pt x="1597" y="2303"/>
                </a:lnTo>
                <a:lnTo>
                  <a:pt x="1671" y="2313"/>
                </a:lnTo>
                <a:lnTo>
                  <a:pt x="1745" y="2316"/>
                </a:lnTo>
                <a:lnTo>
                  <a:pt x="1820" y="2313"/>
                </a:lnTo>
                <a:lnTo>
                  <a:pt x="1893" y="2303"/>
                </a:lnTo>
                <a:lnTo>
                  <a:pt x="1964" y="2286"/>
                </a:lnTo>
                <a:lnTo>
                  <a:pt x="2033" y="2264"/>
                </a:lnTo>
                <a:lnTo>
                  <a:pt x="2099" y="2236"/>
                </a:lnTo>
                <a:lnTo>
                  <a:pt x="2161" y="2204"/>
                </a:lnTo>
                <a:lnTo>
                  <a:pt x="2221" y="2164"/>
                </a:lnTo>
                <a:lnTo>
                  <a:pt x="2277" y="2122"/>
                </a:lnTo>
                <a:lnTo>
                  <a:pt x="2329" y="2074"/>
                </a:lnTo>
                <a:lnTo>
                  <a:pt x="2377" y="2023"/>
                </a:lnTo>
                <a:lnTo>
                  <a:pt x="2419" y="1967"/>
                </a:lnTo>
                <a:lnTo>
                  <a:pt x="2458" y="1907"/>
                </a:lnTo>
                <a:lnTo>
                  <a:pt x="2491" y="1845"/>
                </a:lnTo>
                <a:lnTo>
                  <a:pt x="2519" y="1779"/>
                </a:lnTo>
                <a:lnTo>
                  <a:pt x="2541" y="1710"/>
                </a:lnTo>
                <a:lnTo>
                  <a:pt x="2558" y="1640"/>
                </a:lnTo>
                <a:lnTo>
                  <a:pt x="2567" y="1567"/>
                </a:lnTo>
                <a:lnTo>
                  <a:pt x="2571" y="1491"/>
                </a:lnTo>
                <a:lnTo>
                  <a:pt x="2567" y="1417"/>
                </a:lnTo>
                <a:lnTo>
                  <a:pt x="2558" y="1344"/>
                </a:lnTo>
                <a:lnTo>
                  <a:pt x="2541" y="1273"/>
                </a:lnTo>
                <a:lnTo>
                  <a:pt x="2519" y="1205"/>
                </a:lnTo>
                <a:lnTo>
                  <a:pt x="2491" y="1139"/>
                </a:lnTo>
                <a:lnTo>
                  <a:pt x="2458" y="1077"/>
                </a:lnTo>
                <a:lnTo>
                  <a:pt x="2419" y="1017"/>
                </a:lnTo>
                <a:lnTo>
                  <a:pt x="2377" y="961"/>
                </a:lnTo>
                <a:lnTo>
                  <a:pt x="2329" y="909"/>
                </a:lnTo>
                <a:lnTo>
                  <a:pt x="2277" y="862"/>
                </a:lnTo>
                <a:lnTo>
                  <a:pt x="2221" y="819"/>
                </a:lnTo>
                <a:lnTo>
                  <a:pt x="2161" y="780"/>
                </a:lnTo>
                <a:lnTo>
                  <a:pt x="2099" y="747"/>
                </a:lnTo>
                <a:lnTo>
                  <a:pt x="2033" y="720"/>
                </a:lnTo>
                <a:lnTo>
                  <a:pt x="1964" y="698"/>
                </a:lnTo>
                <a:lnTo>
                  <a:pt x="1893" y="681"/>
                </a:lnTo>
                <a:lnTo>
                  <a:pt x="1820" y="671"/>
                </a:lnTo>
                <a:lnTo>
                  <a:pt x="1745" y="668"/>
                </a:lnTo>
                <a:close/>
                <a:moveTo>
                  <a:pt x="0" y="649"/>
                </a:moveTo>
                <a:lnTo>
                  <a:pt x="452" y="649"/>
                </a:lnTo>
                <a:lnTo>
                  <a:pt x="452" y="2147"/>
                </a:lnTo>
                <a:lnTo>
                  <a:pt x="0" y="2147"/>
                </a:lnTo>
                <a:lnTo>
                  <a:pt x="0" y="649"/>
                </a:lnTo>
                <a:close/>
                <a:moveTo>
                  <a:pt x="1302" y="0"/>
                </a:moveTo>
                <a:lnTo>
                  <a:pt x="2126" y="0"/>
                </a:lnTo>
                <a:lnTo>
                  <a:pt x="2162" y="3"/>
                </a:lnTo>
                <a:lnTo>
                  <a:pt x="2196" y="13"/>
                </a:lnTo>
                <a:lnTo>
                  <a:pt x="2227" y="28"/>
                </a:lnTo>
                <a:lnTo>
                  <a:pt x="2256" y="48"/>
                </a:lnTo>
                <a:lnTo>
                  <a:pt x="2279" y="71"/>
                </a:lnTo>
                <a:lnTo>
                  <a:pt x="2299" y="100"/>
                </a:lnTo>
                <a:lnTo>
                  <a:pt x="2314" y="130"/>
                </a:lnTo>
                <a:lnTo>
                  <a:pt x="2324" y="164"/>
                </a:lnTo>
                <a:lnTo>
                  <a:pt x="2327" y="200"/>
                </a:lnTo>
                <a:lnTo>
                  <a:pt x="2327" y="237"/>
                </a:lnTo>
                <a:lnTo>
                  <a:pt x="3228" y="237"/>
                </a:lnTo>
                <a:lnTo>
                  <a:pt x="3264" y="240"/>
                </a:lnTo>
                <a:lnTo>
                  <a:pt x="3298" y="250"/>
                </a:lnTo>
                <a:lnTo>
                  <a:pt x="3329" y="265"/>
                </a:lnTo>
                <a:lnTo>
                  <a:pt x="3357" y="285"/>
                </a:lnTo>
                <a:lnTo>
                  <a:pt x="3381" y="308"/>
                </a:lnTo>
                <a:lnTo>
                  <a:pt x="3400" y="337"/>
                </a:lnTo>
                <a:lnTo>
                  <a:pt x="3415" y="367"/>
                </a:lnTo>
                <a:lnTo>
                  <a:pt x="3425" y="401"/>
                </a:lnTo>
                <a:lnTo>
                  <a:pt x="3428" y="437"/>
                </a:lnTo>
                <a:lnTo>
                  <a:pt x="3428" y="2360"/>
                </a:lnTo>
                <a:lnTo>
                  <a:pt x="3425" y="2396"/>
                </a:lnTo>
                <a:lnTo>
                  <a:pt x="3415" y="2429"/>
                </a:lnTo>
                <a:lnTo>
                  <a:pt x="3400" y="2461"/>
                </a:lnTo>
                <a:lnTo>
                  <a:pt x="3381" y="2488"/>
                </a:lnTo>
                <a:lnTo>
                  <a:pt x="3357" y="2513"/>
                </a:lnTo>
                <a:lnTo>
                  <a:pt x="3329" y="2532"/>
                </a:lnTo>
                <a:lnTo>
                  <a:pt x="3298" y="2546"/>
                </a:lnTo>
                <a:lnTo>
                  <a:pt x="3264" y="2556"/>
                </a:lnTo>
                <a:lnTo>
                  <a:pt x="3228" y="2559"/>
                </a:lnTo>
                <a:lnTo>
                  <a:pt x="200" y="2559"/>
                </a:lnTo>
                <a:lnTo>
                  <a:pt x="164" y="2556"/>
                </a:lnTo>
                <a:lnTo>
                  <a:pt x="130" y="2546"/>
                </a:lnTo>
                <a:lnTo>
                  <a:pt x="99" y="2532"/>
                </a:lnTo>
                <a:lnTo>
                  <a:pt x="71" y="2513"/>
                </a:lnTo>
                <a:lnTo>
                  <a:pt x="47" y="2488"/>
                </a:lnTo>
                <a:lnTo>
                  <a:pt x="28" y="2461"/>
                </a:lnTo>
                <a:lnTo>
                  <a:pt x="13" y="2429"/>
                </a:lnTo>
                <a:lnTo>
                  <a:pt x="3" y="2396"/>
                </a:lnTo>
                <a:lnTo>
                  <a:pt x="0" y="2360"/>
                </a:lnTo>
                <a:lnTo>
                  <a:pt x="0" y="2297"/>
                </a:lnTo>
                <a:lnTo>
                  <a:pt x="527" y="2297"/>
                </a:lnTo>
                <a:lnTo>
                  <a:pt x="546" y="2295"/>
                </a:lnTo>
                <a:lnTo>
                  <a:pt x="564" y="2287"/>
                </a:lnTo>
                <a:lnTo>
                  <a:pt x="580" y="2276"/>
                </a:lnTo>
                <a:lnTo>
                  <a:pt x="591" y="2260"/>
                </a:lnTo>
                <a:lnTo>
                  <a:pt x="599" y="2243"/>
                </a:lnTo>
                <a:lnTo>
                  <a:pt x="601" y="2223"/>
                </a:lnTo>
                <a:lnTo>
                  <a:pt x="601" y="575"/>
                </a:lnTo>
                <a:lnTo>
                  <a:pt x="599" y="555"/>
                </a:lnTo>
                <a:lnTo>
                  <a:pt x="591" y="537"/>
                </a:lnTo>
                <a:lnTo>
                  <a:pt x="580" y="522"/>
                </a:lnTo>
                <a:lnTo>
                  <a:pt x="564" y="510"/>
                </a:lnTo>
                <a:lnTo>
                  <a:pt x="546" y="503"/>
                </a:lnTo>
                <a:lnTo>
                  <a:pt x="527" y="500"/>
                </a:lnTo>
                <a:lnTo>
                  <a:pt x="0" y="500"/>
                </a:lnTo>
                <a:lnTo>
                  <a:pt x="0" y="437"/>
                </a:lnTo>
                <a:lnTo>
                  <a:pt x="3" y="401"/>
                </a:lnTo>
                <a:lnTo>
                  <a:pt x="13" y="367"/>
                </a:lnTo>
                <a:lnTo>
                  <a:pt x="28" y="337"/>
                </a:lnTo>
                <a:lnTo>
                  <a:pt x="47" y="308"/>
                </a:lnTo>
                <a:lnTo>
                  <a:pt x="71" y="285"/>
                </a:lnTo>
                <a:lnTo>
                  <a:pt x="99" y="265"/>
                </a:lnTo>
                <a:lnTo>
                  <a:pt x="130" y="250"/>
                </a:lnTo>
                <a:lnTo>
                  <a:pt x="164" y="240"/>
                </a:lnTo>
                <a:lnTo>
                  <a:pt x="200" y="237"/>
                </a:lnTo>
                <a:lnTo>
                  <a:pt x="209" y="237"/>
                </a:lnTo>
                <a:lnTo>
                  <a:pt x="219" y="207"/>
                </a:lnTo>
                <a:lnTo>
                  <a:pt x="235" y="178"/>
                </a:lnTo>
                <a:lnTo>
                  <a:pt x="254" y="153"/>
                </a:lnTo>
                <a:lnTo>
                  <a:pt x="278" y="130"/>
                </a:lnTo>
                <a:lnTo>
                  <a:pt x="305" y="112"/>
                </a:lnTo>
                <a:lnTo>
                  <a:pt x="335" y="99"/>
                </a:lnTo>
                <a:lnTo>
                  <a:pt x="367" y="90"/>
                </a:lnTo>
                <a:lnTo>
                  <a:pt x="402" y="88"/>
                </a:lnTo>
                <a:lnTo>
                  <a:pt x="702" y="88"/>
                </a:lnTo>
                <a:lnTo>
                  <a:pt x="736" y="90"/>
                </a:lnTo>
                <a:lnTo>
                  <a:pt x="767" y="99"/>
                </a:lnTo>
                <a:lnTo>
                  <a:pt x="797" y="112"/>
                </a:lnTo>
                <a:lnTo>
                  <a:pt x="825" y="130"/>
                </a:lnTo>
                <a:lnTo>
                  <a:pt x="848" y="153"/>
                </a:lnTo>
                <a:lnTo>
                  <a:pt x="868" y="178"/>
                </a:lnTo>
                <a:lnTo>
                  <a:pt x="883" y="207"/>
                </a:lnTo>
                <a:lnTo>
                  <a:pt x="895" y="237"/>
                </a:lnTo>
                <a:lnTo>
                  <a:pt x="1101" y="237"/>
                </a:lnTo>
                <a:lnTo>
                  <a:pt x="1101" y="200"/>
                </a:lnTo>
                <a:lnTo>
                  <a:pt x="1105" y="164"/>
                </a:lnTo>
                <a:lnTo>
                  <a:pt x="1114" y="130"/>
                </a:lnTo>
                <a:lnTo>
                  <a:pt x="1129" y="100"/>
                </a:lnTo>
                <a:lnTo>
                  <a:pt x="1148" y="71"/>
                </a:lnTo>
                <a:lnTo>
                  <a:pt x="1172" y="48"/>
                </a:lnTo>
                <a:lnTo>
                  <a:pt x="1201" y="28"/>
                </a:lnTo>
                <a:lnTo>
                  <a:pt x="1232" y="13"/>
                </a:lnTo>
                <a:lnTo>
                  <a:pt x="1266" y="3"/>
                </a:lnTo>
                <a:lnTo>
                  <a:pt x="1302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65"/>
          <p:cNvSpPr>
            <a:spLocks noEditPoints="1"/>
          </p:cNvSpPr>
          <p:nvPr/>
        </p:nvSpPr>
        <p:spPr bwMode="auto">
          <a:xfrm>
            <a:off x="4310495" y="1948068"/>
            <a:ext cx="857824" cy="613776"/>
          </a:xfrm>
          <a:custGeom>
            <a:avLst/>
            <a:gdLst>
              <a:gd name="T0" fmla="*/ 763 w 3584"/>
              <a:gd name="T1" fmla="*/ 1686 h 2687"/>
              <a:gd name="T2" fmla="*/ 996 w 3584"/>
              <a:gd name="T3" fmla="*/ 1876 h 2687"/>
              <a:gd name="T4" fmla="*/ 1212 w 3584"/>
              <a:gd name="T5" fmla="*/ 2067 h 2687"/>
              <a:gd name="T6" fmla="*/ 1400 w 3584"/>
              <a:gd name="T7" fmla="*/ 2264 h 2687"/>
              <a:gd name="T8" fmla="*/ 1382 w 3584"/>
              <a:gd name="T9" fmla="*/ 2616 h 2687"/>
              <a:gd name="T10" fmla="*/ 1055 w 3584"/>
              <a:gd name="T11" fmla="*/ 2635 h 2687"/>
              <a:gd name="T12" fmla="*/ 1046 w 3584"/>
              <a:gd name="T13" fmla="*/ 2390 h 2687"/>
              <a:gd name="T14" fmla="*/ 793 w 3584"/>
              <a:gd name="T15" fmla="*/ 2341 h 2687"/>
              <a:gd name="T16" fmla="*/ 760 w 3584"/>
              <a:gd name="T17" fmla="*/ 2154 h 2687"/>
              <a:gd name="T18" fmla="*/ 545 w 3584"/>
              <a:gd name="T19" fmla="*/ 2046 h 2687"/>
              <a:gd name="T20" fmla="*/ 502 w 3584"/>
              <a:gd name="T21" fmla="*/ 1911 h 2687"/>
              <a:gd name="T22" fmla="*/ 310 w 3584"/>
              <a:gd name="T23" fmla="*/ 1726 h 2687"/>
              <a:gd name="T24" fmla="*/ 567 w 3584"/>
              <a:gd name="T25" fmla="*/ 1457 h 2687"/>
              <a:gd name="T26" fmla="*/ 1656 w 3584"/>
              <a:gd name="T27" fmla="*/ 132 h 2687"/>
              <a:gd name="T28" fmla="*/ 1503 w 3584"/>
              <a:gd name="T29" fmla="*/ 242 h 2687"/>
              <a:gd name="T30" fmla="*/ 1129 w 3584"/>
              <a:gd name="T31" fmla="*/ 490 h 2687"/>
              <a:gd name="T32" fmla="*/ 1133 w 3584"/>
              <a:gd name="T33" fmla="*/ 1009 h 2687"/>
              <a:gd name="T34" fmla="*/ 1524 w 3584"/>
              <a:gd name="T35" fmla="*/ 1080 h 2687"/>
              <a:gd name="T36" fmla="*/ 2026 w 3584"/>
              <a:gd name="T37" fmla="*/ 879 h 2687"/>
              <a:gd name="T38" fmla="*/ 2224 w 3584"/>
              <a:gd name="T39" fmla="*/ 1016 h 2687"/>
              <a:gd name="T40" fmla="*/ 2359 w 3584"/>
              <a:gd name="T41" fmla="*/ 1156 h 2687"/>
              <a:gd name="T42" fmla="*/ 2492 w 3584"/>
              <a:gd name="T43" fmla="*/ 1295 h 2687"/>
              <a:gd name="T44" fmla="*/ 2841 w 3584"/>
              <a:gd name="T45" fmla="*/ 1656 h 2687"/>
              <a:gd name="T46" fmla="*/ 2770 w 3584"/>
              <a:gd name="T47" fmla="*/ 1928 h 2687"/>
              <a:gd name="T48" fmla="*/ 2488 w 3584"/>
              <a:gd name="T49" fmla="*/ 1753 h 2687"/>
              <a:gd name="T50" fmla="*/ 2349 w 3584"/>
              <a:gd name="T51" fmla="*/ 1626 h 2687"/>
              <a:gd name="T52" fmla="*/ 2340 w 3584"/>
              <a:gd name="T53" fmla="*/ 1664 h 2687"/>
              <a:gd name="T54" fmla="*/ 2578 w 3584"/>
              <a:gd name="T55" fmla="*/ 1930 h 2687"/>
              <a:gd name="T56" fmla="*/ 2552 w 3584"/>
              <a:gd name="T57" fmla="*/ 2176 h 2687"/>
              <a:gd name="T58" fmla="*/ 2266 w 3584"/>
              <a:gd name="T59" fmla="*/ 2070 h 2687"/>
              <a:gd name="T60" fmla="*/ 2025 w 3584"/>
              <a:gd name="T61" fmla="*/ 1855 h 2687"/>
              <a:gd name="T62" fmla="*/ 2147 w 3584"/>
              <a:gd name="T63" fmla="*/ 2024 h 2687"/>
              <a:gd name="T64" fmla="*/ 2312 w 3584"/>
              <a:gd name="T65" fmla="*/ 2280 h 2687"/>
              <a:gd name="T66" fmla="*/ 2066 w 3584"/>
              <a:gd name="T67" fmla="*/ 2400 h 2687"/>
              <a:gd name="T68" fmla="*/ 1827 w 3584"/>
              <a:gd name="T69" fmla="*/ 2151 h 2687"/>
              <a:gd name="T70" fmla="*/ 1737 w 3584"/>
              <a:gd name="T71" fmla="*/ 2100 h 2687"/>
              <a:gd name="T72" fmla="*/ 1848 w 3584"/>
              <a:gd name="T73" fmla="*/ 2248 h 2687"/>
              <a:gd name="T74" fmla="*/ 1987 w 3584"/>
              <a:gd name="T75" fmla="*/ 2508 h 2687"/>
              <a:gd name="T76" fmla="*/ 1724 w 3584"/>
              <a:gd name="T77" fmla="*/ 2582 h 2687"/>
              <a:gd name="T78" fmla="*/ 1644 w 3584"/>
              <a:gd name="T79" fmla="*/ 2446 h 2687"/>
              <a:gd name="T80" fmla="*/ 1392 w 3584"/>
              <a:gd name="T81" fmla="*/ 2069 h 2687"/>
              <a:gd name="T82" fmla="*/ 1097 w 3584"/>
              <a:gd name="T83" fmla="*/ 1681 h 2687"/>
              <a:gd name="T84" fmla="*/ 734 w 3584"/>
              <a:gd name="T85" fmla="*/ 1321 h 2687"/>
              <a:gd name="T86" fmla="*/ 267 w 3584"/>
              <a:gd name="T87" fmla="*/ 1429 h 2687"/>
              <a:gd name="T88" fmla="*/ 11 w 3584"/>
              <a:gd name="T89" fmla="*/ 1498 h 2687"/>
              <a:gd name="T90" fmla="*/ 619 w 3584"/>
              <a:gd name="T91" fmla="*/ 351 h 2687"/>
              <a:gd name="T92" fmla="*/ 772 w 3584"/>
              <a:gd name="T93" fmla="*/ 263 h 2687"/>
              <a:gd name="T94" fmla="*/ 1188 w 3584"/>
              <a:gd name="T95" fmla="*/ 50 h 2687"/>
              <a:gd name="T96" fmla="*/ 2446 w 3584"/>
              <a:gd name="T97" fmla="*/ 56 h 2687"/>
              <a:gd name="T98" fmla="*/ 2825 w 3584"/>
              <a:gd name="T99" fmla="*/ 385 h 2687"/>
              <a:gd name="T100" fmla="*/ 2962 w 3584"/>
              <a:gd name="T101" fmla="*/ 458 h 2687"/>
              <a:gd name="T102" fmla="*/ 3316 w 3584"/>
              <a:gd name="T103" fmla="*/ 398 h 2687"/>
              <a:gd name="T104" fmla="*/ 3584 w 3584"/>
              <a:gd name="T105" fmla="*/ 1458 h 2687"/>
              <a:gd name="T106" fmla="*/ 3335 w 3584"/>
              <a:gd name="T107" fmla="*/ 1506 h 2687"/>
              <a:gd name="T108" fmla="*/ 3055 w 3584"/>
              <a:gd name="T109" fmla="*/ 1502 h 2687"/>
              <a:gd name="T110" fmla="*/ 2714 w 3584"/>
              <a:gd name="T111" fmla="*/ 1171 h 2687"/>
              <a:gd name="T112" fmla="*/ 2325 w 3584"/>
              <a:gd name="T113" fmla="*/ 772 h 2687"/>
              <a:gd name="T114" fmla="*/ 2197 w 3584"/>
              <a:gd name="T115" fmla="*/ 653 h 2687"/>
              <a:gd name="T116" fmla="*/ 1845 w 3584"/>
              <a:gd name="T117" fmla="*/ 733 h 2687"/>
              <a:gd name="T118" fmla="*/ 1414 w 3584"/>
              <a:gd name="T119" fmla="*/ 952 h 2687"/>
              <a:gd name="T120" fmla="*/ 1186 w 3584"/>
              <a:gd name="T121" fmla="*/ 674 h 2687"/>
              <a:gd name="T122" fmla="*/ 1604 w 3584"/>
              <a:gd name="T123" fmla="*/ 363 h 2687"/>
              <a:gd name="T124" fmla="*/ 2186 w 3584"/>
              <a:gd name="T125" fmla="*/ 28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4" h="2687">
                <a:moveTo>
                  <a:pt x="567" y="1457"/>
                </a:moveTo>
                <a:lnTo>
                  <a:pt x="600" y="1458"/>
                </a:lnTo>
                <a:lnTo>
                  <a:pt x="632" y="1466"/>
                </a:lnTo>
                <a:lnTo>
                  <a:pt x="661" y="1478"/>
                </a:lnTo>
                <a:lnTo>
                  <a:pt x="689" y="1495"/>
                </a:lnTo>
                <a:lnTo>
                  <a:pt x="715" y="1517"/>
                </a:lnTo>
                <a:lnTo>
                  <a:pt x="733" y="1541"/>
                </a:lnTo>
                <a:lnTo>
                  <a:pt x="747" y="1567"/>
                </a:lnTo>
                <a:lnTo>
                  <a:pt x="757" y="1596"/>
                </a:lnTo>
                <a:lnTo>
                  <a:pt x="764" y="1625"/>
                </a:lnTo>
                <a:lnTo>
                  <a:pt x="765" y="1656"/>
                </a:lnTo>
                <a:lnTo>
                  <a:pt x="763" y="1686"/>
                </a:lnTo>
                <a:lnTo>
                  <a:pt x="756" y="1717"/>
                </a:lnTo>
                <a:lnTo>
                  <a:pt x="785" y="1712"/>
                </a:lnTo>
                <a:lnTo>
                  <a:pt x="815" y="1710"/>
                </a:lnTo>
                <a:lnTo>
                  <a:pt x="844" y="1714"/>
                </a:lnTo>
                <a:lnTo>
                  <a:pt x="873" y="1720"/>
                </a:lnTo>
                <a:lnTo>
                  <a:pt x="899" y="1731"/>
                </a:lnTo>
                <a:lnTo>
                  <a:pt x="924" y="1747"/>
                </a:lnTo>
                <a:lnTo>
                  <a:pt x="947" y="1767"/>
                </a:lnTo>
                <a:lnTo>
                  <a:pt x="965" y="1792"/>
                </a:lnTo>
                <a:lnTo>
                  <a:pt x="981" y="1818"/>
                </a:lnTo>
                <a:lnTo>
                  <a:pt x="991" y="1847"/>
                </a:lnTo>
                <a:lnTo>
                  <a:pt x="996" y="1876"/>
                </a:lnTo>
                <a:lnTo>
                  <a:pt x="997" y="1906"/>
                </a:lnTo>
                <a:lnTo>
                  <a:pt x="995" y="1937"/>
                </a:lnTo>
                <a:lnTo>
                  <a:pt x="988" y="1968"/>
                </a:lnTo>
                <a:lnTo>
                  <a:pt x="1018" y="1962"/>
                </a:lnTo>
                <a:lnTo>
                  <a:pt x="1047" y="1961"/>
                </a:lnTo>
                <a:lnTo>
                  <a:pt x="1077" y="1963"/>
                </a:lnTo>
                <a:lnTo>
                  <a:pt x="1105" y="1971"/>
                </a:lnTo>
                <a:lnTo>
                  <a:pt x="1132" y="1982"/>
                </a:lnTo>
                <a:lnTo>
                  <a:pt x="1156" y="1997"/>
                </a:lnTo>
                <a:lnTo>
                  <a:pt x="1179" y="2018"/>
                </a:lnTo>
                <a:lnTo>
                  <a:pt x="1198" y="2041"/>
                </a:lnTo>
                <a:lnTo>
                  <a:pt x="1212" y="2067"/>
                </a:lnTo>
                <a:lnTo>
                  <a:pt x="1223" y="2093"/>
                </a:lnTo>
                <a:lnTo>
                  <a:pt x="1229" y="2122"/>
                </a:lnTo>
                <a:lnTo>
                  <a:pt x="1232" y="2151"/>
                </a:lnTo>
                <a:lnTo>
                  <a:pt x="1229" y="2180"/>
                </a:lnTo>
                <a:lnTo>
                  <a:pt x="1225" y="2210"/>
                </a:lnTo>
                <a:lnTo>
                  <a:pt x="1215" y="2239"/>
                </a:lnTo>
                <a:lnTo>
                  <a:pt x="1248" y="2232"/>
                </a:lnTo>
                <a:lnTo>
                  <a:pt x="1280" y="2228"/>
                </a:lnTo>
                <a:lnTo>
                  <a:pt x="1311" y="2230"/>
                </a:lnTo>
                <a:lnTo>
                  <a:pt x="1343" y="2236"/>
                </a:lnTo>
                <a:lnTo>
                  <a:pt x="1372" y="2248"/>
                </a:lnTo>
                <a:lnTo>
                  <a:pt x="1400" y="2264"/>
                </a:lnTo>
                <a:lnTo>
                  <a:pt x="1424" y="2286"/>
                </a:lnTo>
                <a:lnTo>
                  <a:pt x="1444" y="2312"/>
                </a:lnTo>
                <a:lnTo>
                  <a:pt x="1461" y="2342"/>
                </a:lnTo>
                <a:lnTo>
                  <a:pt x="1471" y="2374"/>
                </a:lnTo>
                <a:lnTo>
                  <a:pt x="1476" y="2406"/>
                </a:lnTo>
                <a:lnTo>
                  <a:pt x="1477" y="2440"/>
                </a:lnTo>
                <a:lnTo>
                  <a:pt x="1472" y="2473"/>
                </a:lnTo>
                <a:lnTo>
                  <a:pt x="1463" y="2507"/>
                </a:lnTo>
                <a:lnTo>
                  <a:pt x="1448" y="2538"/>
                </a:lnTo>
                <a:lnTo>
                  <a:pt x="1429" y="2569"/>
                </a:lnTo>
                <a:lnTo>
                  <a:pt x="1404" y="2597"/>
                </a:lnTo>
                <a:lnTo>
                  <a:pt x="1382" y="2616"/>
                </a:lnTo>
                <a:lnTo>
                  <a:pt x="1357" y="2634"/>
                </a:lnTo>
                <a:lnTo>
                  <a:pt x="1330" y="2650"/>
                </a:lnTo>
                <a:lnTo>
                  <a:pt x="1301" y="2663"/>
                </a:lnTo>
                <a:lnTo>
                  <a:pt x="1272" y="2674"/>
                </a:lnTo>
                <a:lnTo>
                  <a:pt x="1241" y="2681"/>
                </a:lnTo>
                <a:lnTo>
                  <a:pt x="1211" y="2686"/>
                </a:lnTo>
                <a:lnTo>
                  <a:pt x="1180" y="2687"/>
                </a:lnTo>
                <a:lnTo>
                  <a:pt x="1151" y="2684"/>
                </a:lnTo>
                <a:lnTo>
                  <a:pt x="1124" y="2679"/>
                </a:lnTo>
                <a:lnTo>
                  <a:pt x="1097" y="2668"/>
                </a:lnTo>
                <a:lnTo>
                  <a:pt x="1075" y="2654"/>
                </a:lnTo>
                <a:lnTo>
                  <a:pt x="1055" y="2635"/>
                </a:lnTo>
                <a:lnTo>
                  <a:pt x="1036" y="2610"/>
                </a:lnTo>
                <a:lnTo>
                  <a:pt x="1024" y="2585"/>
                </a:lnTo>
                <a:lnTo>
                  <a:pt x="1018" y="2561"/>
                </a:lnTo>
                <a:lnTo>
                  <a:pt x="1016" y="2537"/>
                </a:lnTo>
                <a:lnTo>
                  <a:pt x="1018" y="2514"/>
                </a:lnTo>
                <a:lnTo>
                  <a:pt x="1023" y="2491"/>
                </a:lnTo>
                <a:lnTo>
                  <a:pt x="1030" y="2470"/>
                </a:lnTo>
                <a:lnTo>
                  <a:pt x="1039" y="2448"/>
                </a:lnTo>
                <a:lnTo>
                  <a:pt x="1048" y="2426"/>
                </a:lnTo>
                <a:lnTo>
                  <a:pt x="1057" y="2404"/>
                </a:lnTo>
                <a:lnTo>
                  <a:pt x="1066" y="2383"/>
                </a:lnTo>
                <a:lnTo>
                  <a:pt x="1046" y="2390"/>
                </a:lnTo>
                <a:lnTo>
                  <a:pt x="1025" y="2396"/>
                </a:lnTo>
                <a:lnTo>
                  <a:pt x="1005" y="2403"/>
                </a:lnTo>
                <a:lnTo>
                  <a:pt x="982" y="2408"/>
                </a:lnTo>
                <a:lnTo>
                  <a:pt x="959" y="2414"/>
                </a:lnTo>
                <a:lnTo>
                  <a:pt x="936" y="2416"/>
                </a:lnTo>
                <a:lnTo>
                  <a:pt x="913" y="2417"/>
                </a:lnTo>
                <a:lnTo>
                  <a:pt x="890" y="2415"/>
                </a:lnTo>
                <a:lnTo>
                  <a:pt x="868" y="2410"/>
                </a:lnTo>
                <a:lnTo>
                  <a:pt x="848" y="2400"/>
                </a:lnTo>
                <a:lnTo>
                  <a:pt x="828" y="2386"/>
                </a:lnTo>
                <a:lnTo>
                  <a:pt x="811" y="2367"/>
                </a:lnTo>
                <a:lnTo>
                  <a:pt x="793" y="2341"/>
                </a:lnTo>
                <a:lnTo>
                  <a:pt x="783" y="2317"/>
                </a:lnTo>
                <a:lnTo>
                  <a:pt x="778" y="2293"/>
                </a:lnTo>
                <a:lnTo>
                  <a:pt x="778" y="2269"/>
                </a:lnTo>
                <a:lnTo>
                  <a:pt x="781" y="2246"/>
                </a:lnTo>
                <a:lnTo>
                  <a:pt x="787" y="2224"/>
                </a:lnTo>
                <a:lnTo>
                  <a:pt x="794" y="2201"/>
                </a:lnTo>
                <a:lnTo>
                  <a:pt x="802" y="2179"/>
                </a:lnTo>
                <a:lnTo>
                  <a:pt x="809" y="2159"/>
                </a:lnTo>
                <a:lnTo>
                  <a:pt x="817" y="2137"/>
                </a:lnTo>
                <a:lnTo>
                  <a:pt x="799" y="2142"/>
                </a:lnTo>
                <a:lnTo>
                  <a:pt x="780" y="2148"/>
                </a:lnTo>
                <a:lnTo>
                  <a:pt x="760" y="2154"/>
                </a:lnTo>
                <a:lnTo>
                  <a:pt x="740" y="2160"/>
                </a:lnTo>
                <a:lnTo>
                  <a:pt x="719" y="2164"/>
                </a:lnTo>
                <a:lnTo>
                  <a:pt x="698" y="2168"/>
                </a:lnTo>
                <a:lnTo>
                  <a:pt x="677" y="2168"/>
                </a:lnTo>
                <a:lnTo>
                  <a:pt x="656" y="2167"/>
                </a:lnTo>
                <a:lnTo>
                  <a:pt x="636" y="2162"/>
                </a:lnTo>
                <a:lnTo>
                  <a:pt x="615" y="2152"/>
                </a:lnTo>
                <a:lnTo>
                  <a:pt x="597" y="2137"/>
                </a:lnTo>
                <a:lnTo>
                  <a:pt x="578" y="2117"/>
                </a:lnTo>
                <a:lnTo>
                  <a:pt x="562" y="2092"/>
                </a:lnTo>
                <a:lnTo>
                  <a:pt x="551" y="2068"/>
                </a:lnTo>
                <a:lnTo>
                  <a:pt x="545" y="2046"/>
                </a:lnTo>
                <a:lnTo>
                  <a:pt x="544" y="2024"/>
                </a:lnTo>
                <a:lnTo>
                  <a:pt x="545" y="2004"/>
                </a:lnTo>
                <a:lnTo>
                  <a:pt x="550" y="1983"/>
                </a:lnTo>
                <a:lnTo>
                  <a:pt x="556" y="1963"/>
                </a:lnTo>
                <a:lnTo>
                  <a:pt x="563" y="1945"/>
                </a:lnTo>
                <a:lnTo>
                  <a:pt x="571" y="1925"/>
                </a:lnTo>
                <a:lnTo>
                  <a:pt x="578" y="1906"/>
                </a:lnTo>
                <a:lnTo>
                  <a:pt x="585" y="1887"/>
                </a:lnTo>
                <a:lnTo>
                  <a:pt x="565" y="1892"/>
                </a:lnTo>
                <a:lnTo>
                  <a:pt x="544" y="1899"/>
                </a:lnTo>
                <a:lnTo>
                  <a:pt x="524" y="1906"/>
                </a:lnTo>
                <a:lnTo>
                  <a:pt x="502" y="1911"/>
                </a:lnTo>
                <a:lnTo>
                  <a:pt x="480" y="1916"/>
                </a:lnTo>
                <a:lnTo>
                  <a:pt x="457" y="1919"/>
                </a:lnTo>
                <a:lnTo>
                  <a:pt x="435" y="1918"/>
                </a:lnTo>
                <a:lnTo>
                  <a:pt x="412" y="1913"/>
                </a:lnTo>
                <a:lnTo>
                  <a:pt x="389" y="1903"/>
                </a:lnTo>
                <a:lnTo>
                  <a:pt x="368" y="1888"/>
                </a:lnTo>
                <a:lnTo>
                  <a:pt x="346" y="1866"/>
                </a:lnTo>
                <a:lnTo>
                  <a:pt x="328" y="1841"/>
                </a:lnTo>
                <a:lnTo>
                  <a:pt x="317" y="1815"/>
                </a:lnTo>
                <a:lnTo>
                  <a:pt x="311" y="1786"/>
                </a:lnTo>
                <a:lnTo>
                  <a:pt x="309" y="1756"/>
                </a:lnTo>
                <a:lnTo>
                  <a:pt x="310" y="1726"/>
                </a:lnTo>
                <a:lnTo>
                  <a:pt x="316" y="1694"/>
                </a:lnTo>
                <a:lnTo>
                  <a:pt x="325" y="1662"/>
                </a:lnTo>
                <a:lnTo>
                  <a:pt x="338" y="1632"/>
                </a:lnTo>
                <a:lnTo>
                  <a:pt x="353" y="1602"/>
                </a:lnTo>
                <a:lnTo>
                  <a:pt x="371" y="1575"/>
                </a:lnTo>
                <a:lnTo>
                  <a:pt x="391" y="1549"/>
                </a:lnTo>
                <a:lnTo>
                  <a:pt x="412" y="1526"/>
                </a:lnTo>
                <a:lnTo>
                  <a:pt x="440" y="1502"/>
                </a:lnTo>
                <a:lnTo>
                  <a:pt x="470" y="1483"/>
                </a:lnTo>
                <a:lnTo>
                  <a:pt x="502" y="1469"/>
                </a:lnTo>
                <a:lnTo>
                  <a:pt x="535" y="1460"/>
                </a:lnTo>
                <a:lnTo>
                  <a:pt x="567" y="1457"/>
                </a:lnTo>
                <a:close/>
                <a:moveTo>
                  <a:pt x="1351" y="15"/>
                </a:moveTo>
                <a:lnTo>
                  <a:pt x="1395" y="17"/>
                </a:lnTo>
                <a:lnTo>
                  <a:pt x="1437" y="23"/>
                </a:lnTo>
                <a:lnTo>
                  <a:pt x="1475" y="31"/>
                </a:lnTo>
                <a:lnTo>
                  <a:pt x="1510" y="41"/>
                </a:lnTo>
                <a:lnTo>
                  <a:pt x="1540" y="54"/>
                </a:lnTo>
                <a:lnTo>
                  <a:pt x="1568" y="67"/>
                </a:lnTo>
                <a:lnTo>
                  <a:pt x="1592" y="82"/>
                </a:lnTo>
                <a:lnTo>
                  <a:pt x="1612" y="96"/>
                </a:lnTo>
                <a:lnTo>
                  <a:pt x="1631" y="109"/>
                </a:lnTo>
                <a:lnTo>
                  <a:pt x="1645" y="121"/>
                </a:lnTo>
                <a:lnTo>
                  <a:pt x="1656" y="132"/>
                </a:lnTo>
                <a:lnTo>
                  <a:pt x="1664" y="139"/>
                </a:lnTo>
                <a:lnTo>
                  <a:pt x="1668" y="145"/>
                </a:lnTo>
                <a:lnTo>
                  <a:pt x="1669" y="147"/>
                </a:lnTo>
                <a:lnTo>
                  <a:pt x="1667" y="149"/>
                </a:lnTo>
                <a:lnTo>
                  <a:pt x="1659" y="152"/>
                </a:lnTo>
                <a:lnTo>
                  <a:pt x="1647" y="160"/>
                </a:lnTo>
                <a:lnTo>
                  <a:pt x="1631" y="169"/>
                </a:lnTo>
                <a:lnTo>
                  <a:pt x="1610" y="180"/>
                </a:lnTo>
                <a:lnTo>
                  <a:pt x="1587" y="193"/>
                </a:lnTo>
                <a:lnTo>
                  <a:pt x="1561" y="208"/>
                </a:lnTo>
                <a:lnTo>
                  <a:pt x="1533" y="224"/>
                </a:lnTo>
                <a:lnTo>
                  <a:pt x="1503" y="242"/>
                </a:lnTo>
                <a:lnTo>
                  <a:pt x="1472" y="260"/>
                </a:lnTo>
                <a:lnTo>
                  <a:pt x="1439" y="279"/>
                </a:lnTo>
                <a:lnTo>
                  <a:pt x="1406" y="299"/>
                </a:lnTo>
                <a:lnTo>
                  <a:pt x="1372" y="318"/>
                </a:lnTo>
                <a:lnTo>
                  <a:pt x="1340" y="339"/>
                </a:lnTo>
                <a:lnTo>
                  <a:pt x="1308" y="359"/>
                </a:lnTo>
                <a:lnTo>
                  <a:pt x="1277" y="378"/>
                </a:lnTo>
                <a:lnTo>
                  <a:pt x="1249" y="397"/>
                </a:lnTo>
                <a:lnTo>
                  <a:pt x="1222" y="414"/>
                </a:lnTo>
                <a:lnTo>
                  <a:pt x="1198" y="432"/>
                </a:lnTo>
                <a:lnTo>
                  <a:pt x="1162" y="458"/>
                </a:lnTo>
                <a:lnTo>
                  <a:pt x="1129" y="490"/>
                </a:lnTo>
                <a:lnTo>
                  <a:pt x="1100" y="524"/>
                </a:lnTo>
                <a:lnTo>
                  <a:pt x="1075" y="564"/>
                </a:lnTo>
                <a:lnTo>
                  <a:pt x="1055" y="605"/>
                </a:lnTo>
                <a:lnTo>
                  <a:pt x="1041" y="650"/>
                </a:lnTo>
                <a:lnTo>
                  <a:pt x="1031" y="697"/>
                </a:lnTo>
                <a:lnTo>
                  <a:pt x="1029" y="746"/>
                </a:lnTo>
                <a:lnTo>
                  <a:pt x="1032" y="796"/>
                </a:lnTo>
                <a:lnTo>
                  <a:pt x="1041" y="845"/>
                </a:lnTo>
                <a:lnTo>
                  <a:pt x="1056" y="891"/>
                </a:lnTo>
                <a:lnTo>
                  <a:pt x="1077" y="934"/>
                </a:lnTo>
                <a:lnTo>
                  <a:pt x="1103" y="973"/>
                </a:lnTo>
                <a:lnTo>
                  <a:pt x="1133" y="1009"/>
                </a:lnTo>
                <a:lnTo>
                  <a:pt x="1167" y="1040"/>
                </a:lnTo>
                <a:lnTo>
                  <a:pt x="1205" y="1067"/>
                </a:lnTo>
                <a:lnTo>
                  <a:pt x="1247" y="1088"/>
                </a:lnTo>
                <a:lnTo>
                  <a:pt x="1292" y="1104"/>
                </a:lnTo>
                <a:lnTo>
                  <a:pt x="1339" y="1114"/>
                </a:lnTo>
                <a:lnTo>
                  <a:pt x="1387" y="1118"/>
                </a:lnTo>
                <a:lnTo>
                  <a:pt x="1397" y="1117"/>
                </a:lnTo>
                <a:lnTo>
                  <a:pt x="1413" y="1114"/>
                </a:lnTo>
                <a:lnTo>
                  <a:pt x="1435" y="1109"/>
                </a:lnTo>
                <a:lnTo>
                  <a:pt x="1461" y="1102"/>
                </a:lnTo>
                <a:lnTo>
                  <a:pt x="1490" y="1092"/>
                </a:lnTo>
                <a:lnTo>
                  <a:pt x="1524" y="1080"/>
                </a:lnTo>
                <a:lnTo>
                  <a:pt x="1560" y="1063"/>
                </a:lnTo>
                <a:lnTo>
                  <a:pt x="1597" y="1045"/>
                </a:lnTo>
                <a:lnTo>
                  <a:pt x="1646" y="1021"/>
                </a:lnTo>
                <a:lnTo>
                  <a:pt x="1699" y="996"/>
                </a:lnTo>
                <a:lnTo>
                  <a:pt x="1753" y="970"/>
                </a:lnTo>
                <a:lnTo>
                  <a:pt x="1808" y="944"/>
                </a:lnTo>
                <a:lnTo>
                  <a:pt x="1861" y="919"/>
                </a:lnTo>
                <a:lnTo>
                  <a:pt x="1911" y="896"/>
                </a:lnTo>
                <a:lnTo>
                  <a:pt x="1942" y="884"/>
                </a:lnTo>
                <a:lnTo>
                  <a:pt x="1971" y="878"/>
                </a:lnTo>
                <a:lnTo>
                  <a:pt x="2000" y="877"/>
                </a:lnTo>
                <a:lnTo>
                  <a:pt x="2026" y="879"/>
                </a:lnTo>
                <a:lnTo>
                  <a:pt x="2050" y="883"/>
                </a:lnTo>
                <a:lnTo>
                  <a:pt x="2073" y="891"/>
                </a:lnTo>
                <a:lnTo>
                  <a:pt x="2092" y="900"/>
                </a:lnTo>
                <a:lnTo>
                  <a:pt x="2110" y="910"/>
                </a:lnTo>
                <a:lnTo>
                  <a:pt x="2124" y="918"/>
                </a:lnTo>
                <a:lnTo>
                  <a:pt x="2136" y="927"/>
                </a:lnTo>
                <a:lnTo>
                  <a:pt x="2145" y="935"/>
                </a:lnTo>
                <a:lnTo>
                  <a:pt x="2150" y="939"/>
                </a:lnTo>
                <a:lnTo>
                  <a:pt x="2152" y="941"/>
                </a:lnTo>
                <a:lnTo>
                  <a:pt x="2179" y="968"/>
                </a:lnTo>
                <a:lnTo>
                  <a:pt x="2203" y="994"/>
                </a:lnTo>
                <a:lnTo>
                  <a:pt x="2224" y="1016"/>
                </a:lnTo>
                <a:lnTo>
                  <a:pt x="2243" y="1036"/>
                </a:lnTo>
                <a:lnTo>
                  <a:pt x="2260" y="1054"/>
                </a:lnTo>
                <a:lnTo>
                  <a:pt x="2276" y="1070"/>
                </a:lnTo>
                <a:lnTo>
                  <a:pt x="2289" y="1084"/>
                </a:lnTo>
                <a:lnTo>
                  <a:pt x="2301" y="1096"/>
                </a:lnTo>
                <a:lnTo>
                  <a:pt x="2312" y="1108"/>
                </a:lnTo>
                <a:lnTo>
                  <a:pt x="2321" y="1118"/>
                </a:lnTo>
                <a:lnTo>
                  <a:pt x="2330" y="1127"/>
                </a:lnTo>
                <a:lnTo>
                  <a:pt x="2338" y="1134"/>
                </a:lnTo>
                <a:lnTo>
                  <a:pt x="2345" y="1142"/>
                </a:lnTo>
                <a:lnTo>
                  <a:pt x="2352" y="1150"/>
                </a:lnTo>
                <a:lnTo>
                  <a:pt x="2359" y="1156"/>
                </a:lnTo>
                <a:lnTo>
                  <a:pt x="2365" y="1164"/>
                </a:lnTo>
                <a:lnTo>
                  <a:pt x="2373" y="1170"/>
                </a:lnTo>
                <a:lnTo>
                  <a:pt x="2379" y="1178"/>
                </a:lnTo>
                <a:lnTo>
                  <a:pt x="2387" y="1186"/>
                </a:lnTo>
                <a:lnTo>
                  <a:pt x="2396" y="1195"/>
                </a:lnTo>
                <a:lnTo>
                  <a:pt x="2405" y="1205"/>
                </a:lnTo>
                <a:lnTo>
                  <a:pt x="2415" y="1216"/>
                </a:lnTo>
                <a:lnTo>
                  <a:pt x="2427" y="1228"/>
                </a:lnTo>
                <a:lnTo>
                  <a:pt x="2440" y="1242"/>
                </a:lnTo>
                <a:lnTo>
                  <a:pt x="2456" y="1258"/>
                </a:lnTo>
                <a:lnTo>
                  <a:pt x="2473" y="1275"/>
                </a:lnTo>
                <a:lnTo>
                  <a:pt x="2492" y="1295"/>
                </a:lnTo>
                <a:lnTo>
                  <a:pt x="2512" y="1316"/>
                </a:lnTo>
                <a:lnTo>
                  <a:pt x="2536" y="1340"/>
                </a:lnTo>
                <a:lnTo>
                  <a:pt x="2563" y="1368"/>
                </a:lnTo>
                <a:lnTo>
                  <a:pt x="2592" y="1398"/>
                </a:lnTo>
                <a:lnTo>
                  <a:pt x="2624" y="1431"/>
                </a:lnTo>
                <a:lnTo>
                  <a:pt x="2659" y="1468"/>
                </a:lnTo>
                <a:lnTo>
                  <a:pt x="2698" y="1508"/>
                </a:lnTo>
                <a:lnTo>
                  <a:pt x="2739" y="1552"/>
                </a:lnTo>
                <a:lnTo>
                  <a:pt x="2785" y="1599"/>
                </a:lnTo>
                <a:lnTo>
                  <a:pt x="2835" y="1651"/>
                </a:lnTo>
                <a:lnTo>
                  <a:pt x="2839" y="1654"/>
                </a:lnTo>
                <a:lnTo>
                  <a:pt x="2841" y="1656"/>
                </a:lnTo>
                <a:lnTo>
                  <a:pt x="2859" y="1679"/>
                </a:lnTo>
                <a:lnTo>
                  <a:pt x="2872" y="1703"/>
                </a:lnTo>
                <a:lnTo>
                  <a:pt x="2882" y="1730"/>
                </a:lnTo>
                <a:lnTo>
                  <a:pt x="2887" y="1757"/>
                </a:lnTo>
                <a:lnTo>
                  <a:pt x="2887" y="1786"/>
                </a:lnTo>
                <a:lnTo>
                  <a:pt x="2881" y="1813"/>
                </a:lnTo>
                <a:lnTo>
                  <a:pt x="2872" y="1839"/>
                </a:lnTo>
                <a:lnTo>
                  <a:pt x="2859" y="1864"/>
                </a:lnTo>
                <a:lnTo>
                  <a:pt x="2841" y="1887"/>
                </a:lnTo>
                <a:lnTo>
                  <a:pt x="2819" y="1906"/>
                </a:lnTo>
                <a:lnTo>
                  <a:pt x="2795" y="1920"/>
                </a:lnTo>
                <a:lnTo>
                  <a:pt x="2770" y="1928"/>
                </a:lnTo>
                <a:lnTo>
                  <a:pt x="2743" y="1934"/>
                </a:lnTo>
                <a:lnTo>
                  <a:pt x="2716" y="1934"/>
                </a:lnTo>
                <a:lnTo>
                  <a:pt x="2689" y="1930"/>
                </a:lnTo>
                <a:lnTo>
                  <a:pt x="2664" y="1920"/>
                </a:lnTo>
                <a:lnTo>
                  <a:pt x="2640" y="1906"/>
                </a:lnTo>
                <a:lnTo>
                  <a:pt x="2618" y="1887"/>
                </a:lnTo>
                <a:lnTo>
                  <a:pt x="2617" y="1885"/>
                </a:lnTo>
                <a:lnTo>
                  <a:pt x="2615" y="1883"/>
                </a:lnTo>
                <a:lnTo>
                  <a:pt x="2579" y="1844"/>
                </a:lnTo>
                <a:lnTo>
                  <a:pt x="2545" y="1811"/>
                </a:lnTo>
                <a:lnTo>
                  <a:pt x="2516" y="1780"/>
                </a:lnTo>
                <a:lnTo>
                  <a:pt x="2488" y="1753"/>
                </a:lnTo>
                <a:lnTo>
                  <a:pt x="2465" y="1729"/>
                </a:lnTo>
                <a:lnTo>
                  <a:pt x="2445" y="1707"/>
                </a:lnTo>
                <a:lnTo>
                  <a:pt x="2426" y="1690"/>
                </a:lnTo>
                <a:lnTo>
                  <a:pt x="2411" y="1674"/>
                </a:lnTo>
                <a:lnTo>
                  <a:pt x="2398" y="1661"/>
                </a:lnTo>
                <a:lnTo>
                  <a:pt x="2386" y="1650"/>
                </a:lnTo>
                <a:lnTo>
                  <a:pt x="2377" y="1643"/>
                </a:lnTo>
                <a:lnTo>
                  <a:pt x="2368" y="1636"/>
                </a:lnTo>
                <a:lnTo>
                  <a:pt x="2362" y="1632"/>
                </a:lnTo>
                <a:lnTo>
                  <a:pt x="2357" y="1628"/>
                </a:lnTo>
                <a:lnTo>
                  <a:pt x="2353" y="1626"/>
                </a:lnTo>
                <a:lnTo>
                  <a:pt x="2349" y="1626"/>
                </a:lnTo>
                <a:lnTo>
                  <a:pt x="2347" y="1627"/>
                </a:lnTo>
                <a:lnTo>
                  <a:pt x="2344" y="1628"/>
                </a:lnTo>
                <a:lnTo>
                  <a:pt x="2341" y="1631"/>
                </a:lnTo>
                <a:lnTo>
                  <a:pt x="2339" y="1633"/>
                </a:lnTo>
                <a:lnTo>
                  <a:pt x="2337" y="1635"/>
                </a:lnTo>
                <a:lnTo>
                  <a:pt x="2335" y="1637"/>
                </a:lnTo>
                <a:lnTo>
                  <a:pt x="2333" y="1640"/>
                </a:lnTo>
                <a:lnTo>
                  <a:pt x="2332" y="1644"/>
                </a:lnTo>
                <a:lnTo>
                  <a:pt x="2332" y="1647"/>
                </a:lnTo>
                <a:lnTo>
                  <a:pt x="2333" y="1651"/>
                </a:lnTo>
                <a:lnTo>
                  <a:pt x="2336" y="1658"/>
                </a:lnTo>
                <a:lnTo>
                  <a:pt x="2340" y="1664"/>
                </a:lnTo>
                <a:lnTo>
                  <a:pt x="2345" y="1673"/>
                </a:lnTo>
                <a:lnTo>
                  <a:pt x="2353" y="1684"/>
                </a:lnTo>
                <a:lnTo>
                  <a:pt x="2362" y="1696"/>
                </a:lnTo>
                <a:lnTo>
                  <a:pt x="2374" y="1710"/>
                </a:lnTo>
                <a:lnTo>
                  <a:pt x="2389" y="1728"/>
                </a:lnTo>
                <a:lnTo>
                  <a:pt x="2405" y="1746"/>
                </a:lnTo>
                <a:lnTo>
                  <a:pt x="2426" y="1769"/>
                </a:lnTo>
                <a:lnTo>
                  <a:pt x="2449" y="1794"/>
                </a:lnTo>
                <a:lnTo>
                  <a:pt x="2475" y="1823"/>
                </a:lnTo>
                <a:lnTo>
                  <a:pt x="2506" y="1854"/>
                </a:lnTo>
                <a:lnTo>
                  <a:pt x="2540" y="1890"/>
                </a:lnTo>
                <a:lnTo>
                  <a:pt x="2578" y="1930"/>
                </a:lnTo>
                <a:lnTo>
                  <a:pt x="2580" y="1933"/>
                </a:lnTo>
                <a:lnTo>
                  <a:pt x="2582" y="1936"/>
                </a:lnTo>
                <a:lnTo>
                  <a:pt x="2583" y="1940"/>
                </a:lnTo>
                <a:lnTo>
                  <a:pt x="2600" y="1966"/>
                </a:lnTo>
                <a:lnTo>
                  <a:pt x="2611" y="1993"/>
                </a:lnTo>
                <a:lnTo>
                  <a:pt x="2617" y="2021"/>
                </a:lnTo>
                <a:lnTo>
                  <a:pt x="2618" y="2051"/>
                </a:lnTo>
                <a:lnTo>
                  <a:pt x="2614" y="2080"/>
                </a:lnTo>
                <a:lnTo>
                  <a:pt x="2605" y="2108"/>
                </a:lnTo>
                <a:lnTo>
                  <a:pt x="2592" y="2135"/>
                </a:lnTo>
                <a:lnTo>
                  <a:pt x="2572" y="2159"/>
                </a:lnTo>
                <a:lnTo>
                  <a:pt x="2552" y="2176"/>
                </a:lnTo>
                <a:lnTo>
                  <a:pt x="2529" y="2190"/>
                </a:lnTo>
                <a:lnTo>
                  <a:pt x="2504" y="2200"/>
                </a:lnTo>
                <a:lnTo>
                  <a:pt x="2479" y="2204"/>
                </a:lnTo>
                <a:lnTo>
                  <a:pt x="2452" y="2206"/>
                </a:lnTo>
                <a:lnTo>
                  <a:pt x="2426" y="2201"/>
                </a:lnTo>
                <a:lnTo>
                  <a:pt x="2401" y="2192"/>
                </a:lnTo>
                <a:lnTo>
                  <a:pt x="2377" y="2180"/>
                </a:lnTo>
                <a:lnTo>
                  <a:pt x="2356" y="2163"/>
                </a:lnTo>
                <a:lnTo>
                  <a:pt x="2355" y="2163"/>
                </a:lnTo>
                <a:lnTo>
                  <a:pt x="2354" y="2163"/>
                </a:lnTo>
                <a:lnTo>
                  <a:pt x="2308" y="2115"/>
                </a:lnTo>
                <a:lnTo>
                  <a:pt x="2266" y="2070"/>
                </a:lnTo>
                <a:lnTo>
                  <a:pt x="2227" y="2030"/>
                </a:lnTo>
                <a:lnTo>
                  <a:pt x="2192" y="1993"/>
                </a:lnTo>
                <a:lnTo>
                  <a:pt x="2160" y="1960"/>
                </a:lnTo>
                <a:lnTo>
                  <a:pt x="2132" y="1932"/>
                </a:lnTo>
                <a:lnTo>
                  <a:pt x="2108" y="1908"/>
                </a:lnTo>
                <a:lnTo>
                  <a:pt x="2086" y="1887"/>
                </a:lnTo>
                <a:lnTo>
                  <a:pt x="2068" y="1872"/>
                </a:lnTo>
                <a:lnTo>
                  <a:pt x="2053" y="1860"/>
                </a:lnTo>
                <a:lnTo>
                  <a:pt x="2042" y="1853"/>
                </a:lnTo>
                <a:lnTo>
                  <a:pt x="2033" y="1850"/>
                </a:lnTo>
                <a:lnTo>
                  <a:pt x="2028" y="1852"/>
                </a:lnTo>
                <a:lnTo>
                  <a:pt x="2025" y="1855"/>
                </a:lnTo>
                <a:lnTo>
                  <a:pt x="2024" y="1860"/>
                </a:lnTo>
                <a:lnTo>
                  <a:pt x="2024" y="1865"/>
                </a:lnTo>
                <a:lnTo>
                  <a:pt x="2026" y="1872"/>
                </a:lnTo>
                <a:lnTo>
                  <a:pt x="2029" y="1880"/>
                </a:lnTo>
                <a:lnTo>
                  <a:pt x="2035" y="1889"/>
                </a:lnTo>
                <a:lnTo>
                  <a:pt x="2042" y="1901"/>
                </a:lnTo>
                <a:lnTo>
                  <a:pt x="2052" y="1915"/>
                </a:lnTo>
                <a:lnTo>
                  <a:pt x="2065" y="1932"/>
                </a:lnTo>
                <a:lnTo>
                  <a:pt x="2080" y="1950"/>
                </a:lnTo>
                <a:lnTo>
                  <a:pt x="2099" y="1972"/>
                </a:lnTo>
                <a:lnTo>
                  <a:pt x="2121" y="1996"/>
                </a:lnTo>
                <a:lnTo>
                  <a:pt x="2147" y="2024"/>
                </a:lnTo>
                <a:lnTo>
                  <a:pt x="2176" y="2056"/>
                </a:lnTo>
                <a:lnTo>
                  <a:pt x="2209" y="2091"/>
                </a:lnTo>
                <a:lnTo>
                  <a:pt x="2246" y="2129"/>
                </a:lnTo>
                <a:lnTo>
                  <a:pt x="2252" y="2136"/>
                </a:lnTo>
                <a:lnTo>
                  <a:pt x="2256" y="2141"/>
                </a:lnTo>
                <a:lnTo>
                  <a:pt x="2261" y="2146"/>
                </a:lnTo>
                <a:lnTo>
                  <a:pt x="2267" y="2150"/>
                </a:lnTo>
                <a:lnTo>
                  <a:pt x="2284" y="2173"/>
                </a:lnTo>
                <a:lnTo>
                  <a:pt x="2299" y="2197"/>
                </a:lnTo>
                <a:lnTo>
                  <a:pt x="2307" y="2224"/>
                </a:lnTo>
                <a:lnTo>
                  <a:pt x="2312" y="2251"/>
                </a:lnTo>
                <a:lnTo>
                  <a:pt x="2312" y="2280"/>
                </a:lnTo>
                <a:lnTo>
                  <a:pt x="2307" y="2307"/>
                </a:lnTo>
                <a:lnTo>
                  <a:pt x="2299" y="2333"/>
                </a:lnTo>
                <a:lnTo>
                  <a:pt x="2284" y="2358"/>
                </a:lnTo>
                <a:lnTo>
                  <a:pt x="2267" y="2381"/>
                </a:lnTo>
                <a:lnTo>
                  <a:pt x="2245" y="2400"/>
                </a:lnTo>
                <a:lnTo>
                  <a:pt x="2221" y="2414"/>
                </a:lnTo>
                <a:lnTo>
                  <a:pt x="2195" y="2424"/>
                </a:lnTo>
                <a:lnTo>
                  <a:pt x="2169" y="2428"/>
                </a:lnTo>
                <a:lnTo>
                  <a:pt x="2141" y="2428"/>
                </a:lnTo>
                <a:lnTo>
                  <a:pt x="2115" y="2424"/>
                </a:lnTo>
                <a:lnTo>
                  <a:pt x="2090" y="2414"/>
                </a:lnTo>
                <a:lnTo>
                  <a:pt x="2066" y="2400"/>
                </a:lnTo>
                <a:lnTo>
                  <a:pt x="2044" y="2381"/>
                </a:lnTo>
                <a:lnTo>
                  <a:pt x="2036" y="2371"/>
                </a:lnTo>
                <a:lnTo>
                  <a:pt x="2029" y="2362"/>
                </a:lnTo>
                <a:lnTo>
                  <a:pt x="2027" y="2360"/>
                </a:lnTo>
                <a:lnTo>
                  <a:pt x="2025" y="2358"/>
                </a:lnTo>
                <a:lnTo>
                  <a:pt x="1985" y="2318"/>
                </a:lnTo>
                <a:lnTo>
                  <a:pt x="1951" y="2282"/>
                </a:lnTo>
                <a:lnTo>
                  <a:pt x="1920" y="2249"/>
                </a:lnTo>
                <a:lnTo>
                  <a:pt x="1893" y="2220"/>
                </a:lnTo>
                <a:lnTo>
                  <a:pt x="1868" y="2194"/>
                </a:lnTo>
                <a:lnTo>
                  <a:pt x="1847" y="2171"/>
                </a:lnTo>
                <a:lnTo>
                  <a:pt x="1827" y="2151"/>
                </a:lnTo>
                <a:lnTo>
                  <a:pt x="1812" y="2135"/>
                </a:lnTo>
                <a:lnTo>
                  <a:pt x="1798" y="2120"/>
                </a:lnTo>
                <a:lnTo>
                  <a:pt x="1786" y="2110"/>
                </a:lnTo>
                <a:lnTo>
                  <a:pt x="1776" y="2101"/>
                </a:lnTo>
                <a:lnTo>
                  <a:pt x="1768" y="2094"/>
                </a:lnTo>
                <a:lnTo>
                  <a:pt x="1761" y="2091"/>
                </a:lnTo>
                <a:lnTo>
                  <a:pt x="1755" y="2089"/>
                </a:lnTo>
                <a:lnTo>
                  <a:pt x="1751" y="2088"/>
                </a:lnTo>
                <a:lnTo>
                  <a:pt x="1747" y="2090"/>
                </a:lnTo>
                <a:lnTo>
                  <a:pt x="1742" y="2093"/>
                </a:lnTo>
                <a:lnTo>
                  <a:pt x="1739" y="2096"/>
                </a:lnTo>
                <a:lnTo>
                  <a:pt x="1737" y="2100"/>
                </a:lnTo>
                <a:lnTo>
                  <a:pt x="1736" y="2104"/>
                </a:lnTo>
                <a:lnTo>
                  <a:pt x="1736" y="2110"/>
                </a:lnTo>
                <a:lnTo>
                  <a:pt x="1737" y="2115"/>
                </a:lnTo>
                <a:lnTo>
                  <a:pt x="1740" y="2122"/>
                </a:lnTo>
                <a:lnTo>
                  <a:pt x="1744" y="2130"/>
                </a:lnTo>
                <a:lnTo>
                  <a:pt x="1752" y="2140"/>
                </a:lnTo>
                <a:lnTo>
                  <a:pt x="1761" y="2152"/>
                </a:lnTo>
                <a:lnTo>
                  <a:pt x="1773" y="2166"/>
                </a:lnTo>
                <a:lnTo>
                  <a:pt x="1787" y="2183"/>
                </a:lnTo>
                <a:lnTo>
                  <a:pt x="1804" y="2201"/>
                </a:lnTo>
                <a:lnTo>
                  <a:pt x="1824" y="2223"/>
                </a:lnTo>
                <a:lnTo>
                  <a:pt x="1848" y="2248"/>
                </a:lnTo>
                <a:lnTo>
                  <a:pt x="1874" y="2276"/>
                </a:lnTo>
                <a:lnTo>
                  <a:pt x="1905" y="2308"/>
                </a:lnTo>
                <a:lnTo>
                  <a:pt x="1940" y="2344"/>
                </a:lnTo>
                <a:lnTo>
                  <a:pt x="1940" y="2345"/>
                </a:lnTo>
                <a:lnTo>
                  <a:pt x="1943" y="2348"/>
                </a:lnTo>
                <a:lnTo>
                  <a:pt x="1946" y="2351"/>
                </a:lnTo>
                <a:lnTo>
                  <a:pt x="1964" y="2374"/>
                </a:lnTo>
                <a:lnTo>
                  <a:pt x="1978" y="2399"/>
                </a:lnTo>
                <a:lnTo>
                  <a:pt x="1987" y="2425"/>
                </a:lnTo>
                <a:lnTo>
                  <a:pt x="1991" y="2452"/>
                </a:lnTo>
                <a:lnTo>
                  <a:pt x="1991" y="2480"/>
                </a:lnTo>
                <a:lnTo>
                  <a:pt x="1987" y="2508"/>
                </a:lnTo>
                <a:lnTo>
                  <a:pt x="1978" y="2534"/>
                </a:lnTo>
                <a:lnTo>
                  <a:pt x="1964" y="2559"/>
                </a:lnTo>
                <a:lnTo>
                  <a:pt x="1946" y="2582"/>
                </a:lnTo>
                <a:lnTo>
                  <a:pt x="1924" y="2600"/>
                </a:lnTo>
                <a:lnTo>
                  <a:pt x="1900" y="2615"/>
                </a:lnTo>
                <a:lnTo>
                  <a:pt x="1874" y="2624"/>
                </a:lnTo>
                <a:lnTo>
                  <a:pt x="1848" y="2629"/>
                </a:lnTo>
                <a:lnTo>
                  <a:pt x="1821" y="2629"/>
                </a:lnTo>
                <a:lnTo>
                  <a:pt x="1795" y="2624"/>
                </a:lnTo>
                <a:lnTo>
                  <a:pt x="1768" y="2615"/>
                </a:lnTo>
                <a:lnTo>
                  <a:pt x="1744" y="2600"/>
                </a:lnTo>
                <a:lnTo>
                  <a:pt x="1724" y="2582"/>
                </a:lnTo>
                <a:lnTo>
                  <a:pt x="1713" y="2570"/>
                </a:lnTo>
                <a:lnTo>
                  <a:pt x="1701" y="2558"/>
                </a:lnTo>
                <a:lnTo>
                  <a:pt x="1689" y="2545"/>
                </a:lnTo>
                <a:lnTo>
                  <a:pt x="1677" y="2532"/>
                </a:lnTo>
                <a:lnTo>
                  <a:pt x="1666" y="2519"/>
                </a:lnTo>
                <a:lnTo>
                  <a:pt x="1656" y="2508"/>
                </a:lnTo>
                <a:lnTo>
                  <a:pt x="1648" y="2499"/>
                </a:lnTo>
                <a:lnTo>
                  <a:pt x="1643" y="2492"/>
                </a:lnTo>
                <a:lnTo>
                  <a:pt x="1641" y="2489"/>
                </a:lnTo>
                <a:lnTo>
                  <a:pt x="1640" y="2489"/>
                </a:lnTo>
                <a:lnTo>
                  <a:pt x="1640" y="2489"/>
                </a:lnTo>
                <a:lnTo>
                  <a:pt x="1644" y="2446"/>
                </a:lnTo>
                <a:lnTo>
                  <a:pt x="1644" y="2402"/>
                </a:lnTo>
                <a:lnTo>
                  <a:pt x="1640" y="2358"/>
                </a:lnTo>
                <a:lnTo>
                  <a:pt x="1631" y="2316"/>
                </a:lnTo>
                <a:lnTo>
                  <a:pt x="1617" y="2275"/>
                </a:lnTo>
                <a:lnTo>
                  <a:pt x="1597" y="2236"/>
                </a:lnTo>
                <a:lnTo>
                  <a:pt x="1574" y="2199"/>
                </a:lnTo>
                <a:lnTo>
                  <a:pt x="1546" y="2164"/>
                </a:lnTo>
                <a:lnTo>
                  <a:pt x="1519" y="2139"/>
                </a:lnTo>
                <a:lnTo>
                  <a:pt x="1490" y="2116"/>
                </a:lnTo>
                <a:lnTo>
                  <a:pt x="1459" y="2098"/>
                </a:lnTo>
                <a:lnTo>
                  <a:pt x="1426" y="2081"/>
                </a:lnTo>
                <a:lnTo>
                  <a:pt x="1392" y="2069"/>
                </a:lnTo>
                <a:lnTo>
                  <a:pt x="1381" y="2031"/>
                </a:lnTo>
                <a:lnTo>
                  <a:pt x="1367" y="1994"/>
                </a:lnTo>
                <a:lnTo>
                  <a:pt x="1348" y="1959"/>
                </a:lnTo>
                <a:lnTo>
                  <a:pt x="1327" y="1926"/>
                </a:lnTo>
                <a:lnTo>
                  <a:pt x="1301" y="1896"/>
                </a:lnTo>
                <a:lnTo>
                  <a:pt x="1269" y="1866"/>
                </a:lnTo>
                <a:lnTo>
                  <a:pt x="1234" y="1840"/>
                </a:lnTo>
                <a:lnTo>
                  <a:pt x="1196" y="1819"/>
                </a:lnTo>
                <a:lnTo>
                  <a:pt x="1154" y="1803"/>
                </a:lnTo>
                <a:lnTo>
                  <a:pt x="1140" y="1760"/>
                </a:lnTo>
                <a:lnTo>
                  <a:pt x="1121" y="1719"/>
                </a:lnTo>
                <a:lnTo>
                  <a:pt x="1097" y="1681"/>
                </a:lnTo>
                <a:lnTo>
                  <a:pt x="1069" y="1646"/>
                </a:lnTo>
                <a:lnTo>
                  <a:pt x="1036" y="1615"/>
                </a:lnTo>
                <a:lnTo>
                  <a:pt x="1001" y="1590"/>
                </a:lnTo>
                <a:lnTo>
                  <a:pt x="962" y="1568"/>
                </a:lnTo>
                <a:lnTo>
                  <a:pt x="922" y="1553"/>
                </a:lnTo>
                <a:lnTo>
                  <a:pt x="908" y="1510"/>
                </a:lnTo>
                <a:lnTo>
                  <a:pt x="889" y="1469"/>
                </a:lnTo>
                <a:lnTo>
                  <a:pt x="865" y="1431"/>
                </a:lnTo>
                <a:lnTo>
                  <a:pt x="837" y="1395"/>
                </a:lnTo>
                <a:lnTo>
                  <a:pt x="805" y="1367"/>
                </a:lnTo>
                <a:lnTo>
                  <a:pt x="770" y="1342"/>
                </a:lnTo>
                <a:lnTo>
                  <a:pt x="734" y="1321"/>
                </a:lnTo>
                <a:lnTo>
                  <a:pt x="695" y="1306"/>
                </a:lnTo>
                <a:lnTo>
                  <a:pt x="655" y="1295"/>
                </a:lnTo>
                <a:lnTo>
                  <a:pt x="613" y="1288"/>
                </a:lnTo>
                <a:lnTo>
                  <a:pt x="571" y="1286"/>
                </a:lnTo>
                <a:lnTo>
                  <a:pt x="528" y="1288"/>
                </a:lnTo>
                <a:lnTo>
                  <a:pt x="485" y="1296"/>
                </a:lnTo>
                <a:lnTo>
                  <a:pt x="444" y="1308"/>
                </a:lnTo>
                <a:lnTo>
                  <a:pt x="404" y="1323"/>
                </a:lnTo>
                <a:lnTo>
                  <a:pt x="364" y="1345"/>
                </a:lnTo>
                <a:lnTo>
                  <a:pt x="328" y="1370"/>
                </a:lnTo>
                <a:lnTo>
                  <a:pt x="295" y="1399"/>
                </a:lnTo>
                <a:lnTo>
                  <a:pt x="267" y="1429"/>
                </a:lnTo>
                <a:lnTo>
                  <a:pt x="244" y="1460"/>
                </a:lnTo>
                <a:lnTo>
                  <a:pt x="225" y="1493"/>
                </a:lnTo>
                <a:lnTo>
                  <a:pt x="207" y="1528"/>
                </a:lnTo>
                <a:lnTo>
                  <a:pt x="193" y="1564"/>
                </a:lnTo>
                <a:lnTo>
                  <a:pt x="166" y="1553"/>
                </a:lnTo>
                <a:lnTo>
                  <a:pt x="139" y="1542"/>
                </a:lnTo>
                <a:lnTo>
                  <a:pt x="111" y="1532"/>
                </a:lnTo>
                <a:lnTo>
                  <a:pt x="86" y="1523"/>
                </a:lnTo>
                <a:lnTo>
                  <a:pt x="62" y="1515"/>
                </a:lnTo>
                <a:lnTo>
                  <a:pt x="41" y="1507"/>
                </a:lnTo>
                <a:lnTo>
                  <a:pt x="24" y="1502"/>
                </a:lnTo>
                <a:lnTo>
                  <a:pt x="11" y="1498"/>
                </a:lnTo>
                <a:lnTo>
                  <a:pt x="3" y="1495"/>
                </a:lnTo>
                <a:lnTo>
                  <a:pt x="0" y="1494"/>
                </a:lnTo>
                <a:lnTo>
                  <a:pt x="0" y="207"/>
                </a:lnTo>
                <a:lnTo>
                  <a:pt x="357" y="336"/>
                </a:lnTo>
                <a:lnTo>
                  <a:pt x="399" y="351"/>
                </a:lnTo>
                <a:lnTo>
                  <a:pt x="439" y="361"/>
                </a:lnTo>
                <a:lnTo>
                  <a:pt x="476" y="366"/>
                </a:lnTo>
                <a:lnTo>
                  <a:pt x="511" y="368"/>
                </a:lnTo>
                <a:lnTo>
                  <a:pt x="542" y="367"/>
                </a:lnTo>
                <a:lnTo>
                  <a:pt x="571" y="363"/>
                </a:lnTo>
                <a:lnTo>
                  <a:pt x="597" y="358"/>
                </a:lnTo>
                <a:lnTo>
                  <a:pt x="619" y="351"/>
                </a:lnTo>
                <a:lnTo>
                  <a:pt x="638" y="344"/>
                </a:lnTo>
                <a:lnTo>
                  <a:pt x="652" y="338"/>
                </a:lnTo>
                <a:lnTo>
                  <a:pt x="663" y="332"/>
                </a:lnTo>
                <a:lnTo>
                  <a:pt x="670" y="328"/>
                </a:lnTo>
                <a:lnTo>
                  <a:pt x="672" y="327"/>
                </a:lnTo>
                <a:lnTo>
                  <a:pt x="675" y="326"/>
                </a:lnTo>
                <a:lnTo>
                  <a:pt x="682" y="322"/>
                </a:lnTo>
                <a:lnTo>
                  <a:pt x="693" y="314"/>
                </a:lnTo>
                <a:lnTo>
                  <a:pt x="707" y="304"/>
                </a:lnTo>
                <a:lnTo>
                  <a:pt x="725" y="292"/>
                </a:lnTo>
                <a:lnTo>
                  <a:pt x="747" y="279"/>
                </a:lnTo>
                <a:lnTo>
                  <a:pt x="772" y="263"/>
                </a:lnTo>
                <a:lnTo>
                  <a:pt x="800" y="246"/>
                </a:lnTo>
                <a:lnTo>
                  <a:pt x="829" y="229"/>
                </a:lnTo>
                <a:lnTo>
                  <a:pt x="861" y="210"/>
                </a:lnTo>
                <a:lnTo>
                  <a:pt x="895" y="191"/>
                </a:lnTo>
                <a:lnTo>
                  <a:pt x="929" y="171"/>
                </a:lnTo>
                <a:lnTo>
                  <a:pt x="965" y="151"/>
                </a:lnTo>
                <a:lnTo>
                  <a:pt x="1001" y="133"/>
                </a:lnTo>
                <a:lnTo>
                  <a:pt x="1040" y="114"/>
                </a:lnTo>
                <a:lnTo>
                  <a:pt x="1077" y="97"/>
                </a:lnTo>
                <a:lnTo>
                  <a:pt x="1115" y="79"/>
                </a:lnTo>
                <a:lnTo>
                  <a:pt x="1152" y="64"/>
                </a:lnTo>
                <a:lnTo>
                  <a:pt x="1188" y="50"/>
                </a:lnTo>
                <a:lnTo>
                  <a:pt x="1224" y="39"/>
                </a:lnTo>
                <a:lnTo>
                  <a:pt x="1258" y="29"/>
                </a:lnTo>
                <a:lnTo>
                  <a:pt x="1291" y="22"/>
                </a:lnTo>
                <a:lnTo>
                  <a:pt x="1321" y="17"/>
                </a:lnTo>
                <a:lnTo>
                  <a:pt x="1351" y="15"/>
                </a:lnTo>
                <a:close/>
                <a:moveTo>
                  <a:pt x="2283" y="0"/>
                </a:moveTo>
                <a:lnTo>
                  <a:pt x="2308" y="0"/>
                </a:lnTo>
                <a:lnTo>
                  <a:pt x="2333" y="3"/>
                </a:lnTo>
                <a:lnTo>
                  <a:pt x="2360" y="11"/>
                </a:lnTo>
                <a:lnTo>
                  <a:pt x="2386" y="22"/>
                </a:lnTo>
                <a:lnTo>
                  <a:pt x="2415" y="37"/>
                </a:lnTo>
                <a:lnTo>
                  <a:pt x="2446" y="56"/>
                </a:lnTo>
                <a:lnTo>
                  <a:pt x="2477" y="80"/>
                </a:lnTo>
                <a:lnTo>
                  <a:pt x="2512" y="110"/>
                </a:lnTo>
                <a:lnTo>
                  <a:pt x="2551" y="144"/>
                </a:lnTo>
                <a:lnTo>
                  <a:pt x="2589" y="176"/>
                </a:lnTo>
                <a:lnTo>
                  <a:pt x="2625" y="208"/>
                </a:lnTo>
                <a:lnTo>
                  <a:pt x="2660" y="239"/>
                </a:lnTo>
                <a:lnTo>
                  <a:pt x="2692" y="268"/>
                </a:lnTo>
                <a:lnTo>
                  <a:pt x="2724" y="295"/>
                </a:lnTo>
                <a:lnTo>
                  <a:pt x="2753" y="322"/>
                </a:lnTo>
                <a:lnTo>
                  <a:pt x="2780" y="346"/>
                </a:lnTo>
                <a:lnTo>
                  <a:pt x="2804" y="366"/>
                </a:lnTo>
                <a:lnTo>
                  <a:pt x="2825" y="385"/>
                </a:lnTo>
                <a:lnTo>
                  <a:pt x="2843" y="401"/>
                </a:lnTo>
                <a:lnTo>
                  <a:pt x="2857" y="414"/>
                </a:lnTo>
                <a:lnTo>
                  <a:pt x="2868" y="423"/>
                </a:lnTo>
                <a:lnTo>
                  <a:pt x="2875" y="430"/>
                </a:lnTo>
                <a:lnTo>
                  <a:pt x="2877" y="432"/>
                </a:lnTo>
                <a:lnTo>
                  <a:pt x="2879" y="433"/>
                </a:lnTo>
                <a:lnTo>
                  <a:pt x="2885" y="435"/>
                </a:lnTo>
                <a:lnTo>
                  <a:pt x="2895" y="439"/>
                </a:lnTo>
                <a:lnTo>
                  <a:pt x="2909" y="444"/>
                </a:lnTo>
                <a:lnTo>
                  <a:pt x="2925" y="449"/>
                </a:lnTo>
                <a:lnTo>
                  <a:pt x="2942" y="455"/>
                </a:lnTo>
                <a:lnTo>
                  <a:pt x="2962" y="458"/>
                </a:lnTo>
                <a:lnTo>
                  <a:pt x="2981" y="461"/>
                </a:lnTo>
                <a:lnTo>
                  <a:pt x="3002" y="461"/>
                </a:lnTo>
                <a:lnTo>
                  <a:pt x="3022" y="460"/>
                </a:lnTo>
                <a:lnTo>
                  <a:pt x="3044" y="457"/>
                </a:lnTo>
                <a:lnTo>
                  <a:pt x="3070" y="451"/>
                </a:lnTo>
                <a:lnTo>
                  <a:pt x="3099" y="446"/>
                </a:lnTo>
                <a:lnTo>
                  <a:pt x="3132" y="439"/>
                </a:lnTo>
                <a:lnTo>
                  <a:pt x="3167" y="432"/>
                </a:lnTo>
                <a:lnTo>
                  <a:pt x="3203" y="424"/>
                </a:lnTo>
                <a:lnTo>
                  <a:pt x="3240" y="415"/>
                </a:lnTo>
                <a:lnTo>
                  <a:pt x="3278" y="407"/>
                </a:lnTo>
                <a:lnTo>
                  <a:pt x="3316" y="398"/>
                </a:lnTo>
                <a:lnTo>
                  <a:pt x="3353" y="389"/>
                </a:lnTo>
                <a:lnTo>
                  <a:pt x="3391" y="380"/>
                </a:lnTo>
                <a:lnTo>
                  <a:pt x="3425" y="372"/>
                </a:lnTo>
                <a:lnTo>
                  <a:pt x="3458" y="363"/>
                </a:lnTo>
                <a:lnTo>
                  <a:pt x="3488" y="356"/>
                </a:lnTo>
                <a:lnTo>
                  <a:pt x="3515" y="350"/>
                </a:lnTo>
                <a:lnTo>
                  <a:pt x="3539" y="343"/>
                </a:lnTo>
                <a:lnTo>
                  <a:pt x="3557" y="339"/>
                </a:lnTo>
                <a:lnTo>
                  <a:pt x="3572" y="336"/>
                </a:lnTo>
                <a:lnTo>
                  <a:pt x="3581" y="332"/>
                </a:lnTo>
                <a:lnTo>
                  <a:pt x="3584" y="332"/>
                </a:lnTo>
                <a:lnTo>
                  <a:pt x="3584" y="1458"/>
                </a:lnTo>
                <a:lnTo>
                  <a:pt x="3580" y="1458"/>
                </a:lnTo>
                <a:lnTo>
                  <a:pt x="3571" y="1460"/>
                </a:lnTo>
                <a:lnTo>
                  <a:pt x="3556" y="1464"/>
                </a:lnTo>
                <a:lnTo>
                  <a:pt x="3537" y="1467"/>
                </a:lnTo>
                <a:lnTo>
                  <a:pt x="3514" y="1472"/>
                </a:lnTo>
                <a:lnTo>
                  <a:pt x="3489" y="1477"/>
                </a:lnTo>
                <a:lnTo>
                  <a:pt x="3461" y="1482"/>
                </a:lnTo>
                <a:lnTo>
                  <a:pt x="3434" y="1488"/>
                </a:lnTo>
                <a:lnTo>
                  <a:pt x="3407" y="1493"/>
                </a:lnTo>
                <a:lnTo>
                  <a:pt x="3381" y="1499"/>
                </a:lnTo>
                <a:lnTo>
                  <a:pt x="3356" y="1503"/>
                </a:lnTo>
                <a:lnTo>
                  <a:pt x="3335" y="1506"/>
                </a:lnTo>
                <a:lnTo>
                  <a:pt x="3317" y="1510"/>
                </a:lnTo>
                <a:lnTo>
                  <a:pt x="3304" y="1512"/>
                </a:lnTo>
                <a:lnTo>
                  <a:pt x="3290" y="1514"/>
                </a:lnTo>
                <a:lnTo>
                  <a:pt x="3273" y="1517"/>
                </a:lnTo>
                <a:lnTo>
                  <a:pt x="3251" y="1522"/>
                </a:lnTo>
                <a:lnTo>
                  <a:pt x="3228" y="1525"/>
                </a:lnTo>
                <a:lnTo>
                  <a:pt x="3202" y="1528"/>
                </a:lnTo>
                <a:lnTo>
                  <a:pt x="3173" y="1528"/>
                </a:lnTo>
                <a:lnTo>
                  <a:pt x="3145" y="1527"/>
                </a:lnTo>
                <a:lnTo>
                  <a:pt x="3115" y="1523"/>
                </a:lnTo>
                <a:lnTo>
                  <a:pt x="3085" y="1514"/>
                </a:lnTo>
                <a:lnTo>
                  <a:pt x="3055" y="1502"/>
                </a:lnTo>
                <a:lnTo>
                  <a:pt x="3026" y="1483"/>
                </a:lnTo>
                <a:lnTo>
                  <a:pt x="2998" y="1459"/>
                </a:lnTo>
                <a:lnTo>
                  <a:pt x="2979" y="1441"/>
                </a:lnTo>
                <a:lnTo>
                  <a:pt x="2957" y="1419"/>
                </a:lnTo>
                <a:lnTo>
                  <a:pt x="2933" y="1395"/>
                </a:lnTo>
                <a:lnTo>
                  <a:pt x="2907" y="1368"/>
                </a:lnTo>
                <a:lnTo>
                  <a:pt x="2878" y="1339"/>
                </a:lnTo>
                <a:lnTo>
                  <a:pt x="2848" y="1308"/>
                </a:lnTo>
                <a:lnTo>
                  <a:pt x="2816" y="1276"/>
                </a:lnTo>
                <a:lnTo>
                  <a:pt x="2783" y="1242"/>
                </a:lnTo>
                <a:lnTo>
                  <a:pt x="2749" y="1207"/>
                </a:lnTo>
                <a:lnTo>
                  <a:pt x="2714" y="1171"/>
                </a:lnTo>
                <a:lnTo>
                  <a:pt x="2678" y="1135"/>
                </a:lnTo>
                <a:lnTo>
                  <a:pt x="2642" y="1098"/>
                </a:lnTo>
                <a:lnTo>
                  <a:pt x="2607" y="1061"/>
                </a:lnTo>
                <a:lnTo>
                  <a:pt x="2571" y="1025"/>
                </a:lnTo>
                <a:lnTo>
                  <a:pt x="2536" y="989"/>
                </a:lnTo>
                <a:lnTo>
                  <a:pt x="2501" y="953"/>
                </a:lnTo>
                <a:lnTo>
                  <a:pt x="2469" y="919"/>
                </a:lnTo>
                <a:lnTo>
                  <a:pt x="2436" y="887"/>
                </a:lnTo>
                <a:lnTo>
                  <a:pt x="2405" y="855"/>
                </a:lnTo>
                <a:lnTo>
                  <a:pt x="2376" y="824"/>
                </a:lnTo>
                <a:lnTo>
                  <a:pt x="2350" y="797"/>
                </a:lnTo>
                <a:lnTo>
                  <a:pt x="2325" y="772"/>
                </a:lnTo>
                <a:lnTo>
                  <a:pt x="2303" y="749"/>
                </a:lnTo>
                <a:lnTo>
                  <a:pt x="2283" y="728"/>
                </a:lnTo>
                <a:lnTo>
                  <a:pt x="2266" y="711"/>
                </a:lnTo>
                <a:lnTo>
                  <a:pt x="2253" y="698"/>
                </a:lnTo>
                <a:lnTo>
                  <a:pt x="2243" y="688"/>
                </a:lnTo>
                <a:lnTo>
                  <a:pt x="2237" y="682"/>
                </a:lnTo>
                <a:lnTo>
                  <a:pt x="2235" y="679"/>
                </a:lnTo>
                <a:lnTo>
                  <a:pt x="2233" y="677"/>
                </a:lnTo>
                <a:lnTo>
                  <a:pt x="2229" y="674"/>
                </a:lnTo>
                <a:lnTo>
                  <a:pt x="2221" y="667"/>
                </a:lnTo>
                <a:lnTo>
                  <a:pt x="2211" y="661"/>
                </a:lnTo>
                <a:lnTo>
                  <a:pt x="2197" y="653"/>
                </a:lnTo>
                <a:lnTo>
                  <a:pt x="2182" y="646"/>
                </a:lnTo>
                <a:lnTo>
                  <a:pt x="2163" y="638"/>
                </a:lnTo>
                <a:lnTo>
                  <a:pt x="2143" y="632"/>
                </a:lnTo>
                <a:lnTo>
                  <a:pt x="2119" y="629"/>
                </a:lnTo>
                <a:lnTo>
                  <a:pt x="2092" y="628"/>
                </a:lnTo>
                <a:lnTo>
                  <a:pt x="2065" y="631"/>
                </a:lnTo>
                <a:lnTo>
                  <a:pt x="2035" y="638"/>
                </a:lnTo>
                <a:lnTo>
                  <a:pt x="2002" y="649"/>
                </a:lnTo>
                <a:lnTo>
                  <a:pt x="1968" y="665"/>
                </a:lnTo>
                <a:lnTo>
                  <a:pt x="1929" y="687"/>
                </a:lnTo>
                <a:lnTo>
                  <a:pt x="1887" y="709"/>
                </a:lnTo>
                <a:lnTo>
                  <a:pt x="1845" y="733"/>
                </a:lnTo>
                <a:lnTo>
                  <a:pt x="1800" y="756"/>
                </a:lnTo>
                <a:lnTo>
                  <a:pt x="1756" y="780"/>
                </a:lnTo>
                <a:lnTo>
                  <a:pt x="1713" y="804"/>
                </a:lnTo>
                <a:lnTo>
                  <a:pt x="1670" y="827"/>
                </a:lnTo>
                <a:lnTo>
                  <a:pt x="1630" y="848"/>
                </a:lnTo>
                <a:lnTo>
                  <a:pt x="1592" y="868"/>
                </a:lnTo>
                <a:lnTo>
                  <a:pt x="1557" y="887"/>
                </a:lnTo>
                <a:lnTo>
                  <a:pt x="1526" y="902"/>
                </a:lnTo>
                <a:lnTo>
                  <a:pt x="1500" y="916"/>
                </a:lnTo>
                <a:lnTo>
                  <a:pt x="1473" y="932"/>
                </a:lnTo>
                <a:lnTo>
                  <a:pt x="1444" y="944"/>
                </a:lnTo>
                <a:lnTo>
                  <a:pt x="1414" y="952"/>
                </a:lnTo>
                <a:lnTo>
                  <a:pt x="1381" y="954"/>
                </a:lnTo>
                <a:lnTo>
                  <a:pt x="1344" y="951"/>
                </a:lnTo>
                <a:lnTo>
                  <a:pt x="1309" y="941"/>
                </a:lnTo>
                <a:lnTo>
                  <a:pt x="1277" y="925"/>
                </a:lnTo>
                <a:lnTo>
                  <a:pt x="1249" y="904"/>
                </a:lnTo>
                <a:lnTo>
                  <a:pt x="1224" y="878"/>
                </a:lnTo>
                <a:lnTo>
                  <a:pt x="1203" y="848"/>
                </a:lnTo>
                <a:lnTo>
                  <a:pt x="1188" y="816"/>
                </a:lnTo>
                <a:lnTo>
                  <a:pt x="1179" y="779"/>
                </a:lnTo>
                <a:lnTo>
                  <a:pt x="1176" y="740"/>
                </a:lnTo>
                <a:lnTo>
                  <a:pt x="1178" y="707"/>
                </a:lnTo>
                <a:lnTo>
                  <a:pt x="1186" y="674"/>
                </a:lnTo>
                <a:lnTo>
                  <a:pt x="1198" y="644"/>
                </a:lnTo>
                <a:lnTo>
                  <a:pt x="1214" y="617"/>
                </a:lnTo>
                <a:lnTo>
                  <a:pt x="1234" y="592"/>
                </a:lnTo>
                <a:lnTo>
                  <a:pt x="1257" y="570"/>
                </a:lnTo>
                <a:lnTo>
                  <a:pt x="1283" y="553"/>
                </a:lnTo>
                <a:lnTo>
                  <a:pt x="1311" y="540"/>
                </a:lnTo>
                <a:lnTo>
                  <a:pt x="1352" y="515"/>
                </a:lnTo>
                <a:lnTo>
                  <a:pt x="1396" y="487"/>
                </a:lnTo>
                <a:lnTo>
                  <a:pt x="1444" y="458"/>
                </a:lnTo>
                <a:lnTo>
                  <a:pt x="1496" y="427"/>
                </a:lnTo>
                <a:lnTo>
                  <a:pt x="1549" y="396"/>
                </a:lnTo>
                <a:lnTo>
                  <a:pt x="1604" y="363"/>
                </a:lnTo>
                <a:lnTo>
                  <a:pt x="1660" y="329"/>
                </a:lnTo>
                <a:lnTo>
                  <a:pt x="1718" y="295"/>
                </a:lnTo>
                <a:lnTo>
                  <a:pt x="1775" y="262"/>
                </a:lnTo>
                <a:lnTo>
                  <a:pt x="1832" y="229"/>
                </a:lnTo>
                <a:lnTo>
                  <a:pt x="1887" y="197"/>
                </a:lnTo>
                <a:lnTo>
                  <a:pt x="1941" y="167"/>
                </a:lnTo>
                <a:lnTo>
                  <a:pt x="1992" y="137"/>
                </a:lnTo>
                <a:lnTo>
                  <a:pt x="2040" y="109"/>
                </a:lnTo>
                <a:lnTo>
                  <a:pt x="2085" y="84"/>
                </a:lnTo>
                <a:lnTo>
                  <a:pt x="2125" y="62"/>
                </a:lnTo>
                <a:lnTo>
                  <a:pt x="2160" y="41"/>
                </a:lnTo>
                <a:lnTo>
                  <a:pt x="2186" y="28"/>
                </a:lnTo>
                <a:lnTo>
                  <a:pt x="2211" y="17"/>
                </a:lnTo>
                <a:lnTo>
                  <a:pt x="2235" y="8"/>
                </a:lnTo>
                <a:lnTo>
                  <a:pt x="2259" y="3"/>
                </a:lnTo>
                <a:lnTo>
                  <a:pt x="2283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6"/>
          <p:cNvSpPr>
            <a:spLocks noEditPoints="1"/>
          </p:cNvSpPr>
          <p:nvPr/>
        </p:nvSpPr>
        <p:spPr bwMode="auto">
          <a:xfrm>
            <a:off x="7115686" y="4149136"/>
            <a:ext cx="680175" cy="688783"/>
          </a:xfrm>
          <a:custGeom>
            <a:avLst/>
            <a:gdLst>
              <a:gd name="T0" fmla="*/ 3418 w 3952"/>
              <a:gd name="T1" fmla="*/ 3340 h 3998"/>
              <a:gd name="T2" fmla="*/ 3497 w 3952"/>
              <a:gd name="T3" fmla="*/ 3360 h 3998"/>
              <a:gd name="T4" fmla="*/ 3555 w 3952"/>
              <a:gd name="T5" fmla="*/ 3303 h 3998"/>
              <a:gd name="T6" fmla="*/ 3534 w 3952"/>
              <a:gd name="T7" fmla="*/ 3225 h 3998"/>
              <a:gd name="T8" fmla="*/ 725 w 3952"/>
              <a:gd name="T9" fmla="*/ 483 h 3998"/>
              <a:gd name="T10" fmla="*/ 570 w 3952"/>
              <a:gd name="T11" fmla="*/ 571 h 3998"/>
              <a:gd name="T12" fmla="*/ 481 w 3952"/>
              <a:gd name="T13" fmla="*/ 725 h 3998"/>
              <a:gd name="T14" fmla="*/ 481 w 3952"/>
              <a:gd name="T15" fmla="*/ 897 h 3998"/>
              <a:gd name="T16" fmla="*/ 570 w 3952"/>
              <a:gd name="T17" fmla="*/ 1051 h 3998"/>
              <a:gd name="T18" fmla="*/ 725 w 3952"/>
              <a:gd name="T19" fmla="*/ 1140 h 3998"/>
              <a:gd name="T20" fmla="*/ 896 w 3952"/>
              <a:gd name="T21" fmla="*/ 1140 h 3998"/>
              <a:gd name="T22" fmla="*/ 1051 w 3952"/>
              <a:gd name="T23" fmla="*/ 1051 h 3998"/>
              <a:gd name="T24" fmla="*/ 1140 w 3952"/>
              <a:gd name="T25" fmla="*/ 897 h 3998"/>
              <a:gd name="T26" fmla="*/ 1140 w 3952"/>
              <a:gd name="T27" fmla="*/ 725 h 3998"/>
              <a:gd name="T28" fmla="*/ 1051 w 3952"/>
              <a:gd name="T29" fmla="*/ 571 h 3998"/>
              <a:gd name="T30" fmla="*/ 896 w 3952"/>
              <a:gd name="T31" fmla="*/ 482 h 3998"/>
              <a:gd name="T32" fmla="*/ 1282 w 3952"/>
              <a:gd name="T33" fmla="*/ 4 h 3998"/>
              <a:gd name="T34" fmla="*/ 1614 w 3952"/>
              <a:gd name="T35" fmla="*/ 75 h 3998"/>
              <a:gd name="T36" fmla="*/ 1911 w 3952"/>
              <a:gd name="T37" fmla="*/ 237 h 3998"/>
              <a:gd name="T38" fmla="*/ 2154 w 3952"/>
              <a:gd name="T39" fmla="*/ 481 h 3998"/>
              <a:gd name="T40" fmla="*/ 2316 w 3952"/>
              <a:gd name="T41" fmla="*/ 777 h 3998"/>
              <a:gd name="T42" fmla="*/ 2388 w 3952"/>
              <a:gd name="T43" fmla="*/ 1110 h 3998"/>
              <a:gd name="T44" fmla="*/ 2367 w 3952"/>
              <a:gd name="T45" fmla="*/ 1436 h 3998"/>
              <a:gd name="T46" fmla="*/ 3872 w 3952"/>
              <a:gd name="T47" fmla="*/ 3238 h 3998"/>
              <a:gd name="T48" fmla="*/ 3952 w 3952"/>
              <a:gd name="T49" fmla="*/ 3833 h 3998"/>
              <a:gd name="T50" fmla="*/ 3920 w 3952"/>
              <a:gd name="T51" fmla="*/ 3919 h 3998"/>
              <a:gd name="T52" fmla="*/ 3423 w 3952"/>
              <a:gd name="T53" fmla="*/ 3998 h 3998"/>
              <a:gd name="T54" fmla="*/ 3338 w 3952"/>
              <a:gd name="T55" fmla="*/ 3969 h 3998"/>
              <a:gd name="T56" fmla="*/ 3304 w 3952"/>
              <a:gd name="T57" fmla="*/ 3886 h 3998"/>
              <a:gd name="T58" fmla="*/ 2986 w 3952"/>
              <a:gd name="T59" fmla="*/ 3606 h 3998"/>
              <a:gd name="T60" fmla="*/ 2926 w 3952"/>
              <a:gd name="T61" fmla="*/ 3545 h 3998"/>
              <a:gd name="T62" fmla="*/ 2645 w 3952"/>
              <a:gd name="T63" fmla="*/ 3229 h 3998"/>
              <a:gd name="T64" fmla="*/ 2566 w 3952"/>
              <a:gd name="T65" fmla="*/ 3197 h 3998"/>
              <a:gd name="T66" fmla="*/ 2534 w 3952"/>
              <a:gd name="T67" fmla="*/ 3118 h 3998"/>
              <a:gd name="T68" fmla="*/ 2218 w 3952"/>
              <a:gd name="T69" fmla="*/ 2837 h 3998"/>
              <a:gd name="T70" fmla="*/ 1573 w 3952"/>
              <a:gd name="T71" fmla="*/ 2330 h 3998"/>
              <a:gd name="T72" fmla="*/ 1196 w 3952"/>
              <a:gd name="T73" fmla="*/ 2391 h 3998"/>
              <a:gd name="T74" fmla="*/ 857 w 3952"/>
              <a:gd name="T75" fmla="*/ 2342 h 3998"/>
              <a:gd name="T76" fmla="*/ 550 w 3952"/>
              <a:gd name="T77" fmla="*/ 2202 h 3998"/>
              <a:gd name="T78" fmla="*/ 289 w 3952"/>
              <a:gd name="T79" fmla="*/ 1975 h 3998"/>
              <a:gd name="T80" fmla="*/ 104 w 3952"/>
              <a:gd name="T81" fmla="*/ 1684 h 3998"/>
              <a:gd name="T82" fmla="*/ 11 w 3952"/>
              <a:gd name="T83" fmla="*/ 1361 h 3998"/>
              <a:gd name="T84" fmla="*/ 11 w 3952"/>
              <a:gd name="T85" fmla="*/ 1029 h 3998"/>
              <a:gd name="T86" fmla="*/ 104 w 3952"/>
              <a:gd name="T87" fmla="*/ 707 h 3998"/>
              <a:gd name="T88" fmla="*/ 289 w 3952"/>
              <a:gd name="T89" fmla="*/ 416 h 3998"/>
              <a:gd name="T90" fmla="*/ 550 w 3952"/>
              <a:gd name="T91" fmla="*/ 189 h 3998"/>
              <a:gd name="T92" fmla="*/ 857 w 3952"/>
              <a:gd name="T93" fmla="*/ 49 h 3998"/>
              <a:gd name="T94" fmla="*/ 1196 w 3952"/>
              <a:gd name="T95" fmla="*/ 0 h 3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52" h="3998">
                <a:moveTo>
                  <a:pt x="2180" y="1872"/>
                </a:moveTo>
                <a:lnTo>
                  <a:pt x="2131" y="1938"/>
                </a:lnTo>
                <a:lnTo>
                  <a:pt x="2077" y="2000"/>
                </a:lnTo>
                <a:lnTo>
                  <a:pt x="3418" y="3340"/>
                </a:lnTo>
                <a:lnTo>
                  <a:pt x="3436" y="3353"/>
                </a:lnTo>
                <a:lnTo>
                  <a:pt x="3456" y="3360"/>
                </a:lnTo>
                <a:lnTo>
                  <a:pt x="3477" y="3363"/>
                </a:lnTo>
                <a:lnTo>
                  <a:pt x="3497" y="3360"/>
                </a:lnTo>
                <a:lnTo>
                  <a:pt x="3517" y="3353"/>
                </a:lnTo>
                <a:lnTo>
                  <a:pt x="3534" y="3340"/>
                </a:lnTo>
                <a:lnTo>
                  <a:pt x="3547" y="3323"/>
                </a:lnTo>
                <a:lnTo>
                  <a:pt x="3555" y="3303"/>
                </a:lnTo>
                <a:lnTo>
                  <a:pt x="3557" y="3283"/>
                </a:lnTo>
                <a:lnTo>
                  <a:pt x="3555" y="3262"/>
                </a:lnTo>
                <a:lnTo>
                  <a:pt x="3547" y="3242"/>
                </a:lnTo>
                <a:lnTo>
                  <a:pt x="3534" y="3225"/>
                </a:lnTo>
                <a:lnTo>
                  <a:pt x="2180" y="1872"/>
                </a:lnTo>
                <a:close/>
                <a:moveTo>
                  <a:pt x="810" y="471"/>
                </a:moveTo>
                <a:lnTo>
                  <a:pt x="767" y="475"/>
                </a:lnTo>
                <a:lnTo>
                  <a:pt x="725" y="483"/>
                </a:lnTo>
                <a:lnTo>
                  <a:pt x="682" y="496"/>
                </a:lnTo>
                <a:lnTo>
                  <a:pt x="643" y="516"/>
                </a:lnTo>
                <a:lnTo>
                  <a:pt x="605" y="540"/>
                </a:lnTo>
                <a:lnTo>
                  <a:pt x="570" y="571"/>
                </a:lnTo>
                <a:lnTo>
                  <a:pt x="539" y="606"/>
                </a:lnTo>
                <a:lnTo>
                  <a:pt x="515" y="644"/>
                </a:lnTo>
                <a:lnTo>
                  <a:pt x="496" y="684"/>
                </a:lnTo>
                <a:lnTo>
                  <a:pt x="481" y="725"/>
                </a:lnTo>
                <a:lnTo>
                  <a:pt x="474" y="768"/>
                </a:lnTo>
                <a:lnTo>
                  <a:pt x="470" y="812"/>
                </a:lnTo>
                <a:lnTo>
                  <a:pt x="474" y="854"/>
                </a:lnTo>
                <a:lnTo>
                  <a:pt x="481" y="897"/>
                </a:lnTo>
                <a:lnTo>
                  <a:pt x="496" y="939"/>
                </a:lnTo>
                <a:lnTo>
                  <a:pt x="515" y="978"/>
                </a:lnTo>
                <a:lnTo>
                  <a:pt x="539" y="1016"/>
                </a:lnTo>
                <a:lnTo>
                  <a:pt x="570" y="1051"/>
                </a:lnTo>
                <a:lnTo>
                  <a:pt x="605" y="1082"/>
                </a:lnTo>
                <a:lnTo>
                  <a:pt x="643" y="1107"/>
                </a:lnTo>
                <a:lnTo>
                  <a:pt x="682" y="1125"/>
                </a:lnTo>
                <a:lnTo>
                  <a:pt x="725" y="1140"/>
                </a:lnTo>
                <a:lnTo>
                  <a:pt x="767" y="1149"/>
                </a:lnTo>
                <a:lnTo>
                  <a:pt x="810" y="1151"/>
                </a:lnTo>
                <a:lnTo>
                  <a:pt x="854" y="1149"/>
                </a:lnTo>
                <a:lnTo>
                  <a:pt x="896" y="1140"/>
                </a:lnTo>
                <a:lnTo>
                  <a:pt x="939" y="1125"/>
                </a:lnTo>
                <a:lnTo>
                  <a:pt x="978" y="1107"/>
                </a:lnTo>
                <a:lnTo>
                  <a:pt x="1016" y="1082"/>
                </a:lnTo>
                <a:lnTo>
                  <a:pt x="1051" y="1051"/>
                </a:lnTo>
                <a:lnTo>
                  <a:pt x="1081" y="1016"/>
                </a:lnTo>
                <a:lnTo>
                  <a:pt x="1106" y="979"/>
                </a:lnTo>
                <a:lnTo>
                  <a:pt x="1125" y="939"/>
                </a:lnTo>
                <a:lnTo>
                  <a:pt x="1140" y="897"/>
                </a:lnTo>
                <a:lnTo>
                  <a:pt x="1147" y="854"/>
                </a:lnTo>
                <a:lnTo>
                  <a:pt x="1151" y="812"/>
                </a:lnTo>
                <a:lnTo>
                  <a:pt x="1147" y="768"/>
                </a:lnTo>
                <a:lnTo>
                  <a:pt x="1140" y="725"/>
                </a:lnTo>
                <a:lnTo>
                  <a:pt x="1125" y="684"/>
                </a:lnTo>
                <a:lnTo>
                  <a:pt x="1106" y="644"/>
                </a:lnTo>
                <a:lnTo>
                  <a:pt x="1081" y="606"/>
                </a:lnTo>
                <a:lnTo>
                  <a:pt x="1051" y="571"/>
                </a:lnTo>
                <a:lnTo>
                  <a:pt x="1016" y="540"/>
                </a:lnTo>
                <a:lnTo>
                  <a:pt x="978" y="516"/>
                </a:lnTo>
                <a:lnTo>
                  <a:pt x="939" y="496"/>
                </a:lnTo>
                <a:lnTo>
                  <a:pt x="896" y="482"/>
                </a:lnTo>
                <a:lnTo>
                  <a:pt x="854" y="475"/>
                </a:lnTo>
                <a:lnTo>
                  <a:pt x="810" y="471"/>
                </a:lnTo>
                <a:close/>
                <a:moveTo>
                  <a:pt x="1196" y="0"/>
                </a:moveTo>
                <a:lnTo>
                  <a:pt x="1282" y="4"/>
                </a:lnTo>
                <a:lnTo>
                  <a:pt x="1368" y="12"/>
                </a:lnTo>
                <a:lnTo>
                  <a:pt x="1452" y="28"/>
                </a:lnTo>
                <a:lnTo>
                  <a:pt x="1534" y="49"/>
                </a:lnTo>
                <a:lnTo>
                  <a:pt x="1614" y="75"/>
                </a:lnTo>
                <a:lnTo>
                  <a:pt x="1693" y="108"/>
                </a:lnTo>
                <a:lnTo>
                  <a:pt x="1768" y="146"/>
                </a:lnTo>
                <a:lnTo>
                  <a:pt x="1841" y="189"/>
                </a:lnTo>
                <a:lnTo>
                  <a:pt x="1911" y="237"/>
                </a:lnTo>
                <a:lnTo>
                  <a:pt x="1978" y="291"/>
                </a:lnTo>
                <a:lnTo>
                  <a:pt x="2041" y="350"/>
                </a:lnTo>
                <a:lnTo>
                  <a:pt x="2101" y="414"/>
                </a:lnTo>
                <a:lnTo>
                  <a:pt x="2154" y="481"/>
                </a:lnTo>
                <a:lnTo>
                  <a:pt x="2203" y="550"/>
                </a:lnTo>
                <a:lnTo>
                  <a:pt x="2246" y="623"/>
                </a:lnTo>
                <a:lnTo>
                  <a:pt x="2285" y="700"/>
                </a:lnTo>
                <a:lnTo>
                  <a:pt x="2316" y="777"/>
                </a:lnTo>
                <a:lnTo>
                  <a:pt x="2343" y="858"/>
                </a:lnTo>
                <a:lnTo>
                  <a:pt x="2364" y="939"/>
                </a:lnTo>
                <a:lnTo>
                  <a:pt x="2379" y="1023"/>
                </a:lnTo>
                <a:lnTo>
                  <a:pt x="2388" y="1110"/>
                </a:lnTo>
                <a:lnTo>
                  <a:pt x="2392" y="1196"/>
                </a:lnTo>
                <a:lnTo>
                  <a:pt x="2388" y="1276"/>
                </a:lnTo>
                <a:lnTo>
                  <a:pt x="2381" y="1357"/>
                </a:lnTo>
                <a:lnTo>
                  <a:pt x="2367" y="1436"/>
                </a:lnTo>
                <a:lnTo>
                  <a:pt x="2349" y="1514"/>
                </a:lnTo>
                <a:lnTo>
                  <a:pt x="2325" y="1589"/>
                </a:lnTo>
                <a:lnTo>
                  <a:pt x="2297" y="1663"/>
                </a:lnTo>
                <a:lnTo>
                  <a:pt x="3872" y="3238"/>
                </a:lnTo>
                <a:lnTo>
                  <a:pt x="3888" y="3257"/>
                </a:lnTo>
                <a:lnTo>
                  <a:pt x="3899" y="3279"/>
                </a:lnTo>
                <a:lnTo>
                  <a:pt x="3904" y="3303"/>
                </a:lnTo>
                <a:lnTo>
                  <a:pt x="3952" y="3833"/>
                </a:lnTo>
                <a:lnTo>
                  <a:pt x="3952" y="3857"/>
                </a:lnTo>
                <a:lnTo>
                  <a:pt x="3946" y="3880"/>
                </a:lnTo>
                <a:lnTo>
                  <a:pt x="3935" y="3901"/>
                </a:lnTo>
                <a:lnTo>
                  <a:pt x="3920" y="3919"/>
                </a:lnTo>
                <a:lnTo>
                  <a:pt x="3902" y="3934"/>
                </a:lnTo>
                <a:lnTo>
                  <a:pt x="3880" y="3944"/>
                </a:lnTo>
                <a:lnTo>
                  <a:pt x="3855" y="3949"/>
                </a:lnTo>
                <a:lnTo>
                  <a:pt x="3423" y="3998"/>
                </a:lnTo>
                <a:lnTo>
                  <a:pt x="3411" y="3998"/>
                </a:lnTo>
                <a:lnTo>
                  <a:pt x="3384" y="3994"/>
                </a:lnTo>
                <a:lnTo>
                  <a:pt x="3360" y="3985"/>
                </a:lnTo>
                <a:lnTo>
                  <a:pt x="3338" y="3969"/>
                </a:lnTo>
                <a:lnTo>
                  <a:pt x="3322" y="3952"/>
                </a:lnTo>
                <a:lnTo>
                  <a:pt x="3311" y="3931"/>
                </a:lnTo>
                <a:lnTo>
                  <a:pt x="3305" y="3909"/>
                </a:lnTo>
                <a:lnTo>
                  <a:pt x="3304" y="3886"/>
                </a:lnTo>
                <a:lnTo>
                  <a:pt x="3312" y="3604"/>
                </a:lnTo>
                <a:lnTo>
                  <a:pt x="3030" y="3614"/>
                </a:lnTo>
                <a:lnTo>
                  <a:pt x="3007" y="3612"/>
                </a:lnTo>
                <a:lnTo>
                  <a:pt x="2986" y="3606"/>
                </a:lnTo>
                <a:lnTo>
                  <a:pt x="2966" y="3597"/>
                </a:lnTo>
                <a:lnTo>
                  <a:pt x="2949" y="3582"/>
                </a:lnTo>
                <a:lnTo>
                  <a:pt x="2936" y="3565"/>
                </a:lnTo>
                <a:lnTo>
                  <a:pt x="2926" y="3545"/>
                </a:lnTo>
                <a:lnTo>
                  <a:pt x="2920" y="3524"/>
                </a:lnTo>
                <a:lnTo>
                  <a:pt x="2918" y="3502"/>
                </a:lnTo>
                <a:lnTo>
                  <a:pt x="2929" y="3219"/>
                </a:lnTo>
                <a:lnTo>
                  <a:pt x="2645" y="3229"/>
                </a:lnTo>
                <a:lnTo>
                  <a:pt x="2623" y="3228"/>
                </a:lnTo>
                <a:lnTo>
                  <a:pt x="2602" y="3222"/>
                </a:lnTo>
                <a:lnTo>
                  <a:pt x="2583" y="3212"/>
                </a:lnTo>
                <a:lnTo>
                  <a:pt x="2566" y="3197"/>
                </a:lnTo>
                <a:lnTo>
                  <a:pt x="2551" y="3180"/>
                </a:lnTo>
                <a:lnTo>
                  <a:pt x="2541" y="3161"/>
                </a:lnTo>
                <a:lnTo>
                  <a:pt x="2535" y="3140"/>
                </a:lnTo>
                <a:lnTo>
                  <a:pt x="2534" y="3118"/>
                </a:lnTo>
                <a:lnTo>
                  <a:pt x="2543" y="2835"/>
                </a:lnTo>
                <a:lnTo>
                  <a:pt x="2261" y="2845"/>
                </a:lnTo>
                <a:lnTo>
                  <a:pt x="2238" y="2843"/>
                </a:lnTo>
                <a:lnTo>
                  <a:pt x="2218" y="2837"/>
                </a:lnTo>
                <a:lnTo>
                  <a:pt x="2198" y="2828"/>
                </a:lnTo>
                <a:lnTo>
                  <a:pt x="2181" y="2813"/>
                </a:lnTo>
                <a:lnTo>
                  <a:pt x="1663" y="2296"/>
                </a:lnTo>
                <a:lnTo>
                  <a:pt x="1573" y="2330"/>
                </a:lnTo>
                <a:lnTo>
                  <a:pt x="1482" y="2357"/>
                </a:lnTo>
                <a:lnTo>
                  <a:pt x="1388" y="2375"/>
                </a:lnTo>
                <a:lnTo>
                  <a:pt x="1292" y="2387"/>
                </a:lnTo>
                <a:lnTo>
                  <a:pt x="1196" y="2391"/>
                </a:lnTo>
                <a:lnTo>
                  <a:pt x="1108" y="2388"/>
                </a:lnTo>
                <a:lnTo>
                  <a:pt x="1023" y="2379"/>
                </a:lnTo>
                <a:lnTo>
                  <a:pt x="939" y="2364"/>
                </a:lnTo>
                <a:lnTo>
                  <a:pt x="857" y="2342"/>
                </a:lnTo>
                <a:lnTo>
                  <a:pt x="777" y="2317"/>
                </a:lnTo>
                <a:lnTo>
                  <a:pt x="699" y="2284"/>
                </a:lnTo>
                <a:lnTo>
                  <a:pt x="623" y="2246"/>
                </a:lnTo>
                <a:lnTo>
                  <a:pt x="550" y="2202"/>
                </a:lnTo>
                <a:lnTo>
                  <a:pt x="480" y="2154"/>
                </a:lnTo>
                <a:lnTo>
                  <a:pt x="413" y="2100"/>
                </a:lnTo>
                <a:lnTo>
                  <a:pt x="349" y="2040"/>
                </a:lnTo>
                <a:lnTo>
                  <a:pt x="289" y="1975"/>
                </a:lnTo>
                <a:lnTo>
                  <a:pt x="234" y="1907"/>
                </a:lnTo>
                <a:lnTo>
                  <a:pt x="185" y="1835"/>
                </a:lnTo>
                <a:lnTo>
                  <a:pt x="141" y="1761"/>
                </a:lnTo>
                <a:lnTo>
                  <a:pt x="104" y="1684"/>
                </a:lnTo>
                <a:lnTo>
                  <a:pt x="72" y="1606"/>
                </a:lnTo>
                <a:lnTo>
                  <a:pt x="46" y="1526"/>
                </a:lnTo>
                <a:lnTo>
                  <a:pt x="26" y="1444"/>
                </a:lnTo>
                <a:lnTo>
                  <a:pt x="11" y="1361"/>
                </a:lnTo>
                <a:lnTo>
                  <a:pt x="2" y="1279"/>
                </a:lnTo>
                <a:lnTo>
                  <a:pt x="0" y="1196"/>
                </a:lnTo>
                <a:lnTo>
                  <a:pt x="2" y="1112"/>
                </a:lnTo>
                <a:lnTo>
                  <a:pt x="11" y="1029"/>
                </a:lnTo>
                <a:lnTo>
                  <a:pt x="26" y="947"/>
                </a:lnTo>
                <a:lnTo>
                  <a:pt x="46" y="865"/>
                </a:lnTo>
                <a:lnTo>
                  <a:pt x="72" y="785"/>
                </a:lnTo>
                <a:lnTo>
                  <a:pt x="104" y="707"/>
                </a:lnTo>
                <a:lnTo>
                  <a:pt x="141" y="630"/>
                </a:lnTo>
                <a:lnTo>
                  <a:pt x="185" y="556"/>
                </a:lnTo>
                <a:lnTo>
                  <a:pt x="234" y="484"/>
                </a:lnTo>
                <a:lnTo>
                  <a:pt x="289" y="416"/>
                </a:lnTo>
                <a:lnTo>
                  <a:pt x="349" y="350"/>
                </a:lnTo>
                <a:lnTo>
                  <a:pt x="413" y="292"/>
                </a:lnTo>
                <a:lnTo>
                  <a:pt x="480" y="237"/>
                </a:lnTo>
                <a:lnTo>
                  <a:pt x="550" y="189"/>
                </a:lnTo>
                <a:lnTo>
                  <a:pt x="623" y="146"/>
                </a:lnTo>
                <a:lnTo>
                  <a:pt x="699" y="108"/>
                </a:lnTo>
                <a:lnTo>
                  <a:pt x="777" y="75"/>
                </a:lnTo>
                <a:lnTo>
                  <a:pt x="857" y="49"/>
                </a:lnTo>
                <a:lnTo>
                  <a:pt x="939" y="28"/>
                </a:lnTo>
                <a:lnTo>
                  <a:pt x="1023" y="12"/>
                </a:lnTo>
                <a:lnTo>
                  <a:pt x="1108" y="4"/>
                </a:lnTo>
                <a:lnTo>
                  <a:pt x="1196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83"/>
          <p:cNvSpPr>
            <a:spLocks noEditPoints="1"/>
          </p:cNvSpPr>
          <p:nvPr/>
        </p:nvSpPr>
        <p:spPr bwMode="auto">
          <a:xfrm>
            <a:off x="9735171" y="1812367"/>
            <a:ext cx="881065" cy="668431"/>
          </a:xfrm>
          <a:custGeom>
            <a:avLst/>
            <a:gdLst>
              <a:gd name="T0" fmla="*/ 2561 w 3464"/>
              <a:gd name="T1" fmla="*/ 2327 h 2632"/>
              <a:gd name="T2" fmla="*/ 2669 w 3464"/>
              <a:gd name="T3" fmla="*/ 2491 h 2632"/>
              <a:gd name="T4" fmla="*/ 2833 w 3464"/>
              <a:gd name="T5" fmla="*/ 2383 h 2632"/>
              <a:gd name="T6" fmla="*/ 2725 w 3464"/>
              <a:gd name="T7" fmla="*/ 2219 h 2632"/>
              <a:gd name="T8" fmla="*/ 1119 w 3464"/>
              <a:gd name="T9" fmla="*/ 2301 h 2632"/>
              <a:gd name="T10" fmla="*/ 1192 w 3464"/>
              <a:gd name="T11" fmla="*/ 2482 h 2632"/>
              <a:gd name="T12" fmla="*/ 1374 w 3464"/>
              <a:gd name="T13" fmla="*/ 2409 h 2632"/>
              <a:gd name="T14" fmla="*/ 1301 w 3464"/>
              <a:gd name="T15" fmla="*/ 2227 h 2632"/>
              <a:gd name="T16" fmla="*/ 2878 w 3464"/>
              <a:gd name="T17" fmla="*/ 2145 h 2632"/>
              <a:gd name="T18" fmla="*/ 2962 w 3464"/>
              <a:gd name="T19" fmla="*/ 2435 h 2632"/>
              <a:gd name="T20" fmla="*/ 2738 w 3464"/>
              <a:gd name="T21" fmla="*/ 2630 h 2632"/>
              <a:gd name="T22" fmla="*/ 2465 w 3464"/>
              <a:gd name="T23" fmla="*/ 2506 h 2632"/>
              <a:gd name="T24" fmla="*/ 2465 w 3464"/>
              <a:gd name="T25" fmla="*/ 2204 h 2632"/>
              <a:gd name="T26" fmla="*/ 1247 w 3464"/>
              <a:gd name="T27" fmla="*/ 2077 h 2632"/>
              <a:gd name="T28" fmla="*/ 1498 w 3464"/>
              <a:gd name="T29" fmla="*/ 2237 h 2632"/>
              <a:gd name="T30" fmla="*/ 1456 w 3464"/>
              <a:gd name="T31" fmla="*/ 2537 h 2632"/>
              <a:gd name="T32" fmla="*/ 1167 w 3464"/>
              <a:gd name="T33" fmla="*/ 2620 h 2632"/>
              <a:gd name="T34" fmla="*/ 973 w 3464"/>
              <a:gd name="T35" fmla="*/ 2395 h 2632"/>
              <a:gd name="T36" fmla="*/ 1096 w 3464"/>
              <a:gd name="T37" fmla="*/ 2122 h 2632"/>
              <a:gd name="T38" fmla="*/ 950 w 3464"/>
              <a:gd name="T39" fmla="*/ 2141 h 2632"/>
              <a:gd name="T40" fmla="*/ 352 w 3464"/>
              <a:gd name="T41" fmla="*/ 2284 h 2632"/>
              <a:gd name="T42" fmla="*/ 387 w 3464"/>
              <a:gd name="T43" fmla="*/ 2077 h 2632"/>
              <a:gd name="T44" fmla="*/ 2379 w 3464"/>
              <a:gd name="T45" fmla="*/ 1321 h 2632"/>
              <a:gd name="T46" fmla="*/ 3012 w 3464"/>
              <a:gd name="T47" fmla="*/ 1333 h 2632"/>
              <a:gd name="T48" fmla="*/ 2759 w 3464"/>
              <a:gd name="T49" fmla="*/ 954 h 2632"/>
              <a:gd name="T50" fmla="*/ 2888 w 3464"/>
              <a:gd name="T51" fmla="*/ 776 h 2632"/>
              <a:gd name="T52" fmla="*/ 3309 w 3464"/>
              <a:gd name="T53" fmla="*/ 1428 h 2632"/>
              <a:gd name="T54" fmla="*/ 3464 w 3464"/>
              <a:gd name="T55" fmla="*/ 2122 h 2632"/>
              <a:gd name="T56" fmla="*/ 3048 w 3464"/>
              <a:gd name="T57" fmla="*/ 2254 h 2632"/>
              <a:gd name="T58" fmla="*/ 2793 w 3464"/>
              <a:gd name="T59" fmla="*/ 2001 h 2632"/>
              <a:gd name="T60" fmla="*/ 2439 w 3464"/>
              <a:gd name="T61" fmla="*/ 2094 h 2632"/>
              <a:gd name="T62" fmla="*/ 1586 w 3464"/>
              <a:gd name="T63" fmla="*/ 2216 h 2632"/>
              <a:gd name="T64" fmla="*/ 2187 w 3464"/>
              <a:gd name="T65" fmla="*/ 756 h 2632"/>
              <a:gd name="T66" fmla="*/ 1965 w 3464"/>
              <a:gd name="T67" fmla="*/ 446 h 2632"/>
              <a:gd name="T68" fmla="*/ 2045 w 3464"/>
              <a:gd name="T69" fmla="*/ 1913 h 2632"/>
              <a:gd name="T70" fmla="*/ 461 w 3464"/>
              <a:gd name="T71" fmla="*/ 1925 h 2632"/>
              <a:gd name="T72" fmla="*/ 742 w 3464"/>
              <a:gd name="T73" fmla="*/ 1435 h 2632"/>
              <a:gd name="T74" fmla="*/ 1212 w 3464"/>
              <a:gd name="T75" fmla="*/ 1214 h 2632"/>
              <a:gd name="T76" fmla="*/ 1433 w 3464"/>
              <a:gd name="T77" fmla="*/ 744 h 2632"/>
              <a:gd name="T78" fmla="*/ 689 w 3464"/>
              <a:gd name="T79" fmla="*/ 267 h 2632"/>
              <a:gd name="T80" fmla="*/ 920 w 3464"/>
              <a:gd name="T81" fmla="*/ 671 h 2632"/>
              <a:gd name="T82" fmla="*/ 889 w 3464"/>
              <a:gd name="T83" fmla="*/ 782 h 2632"/>
              <a:gd name="T84" fmla="*/ 588 w 3464"/>
              <a:gd name="T85" fmla="*/ 659 h 2632"/>
              <a:gd name="T86" fmla="*/ 673 w 3464"/>
              <a:gd name="T87" fmla="*/ 154 h 2632"/>
              <a:gd name="T88" fmla="*/ 288 w 3464"/>
              <a:gd name="T89" fmla="*/ 325 h 2632"/>
              <a:gd name="T90" fmla="*/ 156 w 3464"/>
              <a:gd name="T91" fmla="*/ 731 h 2632"/>
              <a:gd name="T92" fmla="*/ 366 w 3464"/>
              <a:gd name="T93" fmla="*/ 1095 h 2632"/>
              <a:gd name="T94" fmla="*/ 785 w 3464"/>
              <a:gd name="T95" fmla="*/ 1184 h 2632"/>
              <a:gd name="T96" fmla="*/ 1122 w 3464"/>
              <a:gd name="T97" fmla="*/ 938 h 2632"/>
              <a:gd name="T98" fmla="*/ 1167 w 3464"/>
              <a:gd name="T99" fmla="*/ 510 h 2632"/>
              <a:gd name="T100" fmla="*/ 888 w 3464"/>
              <a:gd name="T101" fmla="*/ 200 h 2632"/>
              <a:gd name="T102" fmla="*/ 863 w 3464"/>
              <a:gd name="T103" fmla="*/ 27 h 2632"/>
              <a:gd name="T104" fmla="*/ 1244 w 3464"/>
              <a:gd name="T105" fmla="*/ 317 h 2632"/>
              <a:gd name="T106" fmla="*/ 1334 w 3464"/>
              <a:gd name="T107" fmla="*/ 802 h 2632"/>
              <a:gd name="T108" fmla="*/ 1081 w 3464"/>
              <a:gd name="T109" fmla="*/ 1211 h 2632"/>
              <a:gd name="T110" fmla="*/ 609 w 3464"/>
              <a:gd name="T111" fmla="*/ 1346 h 2632"/>
              <a:gd name="T112" fmla="*/ 176 w 3464"/>
              <a:gd name="T113" fmla="*/ 1129 h 2632"/>
              <a:gd name="T114" fmla="*/ 0 w 3464"/>
              <a:gd name="T115" fmla="*/ 674 h 2632"/>
              <a:gd name="T116" fmla="*/ 176 w 3464"/>
              <a:gd name="T117" fmla="*/ 220 h 2632"/>
              <a:gd name="T118" fmla="*/ 609 w 3464"/>
              <a:gd name="T119" fmla="*/ 3 h 2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4" h="2632">
                <a:moveTo>
                  <a:pt x="2697" y="2216"/>
                </a:moveTo>
                <a:lnTo>
                  <a:pt x="2669" y="2219"/>
                </a:lnTo>
                <a:lnTo>
                  <a:pt x="2643" y="2227"/>
                </a:lnTo>
                <a:lnTo>
                  <a:pt x="2620" y="2240"/>
                </a:lnTo>
                <a:lnTo>
                  <a:pt x="2599" y="2256"/>
                </a:lnTo>
                <a:lnTo>
                  <a:pt x="2582" y="2277"/>
                </a:lnTo>
                <a:lnTo>
                  <a:pt x="2570" y="2301"/>
                </a:lnTo>
                <a:lnTo>
                  <a:pt x="2561" y="2327"/>
                </a:lnTo>
                <a:lnTo>
                  <a:pt x="2558" y="2354"/>
                </a:lnTo>
                <a:lnTo>
                  <a:pt x="2561" y="2383"/>
                </a:lnTo>
                <a:lnTo>
                  <a:pt x="2570" y="2409"/>
                </a:lnTo>
                <a:lnTo>
                  <a:pt x="2582" y="2432"/>
                </a:lnTo>
                <a:lnTo>
                  <a:pt x="2599" y="2453"/>
                </a:lnTo>
                <a:lnTo>
                  <a:pt x="2620" y="2470"/>
                </a:lnTo>
                <a:lnTo>
                  <a:pt x="2643" y="2482"/>
                </a:lnTo>
                <a:lnTo>
                  <a:pt x="2669" y="2491"/>
                </a:lnTo>
                <a:lnTo>
                  <a:pt x="2697" y="2493"/>
                </a:lnTo>
                <a:lnTo>
                  <a:pt x="2725" y="2491"/>
                </a:lnTo>
                <a:lnTo>
                  <a:pt x="2751" y="2482"/>
                </a:lnTo>
                <a:lnTo>
                  <a:pt x="2774" y="2470"/>
                </a:lnTo>
                <a:lnTo>
                  <a:pt x="2795" y="2453"/>
                </a:lnTo>
                <a:lnTo>
                  <a:pt x="2812" y="2432"/>
                </a:lnTo>
                <a:lnTo>
                  <a:pt x="2825" y="2409"/>
                </a:lnTo>
                <a:lnTo>
                  <a:pt x="2833" y="2383"/>
                </a:lnTo>
                <a:lnTo>
                  <a:pt x="2835" y="2354"/>
                </a:lnTo>
                <a:lnTo>
                  <a:pt x="2833" y="2327"/>
                </a:lnTo>
                <a:lnTo>
                  <a:pt x="2825" y="2301"/>
                </a:lnTo>
                <a:lnTo>
                  <a:pt x="2812" y="2277"/>
                </a:lnTo>
                <a:lnTo>
                  <a:pt x="2795" y="2256"/>
                </a:lnTo>
                <a:lnTo>
                  <a:pt x="2774" y="2240"/>
                </a:lnTo>
                <a:lnTo>
                  <a:pt x="2751" y="2227"/>
                </a:lnTo>
                <a:lnTo>
                  <a:pt x="2725" y="2219"/>
                </a:lnTo>
                <a:lnTo>
                  <a:pt x="2697" y="2216"/>
                </a:lnTo>
                <a:close/>
                <a:moveTo>
                  <a:pt x="1247" y="2216"/>
                </a:moveTo>
                <a:lnTo>
                  <a:pt x="1219" y="2219"/>
                </a:lnTo>
                <a:lnTo>
                  <a:pt x="1192" y="2227"/>
                </a:lnTo>
                <a:lnTo>
                  <a:pt x="1169" y="2240"/>
                </a:lnTo>
                <a:lnTo>
                  <a:pt x="1149" y="2256"/>
                </a:lnTo>
                <a:lnTo>
                  <a:pt x="1132" y="2277"/>
                </a:lnTo>
                <a:lnTo>
                  <a:pt x="1119" y="2301"/>
                </a:lnTo>
                <a:lnTo>
                  <a:pt x="1112" y="2327"/>
                </a:lnTo>
                <a:lnTo>
                  <a:pt x="1108" y="2354"/>
                </a:lnTo>
                <a:lnTo>
                  <a:pt x="1112" y="2383"/>
                </a:lnTo>
                <a:lnTo>
                  <a:pt x="1119" y="2409"/>
                </a:lnTo>
                <a:lnTo>
                  <a:pt x="1132" y="2432"/>
                </a:lnTo>
                <a:lnTo>
                  <a:pt x="1149" y="2453"/>
                </a:lnTo>
                <a:lnTo>
                  <a:pt x="1169" y="2470"/>
                </a:lnTo>
                <a:lnTo>
                  <a:pt x="1192" y="2482"/>
                </a:lnTo>
                <a:lnTo>
                  <a:pt x="1219" y="2491"/>
                </a:lnTo>
                <a:lnTo>
                  <a:pt x="1247" y="2493"/>
                </a:lnTo>
                <a:lnTo>
                  <a:pt x="1275" y="2491"/>
                </a:lnTo>
                <a:lnTo>
                  <a:pt x="1301" y="2482"/>
                </a:lnTo>
                <a:lnTo>
                  <a:pt x="1325" y="2470"/>
                </a:lnTo>
                <a:lnTo>
                  <a:pt x="1345" y="2453"/>
                </a:lnTo>
                <a:lnTo>
                  <a:pt x="1361" y="2432"/>
                </a:lnTo>
                <a:lnTo>
                  <a:pt x="1374" y="2409"/>
                </a:lnTo>
                <a:lnTo>
                  <a:pt x="1382" y="2383"/>
                </a:lnTo>
                <a:lnTo>
                  <a:pt x="1386" y="2354"/>
                </a:lnTo>
                <a:lnTo>
                  <a:pt x="1382" y="2327"/>
                </a:lnTo>
                <a:lnTo>
                  <a:pt x="1374" y="2301"/>
                </a:lnTo>
                <a:lnTo>
                  <a:pt x="1361" y="2277"/>
                </a:lnTo>
                <a:lnTo>
                  <a:pt x="1345" y="2256"/>
                </a:lnTo>
                <a:lnTo>
                  <a:pt x="1325" y="2240"/>
                </a:lnTo>
                <a:lnTo>
                  <a:pt x="1301" y="2227"/>
                </a:lnTo>
                <a:lnTo>
                  <a:pt x="1275" y="2219"/>
                </a:lnTo>
                <a:lnTo>
                  <a:pt x="1247" y="2216"/>
                </a:lnTo>
                <a:close/>
                <a:moveTo>
                  <a:pt x="2697" y="2077"/>
                </a:moveTo>
                <a:lnTo>
                  <a:pt x="2738" y="2080"/>
                </a:lnTo>
                <a:lnTo>
                  <a:pt x="2777" y="2088"/>
                </a:lnTo>
                <a:lnTo>
                  <a:pt x="2814" y="2103"/>
                </a:lnTo>
                <a:lnTo>
                  <a:pt x="2848" y="2122"/>
                </a:lnTo>
                <a:lnTo>
                  <a:pt x="2878" y="2145"/>
                </a:lnTo>
                <a:lnTo>
                  <a:pt x="2906" y="2172"/>
                </a:lnTo>
                <a:lnTo>
                  <a:pt x="2930" y="2204"/>
                </a:lnTo>
                <a:lnTo>
                  <a:pt x="2949" y="2237"/>
                </a:lnTo>
                <a:lnTo>
                  <a:pt x="2962" y="2274"/>
                </a:lnTo>
                <a:lnTo>
                  <a:pt x="2971" y="2313"/>
                </a:lnTo>
                <a:lnTo>
                  <a:pt x="2974" y="2354"/>
                </a:lnTo>
                <a:lnTo>
                  <a:pt x="2971" y="2395"/>
                </a:lnTo>
                <a:lnTo>
                  <a:pt x="2962" y="2435"/>
                </a:lnTo>
                <a:lnTo>
                  <a:pt x="2949" y="2472"/>
                </a:lnTo>
                <a:lnTo>
                  <a:pt x="2930" y="2506"/>
                </a:lnTo>
                <a:lnTo>
                  <a:pt x="2906" y="2537"/>
                </a:lnTo>
                <a:lnTo>
                  <a:pt x="2878" y="2564"/>
                </a:lnTo>
                <a:lnTo>
                  <a:pt x="2848" y="2588"/>
                </a:lnTo>
                <a:lnTo>
                  <a:pt x="2814" y="2606"/>
                </a:lnTo>
                <a:lnTo>
                  <a:pt x="2777" y="2620"/>
                </a:lnTo>
                <a:lnTo>
                  <a:pt x="2738" y="2630"/>
                </a:lnTo>
                <a:lnTo>
                  <a:pt x="2697" y="2632"/>
                </a:lnTo>
                <a:lnTo>
                  <a:pt x="2656" y="2630"/>
                </a:lnTo>
                <a:lnTo>
                  <a:pt x="2617" y="2620"/>
                </a:lnTo>
                <a:lnTo>
                  <a:pt x="2580" y="2606"/>
                </a:lnTo>
                <a:lnTo>
                  <a:pt x="2547" y="2588"/>
                </a:lnTo>
                <a:lnTo>
                  <a:pt x="2515" y="2564"/>
                </a:lnTo>
                <a:lnTo>
                  <a:pt x="2488" y="2537"/>
                </a:lnTo>
                <a:lnTo>
                  <a:pt x="2465" y="2506"/>
                </a:lnTo>
                <a:lnTo>
                  <a:pt x="2446" y="2472"/>
                </a:lnTo>
                <a:lnTo>
                  <a:pt x="2432" y="2435"/>
                </a:lnTo>
                <a:lnTo>
                  <a:pt x="2423" y="2395"/>
                </a:lnTo>
                <a:lnTo>
                  <a:pt x="2420" y="2354"/>
                </a:lnTo>
                <a:lnTo>
                  <a:pt x="2423" y="2313"/>
                </a:lnTo>
                <a:lnTo>
                  <a:pt x="2432" y="2274"/>
                </a:lnTo>
                <a:lnTo>
                  <a:pt x="2446" y="2237"/>
                </a:lnTo>
                <a:lnTo>
                  <a:pt x="2465" y="2204"/>
                </a:lnTo>
                <a:lnTo>
                  <a:pt x="2488" y="2172"/>
                </a:lnTo>
                <a:lnTo>
                  <a:pt x="2515" y="2145"/>
                </a:lnTo>
                <a:lnTo>
                  <a:pt x="2547" y="2122"/>
                </a:lnTo>
                <a:lnTo>
                  <a:pt x="2580" y="2103"/>
                </a:lnTo>
                <a:lnTo>
                  <a:pt x="2617" y="2088"/>
                </a:lnTo>
                <a:lnTo>
                  <a:pt x="2656" y="2080"/>
                </a:lnTo>
                <a:lnTo>
                  <a:pt x="2697" y="2077"/>
                </a:lnTo>
                <a:close/>
                <a:moveTo>
                  <a:pt x="1247" y="2077"/>
                </a:moveTo>
                <a:lnTo>
                  <a:pt x="1288" y="2080"/>
                </a:lnTo>
                <a:lnTo>
                  <a:pt x="1327" y="2088"/>
                </a:lnTo>
                <a:lnTo>
                  <a:pt x="1364" y="2103"/>
                </a:lnTo>
                <a:lnTo>
                  <a:pt x="1398" y="2122"/>
                </a:lnTo>
                <a:lnTo>
                  <a:pt x="1429" y="2145"/>
                </a:lnTo>
                <a:lnTo>
                  <a:pt x="1456" y="2172"/>
                </a:lnTo>
                <a:lnTo>
                  <a:pt x="1479" y="2204"/>
                </a:lnTo>
                <a:lnTo>
                  <a:pt x="1498" y="2237"/>
                </a:lnTo>
                <a:lnTo>
                  <a:pt x="1513" y="2274"/>
                </a:lnTo>
                <a:lnTo>
                  <a:pt x="1521" y="2313"/>
                </a:lnTo>
                <a:lnTo>
                  <a:pt x="1524" y="2354"/>
                </a:lnTo>
                <a:lnTo>
                  <a:pt x="1521" y="2395"/>
                </a:lnTo>
                <a:lnTo>
                  <a:pt x="1513" y="2435"/>
                </a:lnTo>
                <a:lnTo>
                  <a:pt x="1498" y="2472"/>
                </a:lnTo>
                <a:lnTo>
                  <a:pt x="1479" y="2506"/>
                </a:lnTo>
                <a:lnTo>
                  <a:pt x="1456" y="2537"/>
                </a:lnTo>
                <a:lnTo>
                  <a:pt x="1429" y="2564"/>
                </a:lnTo>
                <a:lnTo>
                  <a:pt x="1398" y="2588"/>
                </a:lnTo>
                <a:lnTo>
                  <a:pt x="1364" y="2606"/>
                </a:lnTo>
                <a:lnTo>
                  <a:pt x="1327" y="2620"/>
                </a:lnTo>
                <a:lnTo>
                  <a:pt x="1288" y="2630"/>
                </a:lnTo>
                <a:lnTo>
                  <a:pt x="1247" y="2632"/>
                </a:lnTo>
                <a:lnTo>
                  <a:pt x="1206" y="2630"/>
                </a:lnTo>
                <a:lnTo>
                  <a:pt x="1167" y="2620"/>
                </a:lnTo>
                <a:lnTo>
                  <a:pt x="1131" y="2606"/>
                </a:lnTo>
                <a:lnTo>
                  <a:pt x="1096" y="2588"/>
                </a:lnTo>
                <a:lnTo>
                  <a:pt x="1065" y="2564"/>
                </a:lnTo>
                <a:lnTo>
                  <a:pt x="1038" y="2537"/>
                </a:lnTo>
                <a:lnTo>
                  <a:pt x="1015" y="2506"/>
                </a:lnTo>
                <a:lnTo>
                  <a:pt x="996" y="2472"/>
                </a:lnTo>
                <a:lnTo>
                  <a:pt x="981" y="2435"/>
                </a:lnTo>
                <a:lnTo>
                  <a:pt x="973" y="2395"/>
                </a:lnTo>
                <a:lnTo>
                  <a:pt x="970" y="2354"/>
                </a:lnTo>
                <a:lnTo>
                  <a:pt x="973" y="2313"/>
                </a:lnTo>
                <a:lnTo>
                  <a:pt x="981" y="2274"/>
                </a:lnTo>
                <a:lnTo>
                  <a:pt x="996" y="2237"/>
                </a:lnTo>
                <a:lnTo>
                  <a:pt x="1015" y="2204"/>
                </a:lnTo>
                <a:lnTo>
                  <a:pt x="1038" y="2172"/>
                </a:lnTo>
                <a:lnTo>
                  <a:pt x="1065" y="2145"/>
                </a:lnTo>
                <a:lnTo>
                  <a:pt x="1096" y="2122"/>
                </a:lnTo>
                <a:lnTo>
                  <a:pt x="1131" y="2103"/>
                </a:lnTo>
                <a:lnTo>
                  <a:pt x="1167" y="2088"/>
                </a:lnTo>
                <a:lnTo>
                  <a:pt x="1206" y="2080"/>
                </a:lnTo>
                <a:lnTo>
                  <a:pt x="1247" y="2077"/>
                </a:lnTo>
                <a:close/>
                <a:moveTo>
                  <a:pt x="387" y="2077"/>
                </a:moveTo>
                <a:lnTo>
                  <a:pt x="1008" y="2077"/>
                </a:lnTo>
                <a:lnTo>
                  <a:pt x="977" y="2107"/>
                </a:lnTo>
                <a:lnTo>
                  <a:pt x="950" y="2141"/>
                </a:lnTo>
                <a:lnTo>
                  <a:pt x="927" y="2176"/>
                </a:lnTo>
                <a:lnTo>
                  <a:pt x="908" y="2216"/>
                </a:lnTo>
                <a:lnTo>
                  <a:pt x="894" y="2257"/>
                </a:lnTo>
                <a:lnTo>
                  <a:pt x="885" y="2302"/>
                </a:lnTo>
                <a:lnTo>
                  <a:pt x="387" y="2302"/>
                </a:lnTo>
                <a:lnTo>
                  <a:pt x="374" y="2299"/>
                </a:lnTo>
                <a:lnTo>
                  <a:pt x="361" y="2293"/>
                </a:lnTo>
                <a:lnTo>
                  <a:pt x="352" y="2284"/>
                </a:lnTo>
                <a:lnTo>
                  <a:pt x="345" y="2271"/>
                </a:lnTo>
                <a:lnTo>
                  <a:pt x="343" y="2257"/>
                </a:lnTo>
                <a:lnTo>
                  <a:pt x="343" y="2122"/>
                </a:lnTo>
                <a:lnTo>
                  <a:pt x="345" y="2107"/>
                </a:lnTo>
                <a:lnTo>
                  <a:pt x="352" y="2095"/>
                </a:lnTo>
                <a:lnTo>
                  <a:pt x="361" y="2085"/>
                </a:lnTo>
                <a:lnTo>
                  <a:pt x="374" y="2079"/>
                </a:lnTo>
                <a:lnTo>
                  <a:pt x="387" y="2077"/>
                </a:lnTo>
                <a:close/>
                <a:moveTo>
                  <a:pt x="2421" y="954"/>
                </a:moveTo>
                <a:lnTo>
                  <a:pt x="2407" y="956"/>
                </a:lnTo>
                <a:lnTo>
                  <a:pt x="2394" y="962"/>
                </a:lnTo>
                <a:lnTo>
                  <a:pt x="2385" y="973"/>
                </a:lnTo>
                <a:lnTo>
                  <a:pt x="2379" y="984"/>
                </a:lnTo>
                <a:lnTo>
                  <a:pt x="2377" y="999"/>
                </a:lnTo>
                <a:lnTo>
                  <a:pt x="2377" y="1307"/>
                </a:lnTo>
                <a:lnTo>
                  <a:pt x="2379" y="1321"/>
                </a:lnTo>
                <a:lnTo>
                  <a:pt x="2385" y="1333"/>
                </a:lnTo>
                <a:lnTo>
                  <a:pt x="2394" y="1343"/>
                </a:lnTo>
                <a:lnTo>
                  <a:pt x="2407" y="1349"/>
                </a:lnTo>
                <a:lnTo>
                  <a:pt x="2421" y="1351"/>
                </a:lnTo>
                <a:lnTo>
                  <a:pt x="2976" y="1351"/>
                </a:lnTo>
                <a:lnTo>
                  <a:pt x="2991" y="1349"/>
                </a:lnTo>
                <a:lnTo>
                  <a:pt x="3002" y="1343"/>
                </a:lnTo>
                <a:lnTo>
                  <a:pt x="3012" y="1333"/>
                </a:lnTo>
                <a:lnTo>
                  <a:pt x="3018" y="1322"/>
                </a:lnTo>
                <a:lnTo>
                  <a:pt x="3020" y="1308"/>
                </a:lnTo>
                <a:lnTo>
                  <a:pt x="3019" y="1294"/>
                </a:lnTo>
                <a:lnTo>
                  <a:pt x="3013" y="1282"/>
                </a:lnTo>
                <a:lnTo>
                  <a:pt x="2795" y="973"/>
                </a:lnTo>
                <a:lnTo>
                  <a:pt x="2786" y="963"/>
                </a:lnTo>
                <a:lnTo>
                  <a:pt x="2773" y="956"/>
                </a:lnTo>
                <a:lnTo>
                  <a:pt x="2759" y="954"/>
                </a:lnTo>
                <a:lnTo>
                  <a:pt x="2421" y="954"/>
                </a:lnTo>
                <a:close/>
                <a:moveTo>
                  <a:pt x="2263" y="712"/>
                </a:moveTo>
                <a:lnTo>
                  <a:pt x="2684" y="712"/>
                </a:lnTo>
                <a:lnTo>
                  <a:pt x="2728" y="714"/>
                </a:lnTo>
                <a:lnTo>
                  <a:pt x="2770" y="722"/>
                </a:lnTo>
                <a:lnTo>
                  <a:pt x="2812" y="735"/>
                </a:lnTo>
                <a:lnTo>
                  <a:pt x="2851" y="753"/>
                </a:lnTo>
                <a:lnTo>
                  <a:pt x="2888" y="776"/>
                </a:lnTo>
                <a:lnTo>
                  <a:pt x="2921" y="802"/>
                </a:lnTo>
                <a:lnTo>
                  <a:pt x="2952" y="834"/>
                </a:lnTo>
                <a:lnTo>
                  <a:pt x="2979" y="869"/>
                </a:lnTo>
                <a:lnTo>
                  <a:pt x="3250" y="1271"/>
                </a:lnTo>
                <a:lnTo>
                  <a:pt x="3272" y="1308"/>
                </a:lnTo>
                <a:lnTo>
                  <a:pt x="3289" y="1346"/>
                </a:lnTo>
                <a:lnTo>
                  <a:pt x="3301" y="1387"/>
                </a:lnTo>
                <a:lnTo>
                  <a:pt x="3309" y="1428"/>
                </a:lnTo>
                <a:lnTo>
                  <a:pt x="3311" y="1471"/>
                </a:lnTo>
                <a:lnTo>
                  <a:pt x="3311" y="2077"/>
                </a:lnTo>
                <a:lnTo>
                  <a:pt x="3420" y="2077"/>
                </a:lnTo>
                <a:lnTo>
                  <a:pt x="3434" y="2079"/>
                </a:lnTo>
                <a:lnTo>
                  <a:pt x="3446" y="2085"/>
                </a:lnTo>
                <a:lnTo>
                  <a:pt x="3456" y="2095"/>
                </a:lnTo>
                <a:lnTo>
                  <a:pt x="3462" y="2107"/>
                </a:lnTo>
                <a:lnTo>
                  <a:pt x="3464" y="2122"/>
                </a:lnTo>
                <a:lnTo>
                  <a:pt x="3464" y="2257"/>
                </a:lnTo>
                <a:lnTo>
                  <a:pt x="3462" y="2271"/>
                </a:lnTo>
                <a:lnTo>
                  <a:pt x="3456" y="2284"/>
                </a:lnTo>
                <a:lnTo>
                  <a:pt x="3446" y="2293"/>
                </a:lnTo>
                <a:lnTo>
                  <a:pt x="3434" y="2299"/>
                </a:lnTo>
                <a:lnTo>
                  <a:pt x="3420" y="2302"/>
                </a:lnTo>
                <a:lnTo>
                  <a:pt x="3059" y="2302"/>
                </a:lnTo>
                <a:lnTo>
                  <a:pt x="3048" y="2254"/>
                </a:lnTo>
                <a:lnTo>
                  <a:pt x="3033" y="2209"/>
                </a:lnTo>
                <a:lnTo>
                  <a:pt x="3012" y="2168"/>
                </a:lnTo>
                <a:lnTo>
                  <a:pt x="2985" y="2129"/>
                </a:lnTo>
                <a:lnTo>
                  <a:pt x="2954" y="2094"/>
                </a:lnTo>
                <a:lnTo>
                  <a:pt x="2919" y="2063"/>
                </a:lnTo>
                <a:lnTo>
                  <a:pt x="2880" y="2038"/>
                </a:lnTo>
                <a:lnTo>
                  <a:pt x="2838" y="2017"/>
                </a:lnTo>
                <a:lnTo>
                  <a:pt x="2793" y="2001"/>
                </a:lnTo>
                <a:lnTo>
                  <a:pt x="2746" y="1990"/>
                </a:lnTo>
                <a:lnTo>
                  <a:pt x="2697" y="1987"/>
                </a:lnTo>
                <a:lnTo>
                  <a:pt x="2647" y="1990"/>
                </a:lnTo>
                <a:lnTo>
                  <a:pt x="2600" y="2001"/>
                </a:lnTo>
                <a:lnTo>
                  <a:pt x="2556" y="2017"/>
                </a:lnTo>
                <a:lnTo>
                  <a:pt x="2514" y="2038"/>
                </a:lnTo>
                <a:lnTo>
                  <a:pt x="2475" y="2063"/>
                </a:lnTo>
                <a:lnTo>
                  <a:pt x="2439" y="2094"/>
                </a:lnTo>
                <a:lnTo>
                  <a:pt x="2409" y="2129"/>
                </a:lnTo>
                <a:lnTo>
                  <a:pt x="2383" y="2168"/>
                </a:lnTo>
                <a:lnTo>
                  <a:pt x="2361" y="2209"/>
                </a:lnTo>
                <a:lnTo>
                  <a:pt x="2345" y="2254"/>
                </a:lnTo>
                <a:lnTo>
                  <a:pt x="2335" y="2302"/>
                </a:lnTo>
                <a:lnTo>
                  <a:pt x="1609" y="2302"/>
                </a:lnTo>
                <a:lnTo>
                  <a:pt x="1600" y="2257"/>
                </a:lnTo>
                <a:lnTo>
                  <a:pt x="1586" y="2216"/>
                </a:lnTo>
                <a:lnTo>
                  <a:pt x="1567" y="2176"/>
                </a:lnTo>
                <a:lnTo>
                  <a:pt x="1544" y="2141"/>
                </a:lnTo>
                <a:lnTo>
                  <a:pt x="1517" y="2107"/>
                </a:lnTo>
                <a:lnTo>
                  <a:pt x="1485" y="2077"/>
                </a:lnTo>
                <a:lnTo>
                  <a:pt x="2174" y="2077"/>
                </a:lnTo>
                <a:lnTo>
                  <a:pt x="2174" y="801"/>
                </a:lnTo>
                <a:lnTo>
                  <a:pt x="2177" y="777"/>
                </a:lnTo>
                <a:lnTo>
                  <a:pt x="2187" y="756"/>
                </a:lnTo>
                <a:lnTo>
                  <a:pt x="2200" y="738"/>
                </a:lnTo>
                <a:lnTo>
                  <a:pt x="2218" y="723"/>
                </a:lnTo>
                <a:lnTo>
                  <a:pt x="2239" y="715"/>
                </a:lnTo>
                <a:lnTo>
                  <a:pt x="2263" y="712"/>
                </a:lnTo>
                <a:close/>
                <a:moveTo>
                  <a:pt x="1397" y="435"/>
                </a:moveTo>
                <a:lnTo>
                  <a:pt x="1914" y="435"/>
                </a:lnTo>
                <a:lnTo>
                  <a:pt x="1940" y="437"/>
                </a:lnTo>
                <a:lnTo>
                  <a:pt x="1965" y="446"/>
                </a:lnTo>
                <a:lnTo>
                  <a:pt x="1988" y="457"/>
                </a:lnTo>
                <a:lnTo>
                  <a:pt x="2008" y="474"/>
                </a:lnTo>
                <a:lnTo>
                  <a:pt x="2024" y="494"/>
                </a:lnTo>
                <a:lnTo>
                  <a:pt x="2036" y="516"/>
                </a:lnTo>
                <a:lnTo>
                  <a:pt x="2044" y="542"/>
                </a:lnTo>
                <a:lnTo>
                  <a:pt x="2047" y="569"/>
                </a:lnTo>
                <a:lnTo>
                  <a:pt x="2047" y="1899"/>
                </a:lnTo>
                <a:lnTo>
                  <a:pt x="2045" y="1913"/>
                </a:lnTo>
                <a:lnTo>
                  <a:pt x="2039" y="1925"/>
                </a:lnTo>
                <a:lnTo>
                  <a:pt x="2028" y="1935"/>
                </a:lnTo>
                <a:lnTo>
                  <a:pt x="2016" y="1941"/>
                </a:lnTo>
                <a:lnTo>
                  <a:pt x="2002" y="1943"/>
                </a:lnTo>
                <a:lnTo>
                  <a:pt x="497" y="1943"/>
                </a:lnTo>
                <a:lnTo>
                  <a:pt x="483" y="1941"/>
                </a:lnTo>
                <a:lnTo>
                  <a:pt x="470" y="1935"/>
                </a:lnTo>
                <a:lnTo>
                  <a:pt x="461" y="1925"/>
                </a:lnTo>
                <a:lnTo>
                  <a:pt x="455" y="1913"/>
                </a:lnTo>
                <a:lnTo>
                  <a:pt x="452" y="1899"/>
                </a:lnTo>
                <a:lnTo>
                  <a:pt x="452" y="1406"/>
                </a:lnTo>
                <a:lnTo>
                  <a:pt x="506" y="1419"/>
                </a:lnTo>
                <a:lnTo>
                  <a:pt x="561" y="1430"/>
                </a:lnTo>
                <a:lnTo>
                  <a:pt x="616" y="1436"/>
                </a:lnTo>
                <a:lnTo>
                  <a:pt x="673" y="1438"/>
                </a:lnTo>
                <a:lnTo>
                  <a:pt x="742" y="1435"/>
                </a:lnTo>
                <a:lnTo>
                  <a:pt x="810" y="1426"/>
                </a:lnTo>
                <a:lnTo>
                  <a:pt x="875" y="1411"/>
                </a:lnTo>
                <a:lnTo>
                  <a:pt x="939" y="1390"/>
                </a:lnTo>
                <a:lnTo>
                  <a:pt x="1000" y="1365"/>
                </a:lnTo>
                <a:lnTo>
                  <a:pt x="1058" y="1334"/>
                </a:lnTo>
                <a:lnTo>
                  <a:pt x="1113" y="1299"/>
                </a:lnTo>
                <a:lnTo>
                  <a:pt x="1164" y="1259"/>
                </a:lnTo>
                <a:lnTo>
                  <a:pt x="1212" y="1214"/>
                </a:lnTo>
                <a:lnTo>
                  <a:pt x="1256" y="1166"/>
                </a:lnTo>
                <a:lnTo>
                  <a:pt x="1296" y="1115"/>
                </a:lnTo>
                <a:lnTo>
                  <a:pt x="1331" y="1060"/>
                </a:lnTo>
                <a:lnTo>
                  <a:pt x="1363" y="1002"/>
                </a:lnTo>
                <a:lnTo>
                  <a:pt x="1388" y="941"/>
                </a:lnTo>
                <a:lnTo>
                  <a:pt x="1409" y="877"/>
                </a:lnTo>
                <a:lnTo>
                  <a:pt x="1423" y="812"/>
                </a:lnTo>
                <a:lnTo>
                  <a:pt x="1433" y="744"/>
                </a:lnTo>
                <a:lnTo>
                  <a:pt x="1436" y="675"/>
                </a:lnTo>
                <a:lnTo>
                  <a:pt x="1433" y="613"/>
                </a:lnTo>
                <a:lnTo>
                  <a:pt x="1425" y="552"/>
                </a:lnTo>
                <a:lnTo>
                  <a:pt x="1414" y="492"/>
                </a:lnTo>
                <a:lnTo>
                  <a:pt x="1397" y="435"/>
                </a:lnTo>
                <a:close/>
                <a:moveTo>
                  <a:pt x="655" y="258"/>
                </a:moveTo>
                <a:lnTo>
                  <a:pt x="673" y="260"/>
                </a:lnTo>
                <a:lnTo>
                  <a:pt x="689" y="267"/>
                </a:lnTo>
                <a:lnTo>
                  <a:pt x="702" y="278"/>
                </a:lnTo>
                <a:lnTo>
                  <a:pt x="713" y="290"/>
                </a:lnTo>
                <a:lnTo>
                  <a:pt x="719" y="307"/>
                </a:lnTo>
                <a:lnTo>
                  <a:pt x="722" y="325"/>
                </a:lnTo>
                <a:lnTo>
                  <a:pt x="722" y="608"/>
                </a:lnTo>
                <a:lnTo>
                  <a:pt x="889" y="653"/>
                </a:lnTo>
                <a:lnTo>
                  <a:pt x="906" y="660"/>
                </a:lnTo>
                <a:lnTo>
                  <a:pt x="920" y="671"/>
                </a:lnTo>
                <a:lnTo>
                  <a:pt x="930" y="685"/>
                </a:lnTo>
                <a:lnTo>
                  <a:pt x="936" y="700"/>
                </a:lnTo>
                <a:lnTo>
                  <a:pt x="938" y="717"/>
                </a:lnTo>
                <a:lnTo>
                  <a:pt x="936" y="735"/>
                </a:lnTo>
                <a:lnTo>
                  <a:pt x="930" y="752"/>
                </a:lnTo>
                <a:lnTo>
                  <a:pt x="918" y="766"/>
                </a:lnTo>
                <a:lnTo>
                  <a:pt x="905" y="776"/>
                </a:lnTo>
                <a:lnTo>
                  <a:pt x="889" y="782"/>
                </a:lnTo>
                <a:lnTo>
                  <a:pt x="872" y="784"/>
                </a:lnTo>
                <a:lnTo>
                  <a:pt x="854" y="782"/>
                </a:lnTo>
                <a:lnTo>
                  <a:pt x="637" y="723"/>
                </a:lnTo>
                <a:lnTo>
                  <a:pt x="621" y="717"/>
                </a:lnTo>
                <a:lnTo>
                  <a:pt x="608" y="707"/>
                </a:lnTo>
                <a:lnTo>
                  <a:pt x="597" y="693"/>
                </a:lnTo>
                <a:lnTo>
                  <a:pt x="591" y="676"/>
                </a:lnTo>
                <a:lnTo>
                  <a:pt x="588" y="659"/>
                </a:lnTo>
                <a:lnTo>
                  <a:pt x="588" y="325"/>
                </a:lnTo>
                <a:lnTo>
                  <a:pt x="591" y="307"/>
                </a:lnTo>
                <a:lnTo>
                  <a:pt x="597" y="290"/>
                </a:lnTo>
                <a:lnTo>
                  <a:pt x="608" y="278"/>
                </a:lnTo>
                <a:lnTo>
                  <a:pt x="621" y="267"/>
                </a:lnTo>
                <a:lnTo>
                  <a:pt x="637" y="260"/>
                </a:lnTo>
                <a:lnTo>
                  <a:pt x="655" y="258"/>
                </a:lnTo>
                <a:close/>
                <a:moveTo>
                  <a:pt x="673" y="154"/>
                </a:moveTo>
                <a:lnTo>
                  <a:pt x="616" y="157"/>
                </a:lnTo>
                <a:lnTo>
                  <a:pt x="562" y="165"/>
                </a:lnTo>
                <a:lnTo>
                  <a:pt x="509" y="180"/>
                </a:lnTo>
                <a:lnTo>
                  <a:pt x="459" y="200"/>
                </a:lnTo>
                <a:lnTo>
                  <a:pt x="410" y="225"/>
                </a:lnTo>
                <a:lnTo>
                  <a:pt x="366" y="255"/>
                </a:lnTo>
                <a:lnTo>
                  <a:pt x="324" y="288"/>
                </a:lnTo>
                <a:lnTo>
                  <a:pt x="288" y="325"/>
                </a:lnTo>
                <a:lnTo>
                  <a:pt x="254" y="367"/>
                </a:lnTo>
                <a:lnTo>
                  <a:pt x="225" y="411"/>
                </a:lnTo>
                <a:lnTo>
                  <a:pt x="199" y="460"/>
                </a:lnTo>
                <a:lnTo>
                  <a:pt x="179" y="510"/>
                </a:lnTo>
                <a:lnTo>
                  <a:pt x="165" y="563"/>
                </a:lnTo>
                <a:lnTo>
                  <a:pt x="156" y="617"/>
                </a:lnTo>
                <a:lnTo>
                  <a:pt x="153" y="674"/>
                </a:lnTo>
                <a:lnTo>
                  <a:pt x="156" y="731"/>
                </a:lnTo>
                <a:lnTo>
                  <a:pt x="165" y="787"/>
                </a:lnTo>
                <a:lnTo>
                  <a:pt x="179" y="839"/>
                </a:lnTo>
                <a:lnTo>
                  <a:pt x="199" y="890"/>
                </a:lnTo>
                <a:lnTo>
                  <a:pt x="225" y="938"/>
                </a:lnTo>
                <a:lnTo>
                  <a:pt x="254" y="982"/>
                </a:lnTo>
                <a:lnTo>
                  <a:pt x="288" y="1023"/>
                </a:lnTo>
                <a:lnTo>
                  <a:pt x="324" y="1061"/>
                </a:lnTo>
                <a:lnTo>
                  <a:pt x="366" y="1095"/>
                </a:lnTo>
                <a:lnTo>
                  <a:pt x="410" y="1124"/>
                </a:lnTo>
                <a:lnTo>
                  <a:pt x="459" y="1149"/>
                </a:lnTo>
                <a:lnTo>
                  <a:pt x="509" y="1169"/>
                </a:lnTo>
                <a:lnTo>
                  <a:pt x="562" y="1184"/>
                </a:lnTo>
                <a:lnTo>
                  <a:pt x="616" y="1192"/>
                </a:lnTo>
                <a:lnTo>
                  <a:pt x="673" y="1196"/>
                </a:lnTo>
                <a:lnTo>
                  <a:pt x="730" y="1192"/>
                </a:lnTo>
                <a:lnTo>
                  <a:pt x="785" y="1184"/>
                </a:lnTo>
                <a:lnTo>
                  <a:pt x="838" y="1169"/>
                </a:lnTo>
                <a:lnTo>
                  <a:pt x="888" y="1149"/>
                </a:lnTo>
                <a:lnTo>
                  <a:pt x="936" y="1124"/>
                </a:lnTo>
                <a:lnTo>
                  <a:pt x="980" y="1095"/>
                </a:lnTo>
                <a:lnTo>
                  <a:pt x="1021" y="1061"/>
                </a:lnTo>
                <a:lnTo>
                  <a:pt x="1059" y="1023"/>
                </a:lnTo>
                <a:lnTo>
                  <a:pt x="1093" y="982"/>
                </a:lnTo>
                <a:lnTo>
                  <a:pt x="1122" y="938"/>
                </a:lnTo>
                <a:lnTo>
                  <a:pt x="1147" y="890"/>
                </a:lnTo>
                <a:lnTo>
                  <a:pt x="1167" y="839"/>
                </a:lnTo>
                <a:lnTo>
                  <a:pt x="1182" y="787"/>
                </a:lnTo>
                <a:lnTo>
                  <a:pt x="1190" y="731"/>
                </a:lnTo>
                <a:lnTo>
                  <a:pt x="1194" y="674"/>
                </a:lnTo>
                <a:lnTo>
                  <a:pt x="1190" y="617"/>
                </a:lnTo>
                <a:lnTo>
                  <a:pt x="1182" y="563"/>
                </a:lnTo>
                <a:lnTo>
                  <a:pt x="1167" y="510"/>
                </a:lnTo>
                <a:lnTo>
                  <a:pt x="1147" y="460"/>
                </a:lnTo>
                <a:lnTo>
                  <a:pt x="1122" y="411"/>
                </a:lnTo>
                <a:lnTo>
                  <a:pt x="1093" y="367"/>
                </a:lnTo>
                <a:lnTo>
                  <a:pt x="1059" y="325"/>
                </a:lnTo>
                <a:lnTo>
                  <a:pt x="1021" y="288"/>
                </a:lnTo>
                <a:lnTo>
                  <a:pt x="980" y="255"/>
                </a:lnTo>
                <a:lnTo>
                  <a:pt x="936" y="225"/>
                </a:lnTo>
                <a:lnTo>
                  <a:pt x="888" y="200"/>
                </a:lnTo>
                <a:lnTo>
                  <a:pt x="838" y="180"/>
                </a:lnTo>
                <a:lnTo>
                  <a:pt x="785" y="165"/>
                </a:lnTo>
                <a:lnTo>
                  <a:pt x="730" y="157"/>
                </a:lnTo>
                <a:lnTo>
                  <a:pt x="673" y="154"/>
                </a:lnTo>
                <a:close/>
                <a:moveTo>
                  <a:pt x="673" y="0"/>
                </a:moveTo>
                <a:lnTo>
                  <a:pt x="738" y="3"/>
                </a:lnTo>
                <a:lnTo>
                  <a:pt x="801" y="13"/>
                </a:lnTo>
                <a:lnTo>
                  <a:pt x="863" y="27"/>
                </a:lnTo>
                <a:lnTo>
                  <a:pt x="922" y="47"/>
                </a:lnTo>
                <a:lnTo>
                  <a:pt x="977" y="73"/>
                </a:lnTo>
                <a:lnTo>
                  <a:pt x="1031" y="103"/>
                </a:lnTo>
                <a:lnTo>
                  <a:pt x="1081" y="138"/>
                </a:lnTo>
                <a:lnTo>
                  <a:pt x="1127" y="177"/>
                </a:lnTo>
                <a:lnTo>
                  <a:pt x="1170" y="220"/>
                </a:lnTo>
                <a:lnTo>
                  <a:pt x="1209" y="266"/>
                </a:lnTo>
                <a:lnTo>
                  <a:pt x="1244" y="317"/>
                </a:lnTo>
                <a:lnTo>
                  <a:pt x="1274" y="370"/>
                </a:lnTo>
                <a:lnTo>
                  <a:pt x="1300" y="426"/>
                </a:lnTo>
                <a:lnTo>
                  <a:pt x="1319" y="485"/>
                </a:lnTo>
                <a:lnTo>
                  <a:pt x="1334" y="547"/>
                </a:lnTo>
                <a:lnTo>
                  <a:pt x="1344" y="610"/>
                </a:lnTo>
                <a:lnTo>
                  <a:pt x="1347" y="674"/>
                </a:lnTo>
                <a:lnTo>
                  <a:pt x="1344" y="739"/>
                </a:lnTo>
                <a:lnTo>
                  <a:pt x="1334" y="802"/>
                </a:lnTo>
                <a:lnTo>
                  <a:pt x="1319" y="864"/>
                </a:lnTo>
                <a:lnTo>
                  <a:pt x="1300" y="923"/>
                </a:lnTo>
                <a:lnTo>
                  <a:pt x="1274" y="979"/>
                </a:lnTo>
                <a:lnTo>
                  <a:pt x="1244" y="1033"/>
                </a:lnTo>
                <a:lnTo>
                  <a:pt x="1209" y="1083"/>
                </a:lnTo>
                <a:lnTo>
                  <a:pt x="1170" y="1129"/>
                </a:lnTo>
                <a:lnTo>
                  <a:pt x="1127" y="1172"/>
                </a:lnTo>
                <a:lnTo>
                  <a:pt x="1081" y="1211"/>
                </a:lnTo>
                <a:lnTo>
                  <a:pt x="1031" y="1246"/>
                </a:lnTo>
                <a:lnTo>
                  <a:pt x="977" y="1276"/>
                </a:lnTo>
                <a:lnTo>
                  <a:pt x="922" y="1302"/>
                </a:lnTo>
                <a:lnTo>
                  <a:pt x="863" y="1322"/>
                </a:lnTo>
                <a:lnTo>
                  <a:pt x="801" y="1336"/>
                </a:lnTo>
                <a:lnTo>
                  <a:pt x="738" y="1346"/>
                </a:lnTo>
                <a:lnTo>
                  <a:pt x="673" y="1349"/>
                </a:lnTo>
                <a:lnTo>
                  <a:pt x="609" y="1346"/>
                </a:lnTo>
                <a:lnTo>
                  <a:pt x="546" y="1336"/>
                </a:lnTo>
                <a:lnTo>
                  <a:pt x="484" y="1322"/>
                </a:lnTo>
                <a:lnTo>
                  <a:pt x="425" y="1302"/>
                </a:lnTo>
                <a:lnTo>
                  <a:pt x="369" y="1276"/>
                </a:lnTo>
                <a:lnTo>
                  <a:pt x="316" y="1246"/>
                </a:lnTo>
                <a:lnTo>
                  <a:pt x="266" y="1211"/>
                </a:lnTo>
                <a:lnTo>
                  <a:pt x="219" y="1172"/>
                </a:lnTo>
                <a:lnTo>
                  <a:pt x="176" y="1129"/>
                </a:lnTo>
                <a:lnTo>
                  <a:pt x="138" y="1083"/>
                </a:lnTo>
                <a:lnTo>
                  <a:pt x="103" y="1033"/>
                </a:lnTo>
                <a:lnTo>
                  <a:pt x="72" y="979"/>
                </a:lnTo>
                <a:lnTo>
                  <a:pt x="47" y="923"/>
                </a:lnTo>
                <a:lnTo>
                  <a:pt x="27" y="864"/>
                </a:lnTo>
                <a:lnTo>
                  <a:pt x="13" y="802"/>
                </a:lnTo>
                <a:lnTo>
                  <a:pt x="3" y="739"/>
                </a:lnTo>
                <a:lnTo>
                  <a:pt x="0" y="674"/>
                </a:lnTo>
                <a:lnTo>
                  <a:pt x="3" y="610"/>
                </a:lnTo>
                <a:lnTo>
                  <a:pt x="13" y="547"/>
                </a:lnTo>
                <a:lnTo>
                  <a:pt x="27" y="485"/>
                </a:lnTo>
                <a:lnTo>
                  <a:pt x="47" y="426"/>
                </a:lnTo>
                <a:lnTo>
                  <a:pt x="72" y="370"/>
                </a:lnTo>
                <a:lnTo>
                  <a:pt x="103" y="317"/>
                </a:lnTo>
                <a:lnTo>
                  <a:pt x="138" y="266"/>
                </a:lnTo>
                <a:lnTo>
                  <a:pt x="176" y="220"/>
                </a:lnTo>
                <a:lnTo>
                  <a:pt x="219" y="177"/>
                </a:lnTo>
                <a:lnTo>
                  <a:pt x="266" y="138"/>
                </a:lnTo>
                <a:lnTo>
                  <a:pt x="316" y="103"/>
                </a:lnTo>
                <a:lnTo>
                  <a:pt x="369" y="73"/>
                </a:lnTo>
                <a:lnTo>
                  <a:pt x="425" y="47"/>
                </a:lnTo>
                <a:lnTo>
                  <a:pt x="484" y="27"/>
                </a:lnTo>
                <a:lnTo>
                  <a:pt x="546" y="13"/>
                </a:lnTo>
                <a:lnTo>
                  <a:pt x="609" y="3"/>
                </a:lnTo>
                <a:lnTo>
                  <a:pt x="673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68"/>
          <p:cNvSpPr>
            <a:spLocks noEditPoints="1"/>
          </p:cNvSpPr>
          <p:nvPr/>
        </p:nvSpPr>
        <p:spPr bwMode="auto">
          <a:xfrm>
            <a:off x="7115686" y="1900018"/>
            <a:ext cx="771943" cy="828812"/>
          </a:xfrm>
          <a:custGeom>
            <a:avLst/>
            <a:gdLst>
              <a:gd name="T0" fmla="*/ 1733 w 3312"/>
              <a:gd name="T1" fmla="*/ 259 h 3556"/>
              <a:gd name="T2" fmla="*/ 1858 w 3312"/>
              <a:gd name="T3" fmla="*/ 424 h 3556"/>
              <a:gd name="T4" fmla="*/ 2338 w 3312"/>
              <a:gd name="T5" fmla="*/ 554 h 3556"/>
              <a:gd name="T6" fmla="*/ 2749 w 3312"/>
              <a:gd name="T7" fmla="*/ 813 h 3556"/>
              <a:gd name="T8" fmla="*/ 3064 w 3312"/>
              <a:gd name="T9" fmla="*/ 1175 h 3556"/>
              <a:gd name="T10" fmla="*/ 3261 w 3312"/>
              <a:gd name="T11" fmla="*/ 1615 h 3556"/>
              <a:gd name="T12" fmla="*/ 3234 w 3312"/>
              <a:gd name="T13" fmla="*/ 1859 h 3556"/>
              <a:gd name="T14" fmla="*/ 2973 w 3312"/>
              <a:gd name="T15" fmla="*/ 1802 h 3556"/>
              <a:gd name="T16" fmla="*/ 2733 w 3312"/>
              <a:gd name="T17" fmla="*/ 1849 h 3556"/>
              <a:gd name="T18" fmla="*/ 2574 w 3312"/>
              <a:gd name="T19" fmla="*/ 1972 h 3556"/>
              <a:gd name="T20" fmla="*/ 2494 w 3312"/>
              <a:gd name="T21" fmla="*/ 1972 h 3556"/>
              <a:gd name="T22" fmla="*/ 2334 w 3312"/>
              <a:gd name="T23" fmla="*/ 1848 h 3556"/>
              <a:gd name="T24" fmla="*/ 2095 w 3312"/>
              <a:gd name="T25" fmla="*/ 1799 h 3556"/>
              <a:gd name="T26" fmla="*/ 1834 w 3312"/>
              <a:gd name="T27" fmla="*/ 1858 h 3556"/>
              <a:gd name="T28" fmla="*/ 1743 w 3312"/>
              <a:gd name="T29" fmla="*/ 3161 h 3556"/>
              <a:gd name="T30" fmla="*/ 1623 w 3312"/>
              <a:gd name="T31" fmla="*/ 3406 h 3556"/>
              <a:gd name="T32" fmla="*/ 1408 w 3312"/>
              <a:gd name="T33" fmla="*/ 3543 h 3556"/>
              <a:gd name="T34" fmla="*/ 1154 w 3312"/>
              <a:gd name="T35" fmla="*/ 3527 h 3556"/>
              <a:gd name="T36" fmla="*/ 955 w 3312"/>
              <a:gd name="T37" fmla="*/ 3364 h 3556"/>
              <a:gd name="T38" fmla="*/ 859 w 3312"/>
              <a:gd name="T39" fmla="*/ 3103 h 3556"/>
              <a:gd name="T40" fmla="*/ 893 w 3312"/>
              <a:gd name="T41" fmla="*/ 2955 h 3556"/>
              <a:gd name="T42" fmla="*/ 999 w 3312"/>
              <a:gd name="T43" fmla="*/ 2942 h 3556"/>
              <a:gd name="T44" fmla="*/ 1055 w 3312"/>
              <a:gd name="T45" fmla="*/ 3044 h 3556"/>
              <a:gd name="T46" fmla="*/ 1116 w 3312"/>
              <a:gd name="T47" fmla="*/ 3231 h 3556"/>
              <a:gd name="T48" fmla="*/ 1269 w 3312"/>
              <a:gd name="T49" fmla="*/ 3327 h 3556"/>
              <a:gd name="T50" fmla="*/ 1442 w 3312"/>
              <a:gd name="T51" fmla="*/ 3284 h 3556"/>
              <a:gd name="T52" fmla="*/ 1547 w 3312"/>
              <a:gd name="T53" fmla="*/ 3126 h 3556"/>
              <a:gd name="T54" fmla="*/ 1478 w 3312"/>
              <a:gd name="T55" fmla="*/ 1859 h 3556"/>
              <a:gd name="T56" fmla="*/ 1217 w 3312"/>
              <a:gd name="T57" fmla="*/ 1802 h 3556"/>
              <a:gd name="T58" fmla="*/ 978 w 3312"/>
              <a:gd name="T59" fmla="*/ 1849 h 3556"/>
              <a:gd name="T60" fmla="*/ 819 w 3312"/>
              <a:gd name="T61" fmla="*/ 1972 h 3556"/>
              <a:gd name="T62" fmla="*/ 739 w 3312"/>
              <a:gd name="T63" fmla="*/ 1972 h 3556"/>
              <a:gd name="T64" fmla="*/ 579 w 3312"/>
              <a:gd name="T65" fmla="*/ 1848 h 3556"/>
              <a:gd name="T66" fmla="*/ 339 w 3312"/>
              <a:gd name="T67" fmla="*/ 1799 h 3556"/>
              <a:gd name="T68" fmla="*/ 78 w 3312"/>
              <a:gd name="T69" fmla="*/ 1857 h 3556"/>
              <a:gd name="T70" fmla="*/ 51 w 3312"/>
              <a:gd name="T71" fmla="*/ 1614 h 3556"/>
              <a:gd name="T72" fmla="*/ 249 w 3312"/>
              <a:gd name="T73" fmla="*/ 1173 h 3556"/>
              <a:gd name="T74" fmla="*/ 564 w 3312"/>
              <a:gd name="T75" fmla="*/ 812 h 3556"/>
              <a:gd name="T76" fmla="*/ 974 w 3312"/>
              <a:gd name="T77" fmla="*/ 554 h 3556"/>
              <a:gd name="T78" fmla="*/ 1454 w 3312"/>
              <a:gd name="T79" fmla="*/ 424 h 3556"/>
              <a:gd name="T80" fmla="*/ 1579 w 3312"/>
              <a:gd name="T81" fmla="*/ 259 h 3556"/>
              <a:gd name="T82" fmla="*/ 240 w 3312"/>
              <a:gd name="T83" fmla="*/ 217 h 3556"/>
              <a:gd name="T84" fmla="*/ 267 w 3312"/>
              <a:gd name="T85" fmla="*/ 280 h 3556"/>
              <a:gd name="T86" fmla="*/ 323 w 3312"/>
              <a:gd name="T87" fmla="*/ 420 h 3556"/>
              <a:gd name="T88" fmla="*/ 372 w 3312"/>
              <a:gd name="T89" fmla="*/ 569 h 3556"/>
              <a:gd name="T90" fmla="*/ 372 w 3312"/>
              <a:gd name="T91" fmla="*/ 695 h 3556"/>
              <a:gd name="T92" fmla="*/ 269 w 3312"/>
              <a:gd name="T93" fmla="*/ 791 h 3556"/>
              <a:gd name="T94" fmla="*/ 137 w 3312"/>
              <a:gd name="T95" fmla="*/ 747 h 3556"/>
              <a:gd name="T96" fmla="*/ 97 w 3312"/>
              <a:gd name="T97" fmla="*/ 614 h 3556"/>
              <a:gd name="T98" fmla="*/ 133 w 3312"/>
              <a:gd name="T99" fmla="*/ 483 h 3556"/>
              <a:gd name="T100" fmla="*/ 192 w 3312"/>
              <a:gd name="T101" fmla="*/ 331 h 3556"/>
              <a:gd name="T102" fmla="*/ 235 w 3312"/>
              <a:gd name="T103" fmla="*/ 228 h 3556"/>
              <a:gd name="T104" fmla="*/ 651 w 3312"/>
              <a:gd name="T105" fmla="*/ 11 h 3556"/>
              <a:gd name="T106" fmla="*/ 691 w 3312"/>
              <a:gd name="T107" fmla="*/ 104 h 3556"/>
              <a:gd name="T108" fmla="*/ 738 w 3312"/>
              <a:gd name="T109" fmla="*/ 234 h 3556"/>
              <a:gd name="T110" fmla="*/ 752 w 3312"/>
              <a:gd name="T111" fmla="*/ 339 h 3556"/>
              <a:gd name="T112" fmla="*/ 671 w 3312"/>
              <a:gd name="T113" fmla="*/ 431 h 3556"/>
              <a:gd name="T114" fmla="*/ 562 w 3312"/>
              <a:gd name="T115" fmla="*/ 387 h 3556"/>
              <a:gd name="T116" fmla="*/ 543 w 3312"/>
              <a:gd name="T117" fmla="*/ 277 h 3556"/>
              <a:gd name="T118" fmla="*/ 582 w 3312"/>
              <a:gd name="T119" fmla="*/ 156 h 3556"/>
              <a:gd name="T120" fmla="*/ 629 w 3312"/>
              <a:gd name="T121" fmla="*/ 39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312" h="3556">
                <a:moveTo>
                  <a:pt x="1656" y="217"/>
                </a:moveTo>
                <a:lnTo>
                  <a:pt x="1679" y="220"/>
                </a:lnTo>
                <a:lnTo>
                  <a:pt x="1699" y="228"/>
                </a:lnTo>
                <a:lnTo>
                  <a:pt x="1718" y="242"/>
                </a:lnTo>
                <a:lnTo>
                  <a:pt x="1733" y="259"/>
                </a:lnTo>
                <a:lnTo>
                  <a:pt x="1745" y="280"/>
                </a:lnTo>
                <a:lnTo>
                  <a:pt x="1752" y="304"/>
                </a:lnTo>
                <a:lnTo>
                  <a:pt x="1755" y="330"/>
                </a:lnTo>
                <a:lnTo>
                  <a:pt x="1755" y="415"/>
                </a:lnTo>
                <a:lnTo>
                  <a:pt x="1858" y="424"/>
                </a:lnTo>
                <a:lnTo>
                  <a:pt x="1958" y="439"/>
                </a:lnTo>
                <a:lnTo>
                  <a:pt x="2057" y="459"/>
                </a:lnTo>
                <a:lnTo>
                  <a:pt x="2154" y="486"/>
                </a:lnTo>
                <a:lnTo>
                  <a:pt x="2247" y="518"/>
                </a:lnTo>
                <a:lnTo>
                  <a:pt x="2338" y="554"/>
                </a:lnTo>
                <a:lnTo>
                  <a:pt x="2428" y="597"/>
                </a:lnTo>
                <a:lnTo>
                  <a:pt x="2513" y="644"/>
                </a:lnTo>
                <a:lnTo>
                  <a:pt x="2595" y="696"/>
                </a:lnTo>
                <a:lnTo>
                  <a:pt x="2674" y="752"/>
                </a:lnTo>
                <a:lnTo>
                  <a:pt x="2749" y="813"/>
                </a:lnTo>
                <a:lnTo>
                  <a:pt x="2820" y="877"/>
                </a:lnTo>
                <a:lnTo>
                  <a:pt x="2887" y="946"/>
                </a:lnTo>
                <a:lnTo>
                  <a:pt x="2951" y="1019"/>
                </a:lnTo>
                <a:lnTo>
                  <a:pt x="3010" y="1094"/>
                </a:lnTo>
                <a:lnTo>
                  <a:pt x="3064" y="1175"/>
                </a:lnTo>
                <a:lnTo>
                  <a:pt x="3113" y="1257"/>
                </a:lnTo>
                <a:lnTo>
                  <a:pt x="3158" y="1343"/>
                </a:lnTo>
                <a:lnTo>
                  <a:pt x="3198" y="1431"/>
                </a:lnTo>
                <a:lnTo>
                  <a:pt x="3232" y="1522"/>
                </a:lnTo>
                <a:lnTo>
                  <a:pt x="3261" y="1615"/>
                </a:lnTo>
                <a:lnTo>
                  <a:pt x="3284" y="1711"/>
                </a:lnTo>
                <a:lnTo>
                  <a:pt x="3301" y="1810"/>
                </a:lnTo>
                <a:lnTo>
                  <a:pt x="3312" y="1909"/>
                </a:lnTo>
                <a:lnTo>
                  <a:pt x="3275" y="1883"/>
                </a:lnTo>
                <a:lnTo>
                  <a:pt x="3234" y="1859"/>
                </a:lnTo>
                <a:lnTo>
                  <a:pt x="3188" y="1840"/>
                </a:lnTo>
                <a:lnTo>
                  <a:pt x="3138" y="1823"/>
                </a:lnTo>
                <a:lnTo>
                  <a:pt x="3085" y="1811"/>
                </a:lnTo>
                <a:lnTo>
                  <a:pt x="3030" y="1804"/>
                </a:lnTo>
                <a:lnTo>
                  <a:pt x="2973" y="1802"/>
                </a:lnTo>
                <a:lnTo>
                  <a:pt x="2921" y="1803"/>
                </a:lnTo>
                <a:lnTo>
                  <a:pt x="2870" y="1810"/>
                </a:lnTo>
                <a:lnTo>
                  <a:pt x="2822" y="1819"/>
                </a:lnTo>
                <a:lnTo>
                  <a:pt x="2776" y="1833"/>
                </a:lnTo>
                <a:lnTo>
                  <a:pt x="2733" y="1849"/>
                </a:lnTo>
                <a:lnTo>
                  <a:pt x="2694" y="1868"/>
                </a:lnTo>
                <a:lnTo>
                  <a:pt x="2658" y="1891"/>
                </a:lnTo>
                <a:lnTo>
                  <a:pt x="2626" y="1916"/>
                </a:lnTo>
                <a:lnTo>
                  <a:pt x="2597" y="1943"/>
                </a:lnTo>
                <a:lnTo>
                  <a:pt x="2574" y="1972"/>
                </a:lnTo>
                <a:lnTo>
                  <a:pt x="2555" y="2003"/>
                </a:lnTo>
                <a:lnTo>
                  <a:pt x="2542" y="2036"/>
                </a:lnTo>
                <a:lnTo>
                  <a:pt x="2525" y="2036"/>
                </a:lnTo>
                <a:lnTo>
                  <a:pt x="2512" y="2003"/>
                </a:lnTo>
                <a:lnTo>
                  <a:pt x="2494" y="1972"/>
                </a:lnTo>
                <a:lnTo>
                  <a:pt x="2471" y="1943"/>
                </a:lnTo>
                <a:lnTo>
                  <a:pt x="2443" y="1915"/>
                </a:lnTo>
                <a:lnTo>
                  <a:pt x="2411" y="1890"/>
                </a:lnTo>
                <a:lnTo>
                  <a:pt x="2375" y="1867"/>
                </a:lnTo>
                <a:lnTo>
                  <a:pt x="2334" y="1848"/>
                </a:lnTo>
                <a:lnTo>
                  <a:pt x="2292" y="1830"/>
                </a:lnTo>
                <a:lnTo>
                  <a:pt x="2246" y="1818"/>
                </a:lnTo>
                <a:lnTo>
                  <a:pt x="2198" y="1807"/>
                </a:lnTo>
                <a:lnTo>
                  <a:pt x="2147" y="1802"/>
                </a:lnTo>
                <a:lnTo>
                  <a:pt x="2095" y="1799"/>
                </a:lnTo>
                <a:lnTo>
                  <a:pt x="2037" y="1802"/>
                </a:lnTo>
                <a:lnTo>
                  <a:pt x="1981" y="1810"/>
                </a:lnTo>
                <a:lnTo>
                  <a:pt x="1929" y="1821"/>
                </a:lnTo>
                <a:lnTo>
                  <a:pt x="1880" y="1837"/>
                </a:lnTo>
                <a:lnTo>
                  <a:pt x="1834" y="1858"/>
                </a:lnTo>
                <a:lnTo>
                  <a:pt x="1792" y="1881"/>
                </a:lnTo>
                <a:lnTo>
                  <a:pt x="1755" y="1908"/>
                </a:lnTo>
                <a:lnTo>
                  <a:pt x="1755" y="3044"/>
                </a:lnTo>
                <a:lnTo>
                  <a:pt x="1752" y="3103"/>
                </a:lnTo>
                <a:lnTo>
                  <a:pt x="1743" y="3161"/>
                </a:lnTo>
                <a:lnTo>
                  <a:pt x="1729" y="3216"/>
                </a:lnTo>
                <a:lnTo>
                  <a:pt x="1709" y="3269"/>
                </a:lnTo>
                <a:lnTo>
                  <a:pt x="1685" y="3318"/>
                </a:lnTo>
                <a:lnTo>
                  <a:pt x="1656" y="3364"/>
                </a:lnTo>
                <a:lnTo>
                  <a:pt x="1623" y="3406"/>
                </a:lnTo>
                <a:lnTo>
                  <a:pt x="1587" y="3444"/>
                </a:lnTo>
                <a:lnTo>
                  <a:pt x="1547" y="3476"/>
                </a:lnTo>
                <a:lnTo>
                  <a:pt x="1503" y="3504"/>
                </a:lnTo>
                <a:lnTo>
                  <a:pt x="1457" y="3527"/>
                </a:lnTo>
                <a:lnTo>
                  <a:pt x="1408" y="3543"/>
                </a:lnTo>
                <a:lnTo>
                  <a:pt x="1358" y="3553"/>
                </a:lnTo>
                <a:lnTo>
                  <a:pt x="1306" y="3556"/>
                </a:lnTo>
                <a:lnTo>
                  <a:pt x="1254" y="3553"/>
                </a:lnTo>
                <a:lnTo>
                  <a:pt x="1202" y="3543"/>
                </a:lnTo>
                <a:lnTo>
                  <a:pt x="1154" y="3527"/>
                </a:lnTo>
                <a:lnTo>
                  <a:pt x="1108" y="3504"/>
                </a:lnTo>
                <a:lnTo>
                  <a:pt x="1065" y="3476"/>
                </a:lnTo>
                <a:lnTo>
                  <a:pt x="1025" y="3444"/>
                </a:lnTo>
                <a:lnTo>
                  <a:pt x="988" y="3406"/>
                </a:lnTo>
                <a:lnTo>
                  <a:pt x="955" y="3364"/>
                </a:lnTo>
                <a:lnTo>
                  <a:pt x="926" y="3318"/>
                </a:lnTo>
                <a:lnTo>
                  <a:pt x="902" y="3269"/>
                </a:lnTo>
                <a:lnTo>
                  <a:pt x="882" y="3216"/>
                </a:lnTo>
                <a:lnTo>
                  <a:pt x="868" y="3161"/>
                </a:lnTo>
                <a:lnTo>
                  <a:pt x="859" y="3103"/>
                </a:lnTo>
                <a:lnTo>
                  <a:pt x="856" y="3044"/>
                </a:lnTo>
                <a:lnTo>
                  <a:pt x="859" y="3017"/>
                </a:lnTo>
                <a:lnTo>
                  <a:pt x="866" y="2994"/>
                </a:lnTo>
                <a:lnTo>
                  <a:pt x="878" y="2973"/>
                </a:lnTo>
                <a:lnTo>
                  <a:pt x="893" y="2955"/>
                </a:lnTo>
                <a:lnTo>
                  <a:pt x="911" y="2942"/>
                </a:lnTo>
                <a:lnTo>
                  <a:pt x="932" y="2934"/>
                </a:lnTo>
                <a:lnTo>
                  <a:pt x="955" y="2930"/>
                </a:lnTo>
                <a:lnTo>
                  <a:pt x="978" y="2934"/>
                </a:lnTo>
                <a:lnTo>
                  <a:pt x="999" y="2942"/>
                </a:lnTo>
                <a:lnTo>
                  <a:pt x="1018" y="2955"/>
                </a:lnTo>
                <a:lnTo>
                  <a:pt x="1033" y="2973"/>
                </a:lnTo>
                <a:lnTo>
                  <a:pt x="1045" y="2994"/>
                </a:lnTo>
                <a:lnTo>
                  <a:pt x="1052" y="3017"/>
                </a:lnTo>
                <a:lnTo>
                  <a:pt x="1055" y="3044"/>
                </a:lnTo>
                <a:lnTo>
                  <a:pt x="1057" y="3086"/>
                </a:lnTo>
                <a:lnTo>
                  <a:pt x="1065" y="3126"/>
                </a:lnTo>
                <a:lnTo>
                  <a:pt x="1078" y="3165"/>
                </a:lnTo>
                <a:lnTo>
                  <a:pt x="1095" y="3199"/>
                </a:lnTo>
                <a:lnTo>
                  <a:pt x="1116" y="3231"/>
                </a:lnTo>
                <a:lnTo>
                  <a:pt x="1141" y="3260"/>
                </a:lnTo>
                <a:lnTo>
                  <a:pt x="1169" y="3284"/>
                </a:lnTo>
                <a:lnTo>
                  <a:pt x="1199" y="3303"/>
                </a:lnTo>
                <a:lnTo>
                  <a:pt x="1233" y="3318"/>
                </a:lnTo>
                <a:lnTo>
                  <a:pt x="1269" y="3327"/>
                </a:lnTo>
                <a:lnTo>
                  <a:pt x="1306" y="3330"/>
                </a:lnTo>
                <a:lnTo>
                  <a:pt x="1343" y="3327"/>
                </a:lnTo>
                <a:lnTo>
                  <a:pt x="1378" y="3318"/>
                </a:lnTo>
                <a:lnTo>
                  <a:pt x="1411" y="3303"/>
                </a:lnTo>
                <a:lnTo>
                  <a:pt x="1442" y="3284"/>
                </a:lnTo>
                <a:lnTo>
                  <a:pt x="1470" y="3260"/>
                </a:lnTo>
                <a:lnTo>
                  <a:pt x="1495" y="3231"/>
                </a:lnTo>
                <a:lnTo>
                  <a:pt x="1516" y="3199"/>
                </a:lnTo>
                <a:lnTo>
                  <a:pt x="1534" y="3165"/>
                </a:lnTo>
                <a:lnTo>
                  <a:pt x="1547" y="3126"/>
                </a:lnTo>
                <a:lnTo>
                  <a:pt x="1554" y="3086"/>
                </a:lnTo>
                <a:lnTo>
                  <a:pt x="1557" y="3044"/>
                </a:lnTo>
                <a:lnTo>
                  <a:pt x="1557" y="1909"/>
                </a:lnTo>
                <a:lnTo>
                  <a:pt x="1520" y="1883"/>
                </a:lnTo>
                <a:lnTo>
                  <a:pt x="1478" y="1859"/>
                </a:lnTo>
                <a:lnTo>
                  <a:pt x="1432" y="1840"/>
                </a:lnTo>
                <a:lnTo>
                  <a:pt x="1383" y="1823"/>
                </a:lnTo>
                <a:lnTo>
                  <a:pt x="1330" y="1811"/>
                </a:lnTo>
                <a:lnTo>
                  <a:pt x="1275" y="1804"/>
                </a:lnTo>
                <a:lnTo>
                  <a:pt x="1217" y="1802"/>
                </a:lnTo>
                <a:lnTo>
                  <a:pt x="1165" y="1803"/>
                </a:lnTo>
                <a:lnTo>
                  <a:pt x="1114" y="1810"/>
                </a:lnTo>
                <a:lnTo>
                  <a:pt x="1066" y="1819"/>
                </a:lnTo>
                <a:lnTo>
                  <a:pt x="1021" y="1833"/>
                </a:lnTo>
                <a:lnTo>
                  <a:pt x="978" y="1849"/>
                </a:lnTo>
                <a:lnTo>
                  <a:pt x="938" y="1868"/>
                </a:lnTo>
                <a:lnTo>
                  <a:pt x="902" y="1891"/>
                </a:lnTo>
                <a:lnTo>
                  <a:pt x="870" y="1916"/>
                </a:lnTo>
                <a:lnTo>
                  <a:pt x="842" y="1943"/>
                </a:lnTo>
                <a:lnTo>
                  <a:pt x="819" y="1972"/>
                </a:lnTo>
                <a:lnTo>
                  <a:pt x="800" y="2003"/>
                </a:lnTo>
                <a:lnTo>
                  <a:pt x="787" y="2036"/>
                </a:lnTo>
                <a:lnTo>
                  <a:pt x="770" y="2036"/>
                </a:lnTo>
                <a:lnTo>
                  <a:pt x="757" y="2003"/>
                </a:lnTo>
                <a:lnTo>
                  <a:pt x="739" y="1972"/>
                </a:lnTo>
                <a:lnTo>
                  <a:pt x="716" y="1943"/>
                </a:lnTo>
                <a:lnTo>
                  <a:pt x="687" y="1915"/>
                </a:lnTo>
                <a:lnTo>
                  <a:pt x="655" y="1890"/>
                </a:lnTo>
                <a:lnTo>
                  <a:pt x="619" y="1867"/>
                </a:lnTo>
                <a:lnTo>
                  <a:pt x="579" y="1848"/>
                </a:lnTo>
                <a:lnTo>
                  <a:pt x="537" y="1830"/>
                </a:lnTo>
                <a:lnTo>
                  <a:pt x="491" y="1818"/>
                </a:lnTo>
                <a:lnTo>
                  <a:pt x="443" y="1807"/>
                </a:lnTo>
                <a:lnTo>
                  <a:pt x="391" y="1802"/>
                </a:lnTo>
                <a:lnTo>
                  <a:pt x="339" y="1799"/>
                </a:lnTo>
                <a:lnTo>
                  <a:pt x="282" y="1802"/>
                </a:lnTo>
                <a:lnTo>
                  <a:pt x="227" y="1810"/>
                </a:lnTo>
                <a:lnTo>
                  <a:pt x="174" y="1821"/>
                </a:lnTo>
                <a:lnTo>
                  <a:pt x="124" y="1837"/>
                </a:lnTo>
                <a:lnTo>
                  <a:pt x="78" y="1857"/>
                </a:lnTo>
                <a:lnTo>
                  <a:pt x="37" y="1881"/>
                </a:lnTo>
                <a:lnTo>
                  <a:pt x="0" y="1907"/>
                </a:lnTo>
                <a:lnTo>
                  <a:pt x="11" y="1807"/>
                </a:lnTo>
                <a:lnTo>
                  <a:pt x="28" y="1710"/>
                </a:lnTo>
                <a:lnTo>
                  <a:pt x="51" y="1614"/>
                </a:lnTo>
                <a:lnTo>
                  <a:pt x="80" y="1520"/>
                </a:lnTo>
                <a:lnTo>
                  <a:pt x="114" y="1430"/>
                </a:lnTo>
                <a:lnTo>
                  <a:pt x="155" y="1341"/>
                </a:lnTo>
                <a:lnTo>
                  <a:pt x="199" y="1256"/>
                </a:lnTo>
                <a:lnTo>
                  <a:pt x="249" y="1173"/>
                </a:lnTo>
                <a:lnTo>
                  <a:pt x="303" y="1093"/>
                </a:lnTo>
                <a:lnTo>
                  <a:pt x="361" y="1018"/>
                </a:lnTo>
                <a:lnTo>
                  <a:pt x="425" y="946"/>
                </a:lnTo>
                <a:lnTo>
                  <a:pt x="492" y="877"/>
                </a:lnTo>
                <a:lnTo>
                  <a:pt x="564" y="812"/>
                </a:lnTo>
                <a:lnTo>
                  <a:pt x="638" y="751"/>
                </a:lnTo>
                <a:lnTo>
                  <a:pt x="718" y="695"/>
                </a:lnTo>
                <a:lnTo>
                  <a:pt x="800" y="644"/>
                </a:lnTo>
                <a:lnTo>
                  <a:pt x="885" y="597"/>
                </a:lnTo>
                <a:lnTo>
                  <a:pt x="974" y="554"/>
                </a:lnTo>
                <a:lnTo>
                  <a:pt x="1065" y="518"/>
                </a:lnTo>
                <a:lnTo>
                  <a:pt x="1158" y="486"/>
                </a:lnTo>
                <a:lnTo>
                  <a:pt x="1255" y="459"/>
                </a:lnTo>
                <a:lnTo>
                  <a:pt x="1354" y="439"/>
                </a:lnTo>
                <a:lnTo>
                  <a:pt x="1454" y="424"/>
                </a:lnTo>
                <a:lnTo>
                  <a:pt x="1557" y="415"/>
                </a:lnTo>
                <a:lnTo>
                  <a:pt x="1557" y="330"/>
                </a:lnTo>
                <a:lnTo>
                  <a:pt x="1560" y="304"/>
                </a:lnTo>
                <a:lnTo>
                  <a:pt x="1567" y="280"/>
                </a:lnTo>
                <a:lnTo>
                  <a:pt x="1579" y="259"/>
                </a:lnTo>
                <a:lnTo>
                  <a:pt x="1594" y="242"/>
                </a:lnTo>
                <a:lnTo>
                  <a:pt x="1613" y="228"/>
                </a:lnTo>
                <a:lnTo>
                  <a:pt x="1633" y="220"/>
                </a:lnTo>
                <a:lnTo>
                  <a:pt x="1656" y="217"/>
                </a:lnTo>
                <a:close/>
                <a:moveTo>
                  <a:pt x="240" y="217"/>
                </a:moveTo>
                <a:lnTo>
                  <a:pt x="241" y="220"/>
                </a:lnTo>
                <a:lnTo>
                  <a:pt x="245" y="228"/>
                </a:lnTo>
                <a:lnTo>
                  <a:pt x="250" y="241"/>
                </a:lnTo>
                <a:lnTo>
                  <a:pt x="258" y="259"/>
                </a:lnTo>
                <a:lnTo>
                  <a:pt x="267" y="280"/>
                </a:lnTo>
                <a:lnTo>
                  <a:pt x="277" y="304"/>
                </a:lnTo>
                <a:lnTo>
                  <a:pt x="288" y="331"/>
                </a:lnTo>
                <a:lnTo>
                  <a:pt x="299" y="360"/>
                </a:lnTo>
                <a:lnTo>
                  <a:pt x="311" y="389"/>
                </a:lnTo>
                <a:lnTo>
                  <a:pt x="323" y="420"/>
                </a:lnTo>
                <a:lnTo>
                  <a:pt x="335" y="452"/>
                </a:lnTo>
                <a:lnTo>
                  <a:pt x="346" y="483"/>
                </a:lnTo>
                <a:lnTo>
                  <a:pt x="356" y="513"/>
                </a:lnTo>
                <a:lnTo>
                  <a:pt x="365" y="542"/>
                </a:lnTo>
                <a:lnTo>
                  <a:pt x="372" y="569"/>
                </a:lnTo>
                <a:lnTo>
                  <a:pt x="378" y="593"/>
                </a:lnTo>
                <a:lnTo>
                  <a:pt x="382" y="614"/>
                </a:lnTo>
                <a:lnTo>
                  <a:pt x="383" y="631"/>
                </a:lnTo>
                <a:lnTo>
                  <a:pt x="380" y="664"/>
                </a:lnTo>
                <a:lnTo>
                  <a:pt x="372" y="695"/>
                </a:lnTo>
                <a:lnTo>
                  <a:pt x="358" y="722"/>
                </a:lnTo>
                <a:lnTo>
                  <a:pt x="341" y="747"/>
                </a:lnTo>
                <a:lnTo>
                  <a:pt x="320" y="767"/>
                </a:lnTo>
                <a:lnTo>
                  <a:pt x="295" y="782"/>
                </a:lnTo>
                <a:lnTo>
                  <a:pt x="269" y="791"/>
                </a:lnTo>
                <a:lnTo>
                  <a:pt x="240" y="795"/>
                </a:lnTo>
                <a:lnTo>
                  <a:pt x="211" y="791"/>
                </a:lnTo>
                <a:lnTo>
                  <a:pt x="184" y="782"/>
                </a:lnTo>
                <a:lnTo>
                  <a:pt x="160" y="767"/>
                </a:lnTo>
                <a:lnTo>
                  <a:pt x="137" y="747"/>
                </a:lnTo>
                <a:lnTo>
                  <a:pt x="120" y="722"/>
                </a:lnTo>
                <a:lnTo>
                  <a:pt x="107" y="695"/>
                </a:lnTo>
                <a:lnTo>
                  <a:pt x="98" y="664"/>
                </a:lnTo>
                <a:lnTo>
                  <a:pt x="95" y="631"/>
                </a:lnTo>
                <a:lnTo>
                  <a:pt x="97" y="614"/>
                </a:lnTo>
                <a:lnTo>
                  <a:pt x="100" y="593"/>
                </a:lnTo>
                <a:lnTo>
                  <a:pt x="106" y="569"/>
                </a:lnTo>
                <a:lnTo>
                  <a:pt x="114" y="542"/>
                </a:lnTo>
                <a:lnTo>
                  <a:pt x="122" y="513"/>
                </a:lnTo>
                <a:lnTo>
                  <a:pt x="133" y="483"/>
                </a:lnTo>
                <a:lnTo>
                  <a:pt x="145" y="452"/>
                </a:lnTo>
                <a:lnTo>
                  <a:pt x="156" y="420"/>
                </a:lnTo>
                <a:lnTo>
                  <a:pt x="168" y="389"/>
                </a:lnTo>
                <a:lnTo>
                  <a:pt x="180" y="360"/>
                </a:lnTo>
                <a:lnTo>
                  <a:pt x="192" y="331"/>
                </a:lnTo>
                <a:lnTo>
                  <a:pt x="203" y="304"/>
                </a:lnTo>
                <a:lnTo>
                  <a:pt x="213" y="280"/>
                </a:lnTo>
                <a:lnTo>
                  <a:pt x="222" y="259"/>
                </a:lnTo>
                <a:lnTo>
                  <a:pt x="229" y="241"/>
                </a:lnTo>
                <a:lnTo>
                  <a:pt x="235" y="228"/>
                </a:lnTo>
                <a:lnTo>
                  <a:pt x="238" y="220"/>
                </a:lnTo>
                <a:lnTo>
                  <a:pt x="240" y="217"/>
                </a:lnTo>
                <a:close/>
                <a:moveTo>
                  <a:pt x="646" y="0"/>
                </a:moveTo>
                <a:lnTo>
                  <a:pt x="647" y="3"/>
                </a:lnTo>
                <a:lnTo>
                  <a:pt x="651" y="11"/>
                </a:lnTo>
                <a:lnTo>
                  <a:pt x="656" y="23"/>
                </a:lnTo>
                <a:lnTo>
                  <a:pt x="663" y="39"/>
                </a:lnTo>
                <a:lnTo>
                  <a:pt x="671" y="59"/>
                </a:lnTo>
                <a:lnTo>
                  <a:pt x="680" y="80"/>
                </a:lnTo>
                <a:lnTo>
                  <a:pt x="691" y="104"/>
                </a:lnTo>
                <a:lnTo>
                  <a:pt x="701" y="130"/>
                </a:lnTo>
                <a:lnTo>
                  <a:pt x="711" y="156"/>
                </a:lnTo>
                <a:lnTo>
                  <a:pt x="721" y="182"/>
                </a:lnTo>
                <a:lnTo>
                  <a:pt x="730" y="209"/>
                </a:lnTo>
                <a:lnTo>
                  <a:pt x="738" y="234"/>
                </a:lnTo>
                <a:lnTo>
                  <a:pt x="745" y="257"/>
                </a:lnTo>
                <a:lnTo>
                  <a:pt x="750" y="277"/>
                </a:lnTo>
                <a:lnTo>
                  <a:pt x="753" y="296"/>
                </a:lnTo>
                <a:lnTo>
                  <a:pt x="755" y="310"/>
                </a:lnTo>
                <a:lnTo>
                  <a:pt x="752" y="339"/>
                </a:lnTo>
                <a:lnTo>
                  <a:pt x="744" y="364"/>
                </a:lnTo>
                <a:lnTo>
                  <a:pt x="731" y="387"/>
                </a:lnTo>
                <a:lnTo>
                  <a:pt x="714" y="407"/>
                </a:lnTo>
                <a:lnTo>
                  <a:pt x="694" y="421"/>
                </a:lnTo>
                <a:lnTo>
                  <a:pt x="671" y="431"/>
                </a:lnTo>
                <a:lnTo>
                  <a:pt x="646" y="434"/>
                </a:lnTo>
                <a:lnTo>
                  <a:pt x="622" y="431"/>
                </a:lnTo>
                <a:lnTo>
                  <a:pt x="599" y="421"/>
                </a:lnTo>
                <a:lnTo>
                  <a:pt x="579" y="407"/>
                </a:lnTo>
                <a:lnTo>
                  <a:pt x="562" y="387"/>
                </a:lnTo>
                <a:lnTo>
                  <a:pt x="550" y="364"/>
                </a:lnTo>
                <a:lnTo>
                  <a:pt x="542" y="339"/>
                </a:lnTo>
                <a:lnTo>
                  <a:pt x="539" y="310"/>
                </a:lnTo>
                <a:lnTo>
                  <a:pt x="540" y="296"/>
                </a:lnTo>
                <a:lnTo>
                  <a:pt x="543" y="277"/>
                </a:lnTo>
                <a:lnTo>
                  <a:pt x="549" y="257"/>
                </a:lnTo>
                <a:lnTo>
                  <a:pt x="556" y="234"/>
                </a:lnTo>
                <a:lnTo>
                  <a:pt x="564" y="209"/>
                </a:lnTo>
                <a:lnTo>
                  <a:pt x="573" y="182"/>
                </a:lnTo>
                <a:lnTo>
                  <a:pt x="582" y="156"/>
                </a:lnTo>
                <a:lnTo>
                  <a:pt x="592" y="130"/>
                </a:lnTo>
                <a:lnTo>
                  <a:pt x="602" y="104"/>
                </a:lnTo>
                <a:lnTo>
                  <a:pt x="612" y="80"/>
                </a:lnTo>
                <a:lnTo>
                  <a:pt x="621" y="59"/>
                </a:lnTo>
                <a:lnTo>
                  <a:pt x="629" y="39"/>
                </a:lnTo>
                <a:lnTo>
                  <a:pt x="636" y="23"/>
                </a:lnTo>
                <a:lnTo>
                  <a:pt x="642" y="11"/>
                </a:lnTo>
                <a:lnTo>
                  <a:pt x="645" y="3"/>
                </a:lnTo>
                <a:lnTo>
                  <a:pt x="64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11"/>
          <p:cNvSpPr>
            <a:spLocks noEditPoints="1"/>
          </p:cNvSpPr>
          <p:nvPr/>
        </p:nvSpPr>
        <p:spPr bwMode="auto">
          <a:xfrm>
            <a:off x="4265425" y="4172807"/>
            <a:ext cx="842213" cy="758425"/>
          </a:xfrm>
          <a:custGeom>
            <a:avLst/>
            <a:gdLst>
              <a:gd name="T0" fmla="*/ 1681 w 3498"/>
              <a:gd name="T1" fmla="*/ 1222 h 3151"/>
              <a:gd name="T2" fmla="*/ 1514 w 3498"/>
              <a:gd name="T3" fmla="*/ 1465 h 3151"/>
              <a:gd name="T4" fmla="*/ 1551 w 3498"/>
              <a:gd name="T5" fmla="*/ 1765 h 3151"/>
              <a:gd name="T6" fmla="*/ 1771 w 3498"/>
              <a:gd name="T7" fmla="*/ 1960 h 3151"/>
              <a:gd name="T8" fmla="*/ 2073 w 3498"/>
              <a:gd name="T9" fmla="*/ 1960 h 3151"/>
              <a:gd name="T10" fmla="*/ 2293 w 3498"/>
              <a:gd name="T11" fmla="*/ 1765 h 3151"/>
              <a:gd name="T12" fmla="*/ 2329 w 3498"/>
              <a:gd name="T13" fmla="*/ 1465 h 3151"/>
              <a:gd name="T14" fmla="*/ 2163 w 3498"/>
              <a:gd name="T15" fmla="*/ 1222 h 3151"/>
              <a:gd name="T16" fmla="*/ 3187 w 3498"/>
              <a:gd name="T17" fmla="*/ 0 h 3151"/>
              <a:gd name="T18" fmla="*/ 3377 w 3498"/>
              <a:gd name="T19" fmla="*/ 65 h 3151"/>
              <a:gd name="T20" fmla="*/ 3495 w 3498"/>
              <a:gd name="T21" fmla="*/ 269 h 3151"/>
              <a:gd name="T22" fmla="*/ 3434 w 3498"/>
              <a:gd name="T23" fmla="*/ 502 h 3151"/>
              <a:gd name="T24" fmla="*/ 3230 w 3498"/>
              <a:gd name="T25" fmla="*/ 621 h 3151"/>
              <a:gd name="T26" fmla="*/ 2593 w 3498"/>
              <a:gd name="T27" fmla="*/ 1170 h 3151"/>
              <a:gd name="T28" fmla="*/ 2703 w 3498"/>
              <a:gd name="T29" fmla="*/ 1568 h 3151"/>
              <a:gd name="T30" fmla="*/ 2615 w 3498"/>
              <a:gd name="T31" fmla="*/ 1927 h 3151"/>
              <a:gd name="T32" fmla="*/ 2732 w 3498"/>
              <a:gd name="T33" fmla="*/ 2541 h 3151"/>
              <a:gd name="T34" fmla="*/ 2980 w 3498"/>
              <a:gd name="T35" fmla="*/ 2571 h 3151"/>
              <a:gd name="T36" fmla="*/ 3123 w 3498"/>
              <a:gd name="T37" fmla="*/ 2757 h 3151"/>
              <a:gd name="T38" fmla="*/ 3091 w 3498"/>
              <a:gd name="T39" fmla="*/ 2997 h 3151"/>
              <a:gd name="T40" fmla="*/ 2905 w 3498"/>
              <a:gd name="T41" fmla="*/ 3141 h 3151"/>
              <a:gd name="T42" fmla="*/ 2665 w 3498"/>
              <a:gd name="T43" fmla="*/ 3109 h 3151"/>
              <a:gd name="T44" fmla="*/ 2522 w 3498"/>
              <a:gd name="T45" fmla="*/ 2923 h 3151"/>
              <a:gd name="T46" fmla="*/ 2546 w 3498"/>
              <a:gd name="T47" fmla="*/ 2695 h 3151"/>
              <a:gd name="T48" fmla="*/ 1922 w 3498"/>
              <a:gd name="T49" fmla="*/ 2348 h 3151"/>
              <a:gd name="T50" fmla="*/ 1873 w 3498"/>
              <a:gd name="T51" fmla="*/ 2698 h 3151"/>
              <a:gd name="T52" fmla="*/ 1869 w 3498"/>
              <a:gd name="T53" fmla="*/ 2931 h 3151"/>
              <a:gd name="T54" fmla="*/ 1702 w 3498"/>
              <a:gd name="T55" fmla="*/ 3098 h 3151"/>
              <a:gd name="T56" fmla="*/ 1460 w 3498"/>
              <a:gd name="T57" fmla="*/ 3098 h 3151"/>
              <a:gd name="T58" fmla="*/ 1294 w 3498"/>
              <a:gd name="T59" fmla="*/ 2931 h 3151"/>
              <a:gd name="T60" fmla="*/ 1297 w 3498"/>
              <a:gd name="T61" fmla="*/ 2686 h 3151"/>
              <a:gd name="T62" fmla="*/ 1471 w 3498"/>
              <a:gd name="T63" fmla="*/ 2519 h 3151"/>
              <a:gd name="T64" fmla="*/ 1461 w 3498"/>
              <a:gd name="T65" fmla="*/ 2197 h 3151"/>
              <a:gd name="T66" fmla="*/ 622 w 3498"/>
              <a:gd name="T67" fmla="*/ 2525 h 3151"/>
              <a:gd name="T68" fmla="*/ 558 w 3498"/>
              <a:gd name="T69" fmla="*/ 2750 h 3151"/>
              <a:gd name="T70" fmla="*/ 354 w 3498"/>
              <a:gd name="T71" fmla="*/ 2868 h 3151"/>
              <a:gd name="T72" fmla="*/ 121 w 3498"/>
              <a:gd name="T73" fmla="*/ 2806 h 3151"/>
              <a:gd name="T74" fmla="*/ 3 w 3498"/>
              <a:gd name="T75" fmla="*/ 2602 h 3151"/>
              <a:gd name="T76" fmla="*/ 65 w 3498"/>
              <a:gd name="T77" fmla="*/ 2369 h 3151"/>
              <a:gd name="T78" fmla="*/ 270 w 3498"/>
              <a:gd name="T79" fmla="*/ 2250 h 3151"/>
              <a:gd name="T80" fmla="*/ 1175 w 3498"/>
              <a:gd name="T81" fmla="*/ 1796 h 3151"/>
              <a:gd name="T82" fmla="*/ 1152 w 3498"/>
              <a:gd name="T83" fmla="*/ 1440 h 3151"/>
              <a:gd name="T84" fmla="*/ 1300 w 3498"/>
              <a:gd name="T85" fmla="*/ 1097 h 3151"/>
              <a:gd name="T86" fmla="*/ 885 w 3498"/>
              <a:gd name="T87" fmla="*/ 694 h 3151"/>
              <a:gd name="T88" fmla="*/ 681 w 3498"/>
              <a:gd name="T89" fmla="*/ 576 h 3151"/>
              <a:gd name="T90" fmla="*/ 620 w 3498"/>
              <a:gd name="T91" fmla="*/ 343 h 3151"/>
              <a:gd name="T92" fmla="*/ 738 w 3498"/>
              <a:gd name="T93" fmla="*/ 139 h 3151"/>
              <a:gd name="T94" fmla="*/ 970 w 3498"/>
              <a:gd name="T95" fmla="*/ 77 h 3151"/>
              <a:gd name="T96" fmla="*/ 1174 w 3498"/>
              <a:gd name="T97" fmla="*/ 196 h 3151"/>
              <a:gd name="T98" fmla="*/ 1237 w 3498"/>
              <a:gd name="T99" fmla="*/ 422 h 3151"/>
              <a:gd name="T100" fmla="*/ 1653 w 3498"/>
              <a:gd name="T101" fmla="*/ 835 h 3151"/>
              <a:gd name="T102" fmla="*/ 2050 w 3498"/>
              <a:gd name="T103" fmla="*/ 798 h 3151"/>
              <a:gd name="T104" fmla="*/ 2387 w 3498"/>
              <a:gd name="T105" fmla="*/ 941 h 3151"/>
              <a:gd name="T106" fmla="*/ 2886 w 3498"/>
              <a:gd name="T107" fmla="*/ 229 h 3151"/>
              <a:gd name="T108" fmla="*/ 3030 w 3498"/>
              <a:gd name="T109" fmla="*/ 43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98" h="3151">
                <a:moveTo>
                  <a:pt x="1922" y="1147"/>
                </a:moveTo>
                <a:lnTo>
                  <a:pt x="1869" y="1150"/>
                </a:lnTo>
                <a:lnTo>
                  <a:pt x="1818" y="1160"/>
                </a:lnTo>
                <a:lnTo>
                  <a:pt x="1771" y="1176"/>
                </a:lnTo>
                <a:lnTo>
                  <a:pt x="1725" y="1197"/>
                </a:lnTo>
                <a:lnTo>
                  <a:pt x="1681" y="1222"/>
                </a:lnTo>
                <a:lnTo>
                  <a:pt x="1643" y="1253"/>
                </a:lnTo>
                <a:lnTo>
                  <a:pt x="1608" y="1288"/>
                </a:lnTo>
                <a:lnTo>
                  <a:pt x="1577" y="1328"/>
                </a:lnTo>
                <a:lnTo>
                  <a:pt x="1551" y="1370"/>
                </a:lnTo>
                <a:lnTo>
                  <a:pt x="1529" y="1416"/>
                </a:lnTo>
                <a:lnTo>
                  <a:pt x="1514" y="1465"/>
                </a:lnTo>
                <a:lnTo>
                  <a:pt x="1505" y="1515"/>
                </a:lnTo>
                <a:lnTo>
                  <a:pt x="1502" y="1568"/>
                </a:lnTo>
                <a:lnTo>
                  <a:pt x="1505" y="1621"/>
                </a:lnTo>
                <a:lnTo>
                  <a:pt x="1514" y="1671"/>
                </a:lnTo>
                <a:lnTo>
                  <a:pt x="1529" y="1720"/>
                </a:lnTo>
                <a:lnTo>
                  <a:pt x="1551" y="1765"/>
                </a:lnTo>
                <a:lnTo>
                  <a:pt x="1577" y="1808"/>
                </a:lnTo>
                <a:lnTo>
                  <a:pt x="1608" y="1847"/>
                </a:lnTo>
                <a:lnTo>
                  <a:pt x="1643" y="1882"/>
                </a:lnTo>
                <a:lnTo>
                  <a:pt x="1681" y="1913"/>
                </a:lnTo>
                <a:lnTo>
                  <a:pt x="1725" y="1939"/>
                </a:lnTo>
                <a:lnTo>
                  <a:pt x="1771" y="1960"/>
                </a:lnTo>
                <a:lnTo>
                  <a:pt x="1818" y="1976"/>
                </a:lnTo>
                <a:lnTo>
                  <a:pt x="1869" y="1985"/>
                </a:lnTo>
                <a:lnTo>
                  <a:pt x="1922" y="1989"/>
                </a:lnTo>
                <a:lnTo>
                  <a:pt x="1975" y="1985"/>
                </a:lnTo>
                <a:lnTo>
                  <a:pt x="2026" y="1976"/>
                </a:lnTo>
                <a:lnTo>
                  <a:pt x="2073" y="1960"/>
                </a:lnTo>
                <a:lnTo>
                  <a:pt x="2120" y="1939"/>
                </a:lnTo>
                <a:lnTo>
                  <a:pt x="2163" y="1913"/>
                </a:lnTo>
                <a:lnTo>
                  <a:pt x="2201" y="1882"/>
                </a:lnTo>
                <a:lnTo>
                  <a:pt x="2236" y="1847"/>
                </a:lnTo>
                <a:lnTo>
                  <a:pt x="2267" y="1808"/>
                </a:lnTo>
                <a:lnTo>
                  <a:pt x="2293" y="1765"/>
                </a:lnTo>
                <a:lnTo>
                  <a:pt x="2315" y="1720"/>
                </a:lnTo>
                <a:lnTo>
                  <a:pt x="2329" y="1671"/>
                </a:lnTo>
                <a:lnTo>
                  <a:pt x="2339" y="1621"/>
                </a:lnTo>
                <a:lnTo>
                  <a:pt x="2342" y="1568"/>
                </a:lnTo>
                <a:lnTo>
                  <a:pt x="2339" y="1515"/>
                </a:lnTo>
                <a:lnTo>
                  <a:pt x="2329" y="1465"/>
                </a:lnTo>
                <a:lnTo>
                  <a:pt x="2315" y="1416"/>
                </a:lnTo>
                <a:lnTo>
                  <a:pt x="2293" y="1370"/>
                </a:lnTo>
                <a:lnTo>
                  <a:pt x="2267" y="1328"/>
                </a:lnTo>
                <a:lnTo>
                  <a:pt x="2236" y="1288"/>
                </a:lnTo>
                <a:lnTo>
                  <a:pt x="2201" y="1253"/>
                </a:lnTo>
                <a:lnTo>
                  <a:pt x="2163" y="1222"/>
                </a:lnTo>
                <a:lnTo>
                  <a:pt x="2120" y="1197"/>
                </a:lnTo>
                <a:lnTo>
                  <a:pt x="2073" y="1176"/>
                </a:lnTo>
                <a:lnTo>
                  <a:pt x="2026" y="1160"/>
                </a:lnTo>
                <a:lnTo>
                  <a:pt x="1975" y="1150"/>
                </a:lnTo>
                <a:lnTo>
                  <a:pt x="1922" y="1147"/>
                </a:lnTo>
                <a:close/>
                <a:moveTo>
                  <a:pt x="3187" y="0"/>
                </a:moveTo>
                <a:lnTo>
                  <a:pt x="3187" y="0"/>
                </a:lnTo>
                <a:lnTo>
                  <a:pt x="3230" y="3"/>
                </a:lnTo>
                <a:lnTo>
                  <a:pt x="3270" y="11"/>
                </a:lnTo>
                <a:lnTo>
                  <a:pt x="3308" y="24"/>
                </a:lnTo>
                <a:lnTo>
                  <a:pt x="3344" y="43"/>
                </a:lnTo>
                <a:lnTo>
                  <a:pt x="3377" y="65"/>
                </a:lnTo>
                <a:lnTo>
                  <a:pt x="3407" y="91"/>
                </a:lnTo>
                <a:lnTo>
                  <a:pt x="3434" y="121"/>
                </a:lnTo>
                <a:lnTo>
                  <a:pt x="3456" y="154"/>
                </a:lnTo>
                <a:lnTo>
                  <a:pt x="3474" y="190"/>
                </a:lnTo>
                <a:lnTo>
                  <a:pt x="3488" y="229"/>
                </a:lnTo>
                <a:lnTo>
                  <a:pt x="3495" y="269"/>
                </a:lnTo>
                <a:lnTo>
                  <a:pt x="3498" y="311"/>
                </a:lnTo>
                <a:lnTo>
                  <a:pt x="3495" y="354"/>
                </a:lnTo>
                <a:lnTo>
                  <a:pt x="3488" y="394"/>
                </a:lnTo>
                <a:lnTo>
                  <a:pt x="3474" y="433"/>
                </a:lnTo>
                <a:lnTo>
                  <a:pt x="3456" y="469"/>
                </a:lnTo>
                <a:lnTo>
                  <a:pt x="3434" y="502"/>
                </a:lnTo>
                <a:lnTo>
                  <a:pt x="3407" y="531"/>
                </a:lnTo>
                <a:lnTo>
                  <a:pt x="3377" y="558"/>
                </a:lnTo>
                <a:lnTo>
                  <a:pt x="3344" y="580"/>
                </a:lnTo>
                <a:lnTo>
                  <a:pt x="3308" y="598"/>
                </a:lnTo>
                <a:lnTo>
                  <a:pt x="3270" y="612"/>
                </a:lnTo>
                <a:lnTo>
                  <a:pt x="3230" y="621"/>
                </a:lnTo>
                <a:lnTo>
                  <a:pt x="3187" y="623"/>
                </a:lnTo>
                <a:lnTo>
                  <a:pt x="3147" y="621"/>
                </a:lnTo>
                <a:lnTo>
                  <a:pt x="3107" y="613"/>
                </a:lnTo>
                <a:lnTo>
                  <a:pt x="3069" y="601"/>
                </a:lnTo>
                <a:lnTo>
                  <a:pt x="2556" y="1114"/>
                </a:lnTo>
                <a:lnTo>
                  <a:pt x="2593" y="1170"/>
                </a:lnTo>
                <a:lnTo>
                  <a:pt x="2625" y="1230"/>
                </a:lnTo>
                <a:lnTo>
                  <a:pt x="2653" y="1292"/>
                </a:lnTo>
                <a:lnTo>
                  <a:pt x="2674" y="1358"/>
                </a:lnTo>
                <a:lnTo>
                  <a:pt x="2690" y="1426"/>
                </a:lnTo>
                <a:lnTo>
                  <a:pt x="2699" y="1495"/>
                </a:lnTo>
                <a:lnTo>
                  <a:pt x="2703" y="1568"/>
                </a:lnTo>
                <a:lnTo>
                  <a:pt x="2699" y="1631"/>
                </a:lnTo>
                <a:lnTo>
                  <a:pt x="2692" y="1693"/>
                </a:lnTo>
                <a:lnTo>
                  <a:pt x="2680" y="1754"/>
                </a:lnTo>
                <a:lnTo>
                  <a:pt x="2663" y="1813"/>
                </a:lnTo>
                <a:lnTo>
                  <a:pt x="2642" y="1871"/>
                </a:lnTo>
                <a:lnTo>
                  <a:pt x="2615" y="1927"/>
                </a:lnTo>
                <a:lnTo>
                  <a:pt x="2585" y="1980"/>
                </a:lnTo>
                <a:lnTo>
                  <a:pt x="2551" y="2031"/>
                </a:lnTo>
                <a:lnTo>
                  <a:pt x="2511" y="2079"/>
                </a:lnTo>
                <a:lnTo>
                  <a:pt x="2469" y="2125"/>
                </a:lnTo>
                <a:lnTo>
                  <a:pt x="2421" y="2167"/>
                </a:lnTo>
                <a:lnTo>
                  <a:pt x="2732" y="2541"/>
                </a:lnTo>
                <a:lnTo>
                  <a:pt x="2777" y="2532"/>
                </a:lnTo>
                <a:lnTo>
                  <a:pt x="2823" y="2529"/>
                </a:lnTo>
                <a:lnTo>
                  <a:pt x="2865" y="2531"/>
                </a:lnTo>
                <a:lnTo>
                  <a:pt x="2905" y="2539"/>
                </a:lnTo>
                <a:lnTo>
                  <a:pt x="2944" y="2553"/>
                </a:lnTo>
                <a:lnTo>
                  <a:pt x="2980" y="2571"/>
                </a:lnTo>
                <a:lnTo>
                  <a:pt x="3013" y="2593"/>
                </a:lnTo>
                <a:lnTo>
                  <a:pt x="3043" y="2620"/>
                </a:lnTo>
                <a:lnTo>
                  <a:pt x="3069" y="2650"/>
                </a:lnTo>
                <a:lnTo>
                  <a:pt x="3091" y="2683"/>
                </a:lnTo>
                <a:lnTo>
                  <a:pt x="3110" y="2719"/>
                </a:lnTo>
                <a:lnTo>
                  <a:pt x="3123" y="2757"/>
                </a:lnTo>
                <a:lnTo>
                  <a:pt x="3132" y="2797"/>
                </a:lnTo>
                <a:lnTo>
                  <a:pt x="3134" y="2840"/>
                </a:lnTo>
                <a:lnTo>
                  <a:pt x="3132" y="2882"/>
                </a:lnTo>
                <a:lnTo>
                  <a:pt x="3123" y="2923"/>
                </a:lnTo>
                <a:lnTo>
                  <a:pt x="3110" y="2961"/>
                </a:lnTo>
                <a:lnTo>
                  <a:pt x="3091" y="2997"/>
                </a:lnTo>
                <a:lnTo>
                  <a:pt x="3069" y="3030"/>
                </a:lnTo>
                <a:lnTo>
                  <a:pt x="3043" y="3060"/>
                </a:lnTo>
                <a:lnTo>
                  <a:pt x="3013" y="3087"/>
                </a:lnTo>
                <a:lnTo>
                  <a:pt x="2980" y="3109"/>
                </a:lnTo>
                <a:lnTo>
                  <a:pt x="2944" y="3127"/>
                </a:lnTo>
                <a:lnTo>
                  <a:pt x="2905" y="3141"/>
                </a:lnTo>
                <a:lnTo>
                  <a:pt x="2865" y="3148"/>
                </a:lnTo>
                <a:lnTo>
                  <a:pt x="2823" y="3151"/>
                </a:lnTo>
                <a:lnTo>
                  <a:pt x="2780" y="3148"/>
                </a:lnTo>
                <a:lnTo>
                  <a:pt x="2740" y="3141"/>
                </a:lnTo>
                <a:lnTo>
                  <a:pt x="2701" y="3127"/>
                </a:lnTo>
                <a:lnTo>
                  <a:pt x="2665" y="3109"/>
                </a:lnTo>
                <a:lnTo>
                  <a:pt x="2632" y="3087"/>
                </a:lnTo>
                <a:lnTo>
                  <a:pt x="2603" y="3060"/>
                </a:lnTo>
                <a:lnTo>
                  <a:pt x="2576" y="3030"/>
                </a:lnTo>
                <a:lnTo>
                  <a:pt x="2554" y="2997"/>
                </a:lnTo>
                <a:lnTo>
                  <a:pt x="2536" y="2961"/>
                </a:lnTo>
                <a:lnTo>
                  <a:pt x="2522" y="2923"/>
                </a:lnTo>
                <a:lnTo>
                  <a:pt x="2513" y="2882"/>
                </a:lnTo>
                <a:lnTo>
                  <a:pt x="2511" y="2840"/>
                </a:lnTo>
                <a:lnTo>
                  <a:pt x="2513" y="2803"/>
                </a:lnTo>
                <a:lnTo>
                  <a:pt x="2520" y="2766"/>
                </a:lnTo>
                <a:lnTo>
                  <a:pt x="2531" y="2730"/>
                </a:lnTo>
                <a:lnTo>
                  <a:pt x="2546" y="2695"/>
                </a:lnTo>
                <a:lnTo>
                  <a:pt x="2212" y="2293"/>
                </a:lnTo>
                <a:lnTo>
                  <a:pt x="2155" y="2312"/>
                </a:lnTo>
                <a:lnTo>
                  <a:pt x="2099" y="2328"/>
                </a:lnTo>
                <a:lnTo>
                  <a:pt x="2040" y="2339"/>
                </a:lnTo>
                <a:lnTo>
                  <a:pt x="1982" y="2346"/>
                </a:lnTo>
                <a:lnTo>
                  <a:pt x="1922" y="2348"/>
                </a:lnTo>
                <a:lnTo>
                  <a:pt x="1864" y="2346"/>
                </a:lnTo>
                <a:lnTo>
                  <a:pt x="1783" y="2573"/>
                </a:lnTo>
                <a:lnTo>
                  <a:pt x="1812" y="2601"/>
                </a:lnTo>
                <a:lnTo>
                  <a:pt x="1835" y="2631"/>
                </a:lnTo>
                <a:lnTo>
                  <a:pt x="1856" y="2662"/>
                </a:lnTo>
                <a:lnTo>
                  <a:pt x="1873" y="2698"/>
                </a:lnTo>
                <a:lnTo>
                  <a:pt x="1884" y="2734"/>
                </a:lnTo>
                <a:lnTo>
                  <a:pt x="1891" y="2772"/>
                </a:lnTo>
                <a:lnTo>
                  <a:pt x="1894" y="2810"/>
                </a:lnTo>
                <a:lnTo>
                  <a:pt x="1891" y="2853"/>
                </a:lnTo>
                <a:lnTo>
                  <a:pt x="1882" y="2893"/>
                </a:lnTo>
                <a:lnTo>
                  <a:pt x="1869" y="2931"/>
                </a:lnTo>
                <a:lnTo>
                  <a:pt x="1851" y="2967"/>
                </a:lnTo>
                <a:lnTo>
                  <a:pt x="1828" y="3002"/>
                </a:lnTo>
                <a:lnTo>
                  <a:pt x="1802" y="3031"/>
                </a:lnTo>
                <a:lnTo>
                  <a:pt x="1772" y="3057"/>
                </a:lnTo>
                <a:lnTo>
                  <a:pt x="1739" y="3080"/>
                </a:lnTo>
                <a:lnTo>
                  <a:pt x="1702" y="3098"/>
                </a:lnTo>
                <a:lnTo>
                  <a:pt x="1664" y="3111"/>
                </a:lnTo>
                <a:lnTo>
                  <a:pt x="1624" y="3119"/>
                </a:lnTo>
                <a:lnTo>
                  <a:pt x="1581" y="3123"/>
                </a:lnTo>
                <a:lnTo>
                  <a:pt x="1540" y="3119"/>
                </a:lnTo>
                <a:lnTo>
                  <a:pt x="1498" y="3111"/>
                </a:lnTo>
                <a:lnTo>
                  <a:pt x="1460" y="3098"/>
                </a:lnTo>
                <a:lnTo>
                  <a:pt x="1424" y="3080"/>
                </a:lnTo>
                <a:lnTo>
                  <a:pt x="1391" y="3057"/>
                </a:lnTo>
                <a:lnTo>
                  <a:pt x="1361" y="3031"/>
                </a:lnTo>
                <a:lnTo>
                  <a:pt x="1335" y="3002"/>
                </a:lnTo>
                <a:lnTo>
                  <a:pt x="1312" y="2967"/>
                </a:lnTo>
                <a:lnTo>
                  <a:pt x="1294" y="2931"/>
                </a:lnTo>
                <a:lnTo>
                  <a:pt x="1282" y="2893"/>
                </a:lnTo>
                <a:lnTo>
                  <a:pt x="1273" y="2853"/>
                </a:lnTo>
                <a:lnTo>
                  <a:pt x="1270" y="2810"/>
                </a:lnTo>
                <a:lnTo>
                  <a:pt x="1273" y="2768"/>
                </a:lnTo>
                <a:lnTo>
                  <a:pt x="1282" y="2725"/>
                </a:lnTo>
                <a:lnTo>
                  <a:pt x="1297" y="2686"/>
                </a:lnTo>
                <a:lnTo>
                  <a:pt x="1316" y="2650"/>
                </a:lnTo>
                <a:lnTo>
                  <a:pt x="1339" y="2616"/>
                </a:lnTo>
                <a:lnTo>
                  <a:pt x="1367" y="2586"/>
                </a:lnTo>
                <a:lnTo>
                  <a:pt x="1399" y="2559"/>
                </a:lnTo>
                <a:lnTo>
                  <a:pt x="1433" y="2537"/>
                </a:lnTo>
                <a:lnTo>
                  <a:pt x="1471" y="2519"/>
                </a:lnTo>
                <a:lnTo>
                  <a:pt x="1511" y="2507"/>
                </a:lnTo>
                <a:lnTo>
                  <a:pt x="1554" y="2500"/>
                </a:lnTo>
                <a:lnTo>
                  <a:pt x="1628" y="2290"/>
                </a:lnTo>
                <a:lnTo>
                  <a:pt x="1570" y="2264"/>
                </a:lnTo>
                <a:lnTo>
                  <a:pt x="1514" y="2232"/>
                </a:lnTo>
                <a:lnTo>
                  <a:pt x="1461" y="2197"/>
                </a:lnTo>
                <a:lnTo>
                  <a:pt x="1411" y="2158"/>
                </a:lnTo>
                <a:lnTo>
                  <a:pt x="1366" y="2114"/>
                </a:lnTo>
                <a:lnTo>
                  <a:pt x="1323" y="2066"/>
                </a:lnTo>
                <a:lnTo>
                  <a:pt x="1284" y="2015"/>
                </a:lnTo>
                <a:lnTo>
                  <a:pt x="615" y="2491"/>
                </a:lnTo>
                <a:lnTo>
                  <a:pt x="622" y="2525"/>
                </a:lnTo>
                <a:lnTo>
                  <a:pt x="624" y="2559"/>
                </a:lnTo>
                <a:lnTo>
                  <a:pt x="621" y="2602"/>
                </a:lnTo>
                <a:lnTo>
                  <a:pt x="612" y="2642"/>
                </a:lnTo>
                <a:lnTo>
                  <a:pt x="598" y="2681"/>
                </a:lnTo>
                <a:lnTo>
                  <a:pt x="580" y="2717"/>
                </a:lnTo>
                <a:lnTo>
                  <a:pt x="558" y="2750"/>
                </a:lnTo>
                <a:lnTo>
                  <a:pt x="532" y="2779"/>
                </a:lnTo>
                <a:lnTo>
                  <a:pt x="502" y="2806"/>
                </a:lnTo>
                <a:lnTo>
                  <a:pt x="469" y="2828"/>
                </a:lnTo>
                <a:lnTo>
                  <a:pt x="433" y="2846"/>
                </a:lnTo>
                <a:lnTo>
                  <a:pt x="394" y="2860"/>
                </a:lnTo>
                <a:lnTo>
                  <a:pt x="354" y="2868"/>
                </a:lnTo>
                <a:lnTo>
                  <a:pt x="311" y="2871"/>
                </a:lnTo>
                <a:lnTo>
                  <a:pt x="270" y="2868"/>
                </a:lnTo>
                <a:lnTo>
                  <a:pt x="228" y="2860"/>
                </a:lnTo>
                <a:lnTo>
                  <a:pt x="190" y="2846"/>
                </a:lnTo>
                <a:lnTo>
                  <a:pt x="154" y="2828"/>
                </a:lnTo>
                <a:lnTo>
                  <a:pt x="121" y="2806"/>
                </a:lnTo>
                <a:lnTo>
                  <a:pt x="91" y="2779"/>
                </a:lnTo>
                <a:lnTo>
                  <a:pt x="65" y="2750"/>
                </a:lnTo>
                <a:lnTo>
                  <a:pt x="43" y="2717"/>
                </a:lnTo>
                <a:lnTo>
                  <a:pt x="24" y="2681"/>
                </a:lnTo>
                <a:lnTo>
                  <a:pt x="11" y="2642"/>
                </a:lnTo>
                <a:lnTo>
                  <a:pt x="3" y="2602"/>
                </a:lnTo>
                <a:lnTo>
                  <a:pt x="0" y="2559"/>
                </a:lnTo>
                <a:lnTo>
                  <a:pt x="3" y="2517"/>
                </a:lnTo>
                <a:lnTo>
                  <a:pt x="11" y="2476"/>
                </a:lnTo>
                <a:lnTo>
                  <a:pt x="24" y="2438"/>
                </a:lnTo>
                <a:lnTo>
                  <a:pt x="43" y="2402"/>
                </a:lnTo>
                <a:lnTo>
                  <a:pt x="65" y="2369"/>
                </a:lnTo>
                <a:lnTo>
                  <a:pt x="91" y="2339"/>
                </a:lnTo>
                <a:lnTo>
                  <a:pt x="121" y="2313"/>
                </a:lnTo>
                <a:lnTo>
                  <a:pt x="154" y="2290"/>
                </a:lnTo>
                <a:lnTo>
                  <a:pt x="190" y="2272"/>
                </a:lnTo>
                <a:lnTo>
                  <a:pt x="228" y="2259"/>
                </a:lnTo>
                <a:lnTo>
                  <a:pt x="270" y="2250"/>
                </a:lnTo>
                <a:lnTo>
                  <a:pt x="311" y="2248"/>
                </a:lnTo>
                <a:lnTo>
                  <a:pt x="355" y="2250"/>
                </a:lnTo>
                <a:lnTo>
                  <a:pt x="397" y="2260"/>
                </a:lnTo>
                <a:lnTo>
                  <a:pt x="438" y="2273"/>
                </a:lnTo>
                <a:lnTo>
                  <a:pt x="476" y="2295"/>
                </a:lnTo>
                <a:lnTo>
                  <a:pt x="1175" y="1796"/>
                </a:lnTo>
                <a:lnTo>
                  <a:pt x="1160" y="1740"/>
                </a:lnTo>
                <a:lnTo>
                  <a:pt x="1150" y="1683"/>
                </a:lnTo>
                <a:lnTo>
                  <a:pt x="1143" y="1625"/>
                </a:lnTo>
                <a:lnTo>
                  <a:pt x="1141" y="1568"/>
                </a:lnTo>
                <a:lnTo>
                  <a:pt x="1145" y="1504"/>
                </a:lnTo>
                <a:lnTo>
                  <a:pt x="1152" y="1440"/>
                </a:lnTo>
                <a:lnTo>
                  <a:pt x="1165" y="1379"/>
                </a:lnTo>
                <a:lnTo>
                  <a:pt x="1183" y="1319"/>
                </a:lnTo>
                <a:lnTo>
                  <a:pt x="1205" y="1259"/>
                </a:lnTo>
                <a:lnTo>
                  <a:pt x="1232" y="1203"/>
                </a:lnTo>
                <a:lnTo>
                  <a:pt x="1264" y="1149"/>
                </a:lnTo>
                <a:lnTo>
                  <a:pt x="1300" y="1097"/>
                </a:lnTo>
                <a:lnTo>
                  <a:pt x="1341" y="1048"/>
                </a:lnTo>
                <a:lnTo>
                  <a:pt x="1023" y="682"/>
                </a:lnTo>
                <a:lnTo>
                  <a:pt x="992" y="691"/>
                </a:lnTo>
                <a:lnTo>
                  <a:pt x="961" y="695"/>
                </a:lnTo>
                <a:lnTo>
                  <a:pt x="928" y="697"/>
                </a:lnTo>
                <a:lnTo>
                  <a:pt x="885" y="694"/>
                </a:lnTo>
                <a:lnTo>
                  <a:pt x="845" y="686"/>
                </a:lnTo>
                <a:lnTo>
                  <a:pt x="807" y="673"/>
                </a:lnTo>
                <a:lnTo>
                  <a:pt x="770" y="655"/>
                </a:lnTo>
                <a:lnTo>
                  <a:pt x="738" y="632"/>
                </a:lnTo>
                <a:lnTo>
                  <a:pt x="708" y="606"/>
                </a:lnTo>
                <a:lnTo>
                  <a:pt x="681" y="576"/>
                </a:lnTo>
                <a:lnTo>
                  <a:pt x="659" y="543"/>
                </a:lnTo>
                <a:lnTo>
                  <a:pt x="641" y="507"/>
                </a:lnTo>
                <a:lnTo>
                  <a:pt x="627" y="469"/>
                </a:lnTo>
                <a:lnTo>
                  <a:pt x="620" y="427"/>
                </a:lnTo>
                <a:lnTo>
                  <a:pt x="616" y="386"/>
                </a:lnTo>
                <a:lnTo>
                  <a:pt x="620" y="343"/>
                </a:lnTo>
                <a:lnTo>
                  <a:pt x="627" y="303"/>
                </a:lnTo>
                <a:lnTo>
                  <a:pt x="641" y="265"/>
                </a:lnTo>
                <a:lnTo>
                  <a:pt x="659" y="229"/>
                </a:lnTo>
                <a:lnTo>
                  <a:pt x="681" y="196"/>
                </a:lnTo>
                <a:lnTo>
                  <a:pt x="708" y="165"/>
                </a:lnTo>
                <a:lnTo>
                  <a:pt x="738" y="139"/>
                </a:lnTo>
                <a:lnTo>
                  <a:pt x="770" y="116"/>
                </a:lnTo>
                <a:lnTo>
                  <a:pt x="807" y="98"/>
                </a:lnTo>
                <a:lnTo>
                  <a:pt x="845" y="85"/>
                </a:lnTo>
                <a:lnTo>
                  <a:pt x="885" y="77"/>
                </a:lnTo>
                <a:lnTo>
                  <a:pt x="928" y="73"/>
                </a:lnTo>
                <a:lnTo>
                  <a:pt x="970" y="77"/>
                </a:lnTo>
                <a:lnTo>
                  <a:pt x="1011" y="85"/>
                </a:lnTo>
                <a:lnTo>
                  <a:pt x="1049" y="98"/>
                </a:lnTo>
                <a:lnTo>
                  <a:pt x="1085" y="116"/>
                </a:lnTo>
                <a:lnTo>
                  <a:pt x="1118" y="139"/>
                </a:lnTo>
                <a:lnTo>
                  <a:pt x="1148" y="165"/>
                </a:lnTo>
                <a:lnTo>
                  <a:pt x="1174" y="196"/>
                </a:lnTo>
                <a:lnTo>
                  <a:pt x="1197" y="229"/>
                </a:lnTo>
                <a:lnTo>
                  <a:pt x="1215" y="265"/>
                </a:lnTo>
                <a:lnTo>
                  <a:pt x="1229" y="303"/>
                </a:lnTo>
                <a:lnTo>
                  <a:pt x="1237" y="343"/>
                </a:lnTo>
                <a:lnTo>
                  <a:pt x="1239" y="386"/>
                </a:lnTo>
                <a:lnTo>
                  <a:pt x="1237" y="422"/>
                </a:lnTo>
                <a:lnTo>
                  <a:pt x="1232" y="457"/>
                </a:lnTo>
                <a:lnTo>
                  <a:pt x="1221" y="492"/>
                </a:lnTo>
                <a:lnTo>
                  <a:pt x="1206" y="525"/>
                </a:lnTo>
                <a:lnTo>
                  <a:pt x="1528" y="895"/>
                </a:lnTo>
                <a:lnTo>
                  <a:pt x="1589" y="862"/>
                </a:lnTo>
                <a:lnTo>
                  <a:pt x="1653" y="835"/>
                </a:lnTo>
                <a:lnTo>
                  <a:pt x="1717" y="814"/>
                </a:lnTo>
                <a:lnTo>
                  <a:pt x="1784" y="799"/>
                </a:lnTo>
                <a:lnTo>
                  <a:pt x="1853" y="791"/>
                </a:lnTo>
                <a:lnTo>
                  <a:pt x="1922" y="788"/>
                </a:lnTo>
                <a:lnTo>
                  <a:pt x="1986" y="790"/>
                </a:lnTo>
                <a:lnTo>
                  <a:pt x="2050" y="798"/>
                </a:lnTo>
                <a:lnTo>
                  <a:pt x="2112" y="811"/>
                </a:lnTo>
                <a:lnTo>
                  <a:pt x="2171" y="828"/>
                </a:lnTo>
                <a:lnTo>
                  <a:pt x="2229" y="850"/>
                </a:lnTo>
                <a:lnTo>
                  <a:pt x="2284" y="877"/>
                </a:lnTo>
                <a:lnTo>
                  <a:pt x="2337" y="907"/>
                </a:lnTo>
                <a:lnTo>
                  <a:pt x="2387" y="941"/>
                </a:lnTo>
                <a:lnTo>
                  <a:pt x="2898" y="429"/>
                </a:lnTo>
                <a:lnTo>
                  <a:pt x="2885" y="391"/>
                </a:lnTo>
                <a:lnTo>
                  <a:pt x="2878" y="352"/>
                </a:lnTo>
                <a:lnTo>
                  <a:pt x="2876" y="311"/>
                </a:lnTo>
                <a:lnTo>
                  <a:pt x="2878" y="269"/>
                </a:lnTo>
                <a:lnTo>
                  <a:pt x="2886" y="229"/>
                </a:lnTo>
                <a:lnTo>
                  <a:pt x="2900" y="190"/>
                </a:lnTo>
                <a:lnTo>
                  <a:pt x="2918" y="154"/>
                </a:lnTo>
                <a:lnTo>
                  <a:pt x="2941" y="121"/>
                </a:lnTo>
                <a:lnTo>
                  <a:pt x="2967" y="91"/>
                </a:lnTo>
                <a:lnTo>
                  <a:pt x="2997" y="65"/>
                </a:lnTo>
                <a:lnTo>
                  <a:pt x="3030" y="43"/>
                </a:lnTo>
                <a:lnTo>
                  <a:pt x="3066" y="24"/>
                </a:lnTo>
                <a:lnTo>
                  <a:pt x="3104" y="11"/>
                </a:lnTo>
                <a:lnTo>
                  <a:pt x="3145" y="3"/>
                </a:lnTo>
                <a:lnTo>
                  <a:pt x="31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78"/>
          <p:cNvSpPr>
            <a:spLocks noEditPoints="1"/>
          </p:cNvSpPr>
          <p:nvPr/>
        </p:nvSpPr>
        <p:spPr bwMode="auto">
          <a:xfrm>
            <a:off x="9743284" y="4201744"/>
            <a:ext cx="761207" cy="724535"/>
          </a:xfrm>
          <a:custGeom>
            <a:avLst/>
            <a:gdLst>
              <a:gd name="T0" fmla="*/ 1130 w 3425"/>
              <a:gd name="T1" fmla="*/ 1875 h 3258"/>
              <a:gd name="T2" fmla="*/ 1346 w 3425"/>
              <a:gd name="T3" fmla="*/ 2065 h 3258"/>
              <a:gd name="T4" fmla="*/ 1430 w 3425"/>
              <a:gd name="T5" fmla="*/ 2367 h 3258"/>
              <a:gd name="T6" fmla="*/ 701 w 3425"/>
              <a:gd name="T7" fmla="*/ 1723 h 3258"/>
              <a:gd name="T8" fmla="*/ 440 w 3425"/>
              <a:gd name="T9" fmla="*/ 1871 h 3258"/>
              <a:gd name="T10" fmla="*/ 258 w 3425"/>
              <a:gd name="T11" fmla="*/ 2143 h 3258"/>
              <a:gd name="T12" fmla="*/ 223 w 3425"/>
              <a:gd name="T13" fmla="*/ 2432 h 3258"/>
              <a:gd name="T14" fmla="*/ 357 w 3425"/>
              <a:gd name="T15" fmla="*/ 2773 h 3258"/>
              <a:gd name="T16" fmla="*/ 643 w 3425"/>
              <a:gd name="T17" fmla="*/ 2991 h 3258"/>
              <a:gd name="T18" fmla="*/ 1018 w 3425"/>
              <a:gd name="T19" fmla="*/ 3026 h 3258"/>
              <a:gd name="T20" fmla="*/ 1343 w 3425"/>
              <a:gd name="T21" fmla="*/ 2862 h 3258"/>
              <a:gd name="T22" fmla="*/ 1535 w 3425"/>
              <a:gd name="T23" fmla="*/ 2556 h 3258"/>
              <a:gd name="T24" fmla="*/ 1535 w 3425"/>
              <a:gd name="T25" fmla="*/ 2179 h 3258"/>
              <a:gd name="T26" fmla="*/ 1343 w 3425"/>
              <a:gd name="T27" fmla="*/ 1872 h 3258"/>
              <a:gd name="T28" fmla="*/ 1018 w 3425"/>
              <a:gd name="T29" fmla="*/ 1709 h 3258"/>
              <a:gd name="T30" fmla="*/ 1627 w 3425"/>
              <a:gd name="T31" fmla="*/ 1453 h 3258"/>
              <a:gd name="T32" fmla="*/ 1808 w 3425"/>
              <a:gd name="T33" fmla="*/ 1676 h 3258"/>
              <a:gd name="T34" fmla="*/ 1701 w 3425"/>
              <a:gd name="T35" fmla="*/ 1752 h 3258"/>
              <a:gd name="T36" fmla="*/ 1489 w 3425"/>
              <a:gd name="T37" fmla="*/ 1545 h 3258"/>
              <a:gd name="T38" fmla="*/ 1573 w 3425"/>
              <a:gd name="T39" fmla="*/ 1441 h 3258"/>
              <a:gd name="T40" fmla="*/ 1155 w 3425"/>
              <a:gd name="T41" fmla="*/ 1220 h 3258"/>
              <a:gd name="T42" fmla="*/ 1143 w 3425"/>
              <a:gd name="T43" fmla="*/ 1354 h 3258"/>
              <a:gd name="T44" fmla="*/ 1152 w 3425"/>
              <a:gd name="T45" fmla="*/ 1516 h 3258"/>
              <a:gd name="T46" fmla="*/ 1511 w 3425"/>
              <a:gd name="T47" fmla="*/ 1729 h 3258"/>
              <a:gd name="T48" fmla="*/ 1734 w 3425"/>
              <a:gd name="T49" fmla="*/ 2081 h 3258"/>
              <a:gd name="T50" fmla="*/ 1769 w 3425"/>
              <a:gd name="T51" fmla="*/ 2520 h 3258"/>
              <a:gd name="T52" fmla="*/ 1592 w 3425"/>
              <a:gd name="T53" fmla="*/ 2916 h 3258"/>
              <a:gd name="T54" fmla="*/ 1254 w 3425"/>
              <a:gd name="T55" fmla="*/ 3181 h 3258"/>
              <a:gd name="T56" fmla="*/ 815 w 3425"/>
              <a:gd name="T57" fmla="*/ 3255 h 3258"/>
              <a:gd name="T58" fmla="*/ 404 w 3425"/>
              <a:gd name="T59" fmla="*/ 3113 h 3258"/>
              <a:gd name="T60" fmla="*/ 113 w 3425"/>
              <a:gd name="T61" fmla="*/ 2802 h 3258"/>
              <a:gd name="T62" fmla="*/ 1 w 3425"/>
              <a:gd name="T63" fmla="*/ 2411 h 3258"/>
              <a:gd name="T64" fmla="*/ 77 w 3425"/>
              <a:gd name="T65" fmla="*/ 2006 h 3258"/>
              <a:gd name="T66" fmla="*/ 331 w 3425"/>
              <a:gd name="T67" fmla="*/ 1675 h 3258"/>
              <a:gd name="T68" fmla="*/ 712 w 3425"/>
              <a:gd name="T69" fmla="*/ 1494 h 3258"/>
              <a:gd name="T70" fmla="*/ 650 w 3425"/>
              <a:gd name="T71" fmla="*/ 1342 h 3258"/>
              <a:gd name="T72" fmla="*/ 662 w 3425"/>
              <a:gd name="T73" fmla="*/ 1208 h 3258"/>
              <a:gd name="T74" fmla="*/ 1071 w 3425"/>
              <a:gd name="T75" fmla="*/ 118 h 3258"/>
              <a:gd name="T76" fmla="*/ 717 w 3425"/>
              <a:gd name="T77" fmla="*/ 560 h 3258"/>
              <a:gd name="T78" fmla="*/ 2884 w 3425"/>
              <a:gd name="T79" fmla="*/ 134 h 3258"/>
              <a:gd name="T80" fmla="*/ 1132 w 3425"/>
              <a:gd name="T81" fmla="*/ 0 h 3258"/>
              <a:gd name="T82" fmla="*/ 2940 w 3425"/>
              <a:gd name="T83" fmla="*/ 52 h 3258"/>
              <a:gd name="T84" fmla="*/ 3408 w 3425"/>
              <a:gd name="T85" fmla="*/ 680 h 3258"/>
              <a:gd name="T86" fmla="*/ 3413 w 3425"/>
              <a:gd name="T87" fmla="*/ 2542 h 3258"/>
              <a:gd name="T88" fmla="*/ 3259 w 3425"/>
              <a:gd name="T89" fmla="*/ 2696 h 3258"/>
              <a:gd name="T90" fmla="*/ 1917 w 3425"/>
              <a:gd name="T91" fmla="*/ 2508 h 3258"/>
              <a:gd name="T92" fmla="*/ 1886 w 3425"/>
              <a:gd name="T93" fmla="*/ 2077 h 3258"/>
              <a:gd name="T94" fmla="*/ 1861 w 3425"/>
              <a:gd name="T95" fmla="*/ 1834 h 3258"/>
              <a:gd name="T96" fmla="*/ 1958 w 3425"/>
              <a:gd name="T97" fmla="*/ 1642 h 3258"/>
              <a:gd name="T98" fmla="*/ 1727 w 3425"/>
              <a:gd name="T99" fmla="*/ 1347 h 3258"/>
              <a:gd name="T100" fmla="*/ 1557 w 3425"/>
              <a:gd name="T101" fmla="*/ 1296 h 3258"/>
              <a:gd name="T102" fmla="*/ 1381 w 3425"/>
              <a:gd name="T103" fmla="*/ 1425 h 3258"/>
              <a:gd name="T104" fmla="*/ 1312 w 3425"/>
              <a:gd name="T105" fmla="*/ 1309 h 3258"/>
              <a:gd name="T106" fmla="*/ 1239 w 3425"/>
              <a:gd name="T107" fmla="*/ 1099 h 3258"/>
              <a:gd name="T108" fmla="*/ 662 w 3425"/>
              <a:gd name="T109" fmla="*/ 1055 h 3258"/>
              <a:gd name="T110" fmla="*/ 516 w 3425"/>
              <a:gd name="T111" fmla="*/ 1164 h 3258"/>
              <a:gd name="T112" fmla="*/ 557 w 3425"/>
              <a:gd name="T113" fmla="*/ 617 h 3258"/>
              <a:gd name="T114" fmla="*/ 1047 w 3425"/>
              <a:gd name="T115" fmla="*/ 20 h 3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25" h="3258">
                <a:moveTo>
                  <a:pt x="891" y="1822"/>
                </a:moveTo>
                <a:lnTo>
                  <a:pt x="941" y="1824"/>
                </a:lnTo>
                <a:lnTo>
                  <a:pt x="990" y="1831"/>
                </a:lnTo>
                <a:lnTo>
                  <a:pt x="1039" y="1842"/>
                </a:lnTo>
                <a:lnTo>
                  <a:pt x="1085" y="1856"/>
                </a:lnTo>
                <a:lnTo>
                  <a:pt x="1130" y="1875"/>
                </a:lnTo>
                <a:lnTo>
                  <a:pt x="1173" y="1898"/>
                </a:lnTo>
                <a:lnTo>
                  <a:pt x="1213" y="1924"/>
                </a:lnTo>
                <a:lnTo>
                  <a:pt x="1251" y="1954"/>
                </a:lnTo>
                <a:lnTo>
                  <a:pt x="1286" y="1987"/>
                </a:lnTo>
                <a:lnTo>
                  <a:pt x="1317" y="2024"/>
                </a:lnTo>
                <a:lnTo>
                  <a:pt x="1346" y="2065"/>
                </a:lnTo>
                <a:lnTo>
                  <a:pt x="1370" y="2107"/>
                </a:lnTo>
                <a:lnTo>
                  <a:pt x="1391" y="2154"/>
                </a:lnTo>
                <a:lnTo>
                  <a:pt x="1407" y="2203"/>
                </a:lnTo>
                <a:lnTo>
                  <a:pt x="1420" y="2255"/>
                </a:lnTo>
                <a:lnTo>
                  <a:pt x="1427" y="2310"/>
                </a:lnTo>
                <a:lnTo>
                  <a:pt x="1430" y="2367"/>
                </a:lnTo>
                <a:lnTo>
                  <a:pt x="891" y="2367"/>
                </a:lnTo>
                <a:lnTo>
                  <a:pt x="891" y="1822"/>
                </a:lnTo>
                <a:close/>
                <a:moveTo>
                  <a:pt x="891" y="1696"/>
                </a:moveTo>
                <a:lnTo>
                  <a:pt x="825" y="1699"/>
                </a:lnTo>
                <a:lnTo>
                  <a:pt x="762" y="1709"/>
                </a:lnTo>
                <a:lnTo>
                  <a:pt x="701" y="1723"/>
                </a:lnTo>
                <a:lnTo>
                  <a:pt x="642" y="1744"/>
                </a:lnTo>
                <a:lnTo>
                  <a:pt x="585" y="1770"/>
                </a:lnTo>
                <a:lnTo>
                  <a:pt x="532" y="1800"/>
                </a:lnTo>
                <a:lnTo>
                  <a:pt x="483" y="1835"/>
                </a:lnTo>
                <a:lnTo>
                  <a:pt x="482" y="1835"/>
                </a:lnTo>
                <a:lnTo>
                  <a:pt x="440" y="1871"/>
                </a:lnTo>
                <a:lnTo>
                  <a:pt x="401" y="1909"/>
                </a:lnTo>
                <a:lnTo>
                  <a:pt x="365" y="1951"/>
                </a:lnTo>
                <a:lnTo>
                  <a:pt x="333" y="1995"/>
                </a:lnTo>
                <a:lnTo>
                  <a:pt x="304" y="2042"/>
                </a:lnTo>
                <a:lnTo>
                  <a:pt x="279" y="2092"/>
                </a:lnTo>
                <a:lnTo>
                  <a:pt x="258" y="2143"/>
                </a:lnTo>
                <a:lnTo>
                  <a:pt x="258" y="2144"/>
                </a:lnTo>
                <a:lnTo>
                  <a:pt x="242" y="2197"/>
                </a:lnTo>
                <a:lnTo>
                  <a:pt x="230" y="2252"/>
                </a:lnTo>
                <a:lnTo>
                  <a:pt x="223" y="2309"/>
                </a:lnTo>
                <a:lnTo>
                  <a:pt x="220" y="2367"/>
                </a:lnTo>
                <a:lnTo>
                  <a:pt x="223" y="2432"/>
                </a:lnTo>
                <a:lnTo>
                  <a:pt x="232" y="2495"/>
                </a:lnTo>
                <a:lnTo>
                  <a:pt x="247" y="2556"/>
                </a:lnTo>
                <a:lnTo>
                  <a:pt x="267" y="2614"/>
                </a:lnTo>
                <a:lnTo>
                  <a:pt x="293" y="2670"/>
                </a:lnTo>
                <a:lnTo>
                  <a:pt x="323" y="2723"/>
                </a:lnTo>
                <a:lnTo>
                  <a:pt x="357" y="2773"/>
                </a:lnTo>
                <a:lnTo>
                  <a:pt x="395" y="2820"/>
                </a:lnTo>
                <a:lnTo>
                  <a:pt x="438" y="2862"/>
                </a:lnTo>
                <a:lnTo>
                  <a:pt x="485" y="2902"/>
                </a:lnTo>
                <a:lnTo>
                  <a:pt x="535" y="2936"/>
                </a:lnTo>
                <a:lnTo>
                  <a:pt x="588" y="2966"/>
                </a:lnTo>
                <a:lnTo>
                  <a:pt x="643" y="2991"/>
                </a:lnTo>
                <a:lnTo>
                  <a:pt x="703" y="3012"/>
                </a:lnTo>
                <a:lnTo>
                  <a:pt x="763" y="3026"/>
                </a:lnTo>
                <a:lnTo>
                  <a:pt x="826" y="3035"/>
                </a:lnTo>
                <a:lnTo>
                  <a:pt x="891" y="3038"/>
                </a:lnTo>
                <a:lnTo>
                  <a:pt x="955" y="3035"/>
                </a:lnTo>
                <a:lnTo>
                  <a:pt x="1018" y="3026"/>
                </a:lnTo>
                <a:lnTo>
                  <a:pt x="1079" y="3012"/>
                </a:lnTo>
                <a:lnTo>
                  <a:pt x="1138" y="2991"/>
                </a:lnTo>
                <a:lnTo>
                  <a:pt x="1194" y="2966"/>
                </a:lnTo>
                <a:lnTo>
                  <a:pt x="1246" y="2936"/>
                </a:lnTo>
                <a:lnTo>
                  <a:pt x="1296" y="2902"/>
                </a:lnTo>
                <a:lnTo>
                  <a:pt x="1343" y="2862"/>
                </a:lnTo>
                <a:lnTo>
                  <a:pt x="1386" y="2820"/>
                </a:lnTo>
                <a:lnTo>
                  <a:pt x="1425" y="2773"/>
                </a:lnTo>
                <a:lnTo>
                  <a:pt x="1459" y="2723"/>
                </a:lnTo>
                <a:lnTo>
                  <a:pt x="1489" y="2670"/>
                </a:lnTo>
                <a:lnTo>
                  <a:pt x="1514" y="2614"/>
                </a:lnTo>
                <a:lnTo>
                  <a:pt x="1535" y="2556"/>
                </a:lnTo>
                <a:lnTo>
                  <a:pt x="1550" y="2495"/>
                </a:lnTo>
                <a:lnTo>
                  <a:pt x="1558" y="2432"/>
                </a:lnTo>
                <a:lnTo>
                  <a:pt x="1561" y="2367"/>
                </a:lnTo>
                <a:lnTo>
                  <a:pt x="1558" y="2303"/>
                </a:lnTo>
                <a:lnTo>
                  <a:pt x="1550" y="2240"/>
                </a:lnTo>
                <a:lnTo>
                  <a:pt x="1535" y="2179"/>
                </a:lnTo>
                <a:lnTo>
                  <a:pt x="1514" y="2121"/>
                </a:lnTo>
                <a:lnTo>
                  <a:pt x="1489" y="2065"/>
                </a:lnTo>
                <a:lnTo>
                  <a:pt x="1459" y="2011"/>
                </a:lnTo>
                <a:lnTo>
                  <a:pt x="1425" y="1961"/>
                </a:lnTo>
                <a:lnTo>
                  <a:pt x="1386" y="1914"/>
                </a:lnTo>
                <a:lnTo>
                  <a:pt x="1343" y="1872"/>
                </a:lnTo>
                <a:lnTo>
                  <a:pt x="1296" y="1833"/>
                </a:lnTo>
                <a:lnTo>
                  <a:pt x="1246" y="1798"/>
                </a:lnTo>
                <a:lnTo>
                  <a:pt x="1194" y="1769"/>
                </a:lnTo>
                <a:lnTo>
                  <a:pt x="1138" y="1743"/>
                </a:lnTo>
                <a:lnTo>
                  <a:pt x="1079" y="1723"/>
                </a:lnTo>
                <a:lnTo>
                  <a:pt x="1018" y="1709"/>
                </a:lnTo>
                <a:lnTo>
                  <a:pt x="955" y="1699"/>
                </a:lnTo>
                <a:lnTo>
                  <a:pt x="891" y="1696"/>
                </a:lnTo>
                <a:close/>
                <a:moveTo>
                  <a:pt x="1588" y="1439"/>
                </a:moveTo>
                <a:lnTo>
                  <a:pt x="1602" y="1440"/>
                </a:lnTo>
                <a:lnTo>
                  <a:pt x="1616" y="1445"/>
                </a:lnTo>
                <a:lnTo>
                  <a:pt x="1627" y="1453"/>
                </a:lnTo>
                <a:lnTo>
                  <a:pt x="1796" y="1609"/>
                </a:lnTo>
                <a:lnTo>
                  <a:pt x="1805" y="1621"/>
                </a:lnTo>
                <a:lnTo>
                  <a:pt x="1811" y="1634"/>
                </a:lnTo>
                <a:lnTo>
                  <a:pt x="1813" y="1648"/>
                </a:lnTo>
                <a:lnTo>
                  <a:pt x="1812" y="1662"/>
                </a:lnTo>
                <a:lnTo>
                  <a:pt x="1808" y="1676"/>
                </a:lnTo>
                <a:lnTo>
                  <a:pt x="1799" y="1688"/>
                </a:lnTo>
                <a:lnTo>
                  <a:pt x="1754" y="1736"/>
                </a:lnTo>
                <a:lnTo>
                  <a:pt x="1743" y="1745"/>
                </a:lnTo>
                <a:lnTo>
                  <a:pt x="1730" y="1751"/>
                </a:lnTo>
                <a:lnTo>
                  <a:pt x="1716" y="1753"/>
                </a:lnTo>
                <a:lnTo>
                  <a:pt x="1701" y="1752"/>
                </a:lnTo>
                <a:lnTo>
                  <a:pt x="1688" y="1747"/>
                </a:lnTo>
                <a:lnTo>
                  <a:pt x="1675" y="1739"/>
                </a:lnTo>
                <a:lnTo>
                  <a:pt x="1508" y="1583"/>
                </a:lnTo>
                <a:lnTo>
                  <a:pt x="1499" y="1572"/>
                </a:lnTo>
                <a:lnTo>
                  <a:pt x="1492" y="1559"/>
                </a:lnTo>
                <a:lnTo>
                  <a:pt x="1489" y="1545"/>
                </a:lnTo>
                <a:lnTo>
                  <a:pt x="1491" y="1530"/>
                </a:lnTo>
                <a:lnTo>
                  <a:pt x="1496" y="1517"/>
                </a:lnTo>
                <a:lnTo>
                  <a:pt x="1505" y="1505"/>
                </a:lnTo>
                <a:lnTo>
                  <a:pt x="1550" y="1457"/>
                </a:lnTo>
                <a:lnTo>
                  <a:pt x="1561" y="1447"/>
                </a:lnTo>
                <a:lnTo>
                  <a:pt x="1573" y="1441"/>
                </a:lnTo>
                <a:lnTo>
                  <a:pt x="1588" y="1439"/>
                </a:lnTo>
                <a:close/>
                <a:moveTo>
                  <a:pt x="695" y="1197"/>
                </a:moveTo>
                <a:lnTo>
                  <a:pt x="1109" y="1197"/>
                </a:lnTo>
                <a:lnTo>
                  <a:pt x="1127" y="1200"/>
                </a:lnTo>
                <a:lnTo>
                  <a:pt x="1143" y="1208"/>
                </a:lnTo>
                <a:lnTo>
                  <a:pt x="1155" y="1220"/>
                </a:lnTo>
                <a:lnTo>
                  <a:pt x="1162" y="1235"/>
                </a:lnTo>
                <a:lnTo>
                  <a:pt x="1166" y="1253"/>
                </a:lnTo>
                <a:lnTo>
                  <a:pt x="1166" y="1309"/>
                </a:lnTo>
                <a:lnTo>
                  <a:pt x="1162" y="1327"/>
                </a:lnTo>
                <a:lnTo>
                  <a:pt x="1155" y="1342"/>
                </a:lnTo>
                <a:lnTo>
                  <a:pt x="1143" y="1354"/>
                </a:lnTo>
                <a:lnTo>
                  <a:pt x="1127" y="1362"/>
                </a:lnTo>
                <a:lnTo>
                  <a:pt x="1109" y="1365"/>
                </a:lnTo>
                <a:lnTo>
                  <a:pt x="1011" y="1365"/>
                </a:lnTo>
                <a:lnTo>
                  <a:pt x="1011" y="1485"/>
                </a:lnTo>
                <a:lnTo>
                  <a:pt x="1083" y="1497"/>
                </a:lnTo>
                <a:lnTo>
                  <a:pt x="1152" y="1516"/>
                </a:lnTo>
                <a:lnTo>
                  <a:pt x="1220" y="1539"/>
                </a:lnTo>
                <a:lnTo>
                  <a:pt x="1284" y="1568"/>
                </a:lnTo>
                <a:lnTo>
                  <a:pt x="1346" y="1601"/>
                </a:lnTo>
                <a:lnTo>
                  <a:pt x="1404" y="1639"/>
                </a:lnTo>
                <a:lnTo>
                  <a:pt x="1460" y="1682"/>
                </a:lnTo>
                <a:lnTo>
                  <a:pt x="1511" y="1729"/>
                </a:lnTo>
                <a:lnTo>
                  <a:pt x="1560" y="1778"/>
                </a:lnTo>
                <a:lnTo>
                  <a:pt x="1604" y="1832"/>
                </a:lnTo>
                <a:lnTo>
                  <a:pt x="1643" y="1891"/>
                </a:lnTo>
                <a:lnTo>
                  <a:pt x="1678" y="1951"/>
                </a:lnTo>
                <a:lnTo>
                  <a:pt x="1709" y="2014"/>
                </a:lnTo>
                <a:lnTo>
                  <a:pt x="1734" y="2081"/>
                </a:lnTo>
                <a:lnTo>
                  <a:pt x="1755" y="2149"/>
                </a:lnTo>
                <a:lnTo>
                  <a:pt x="1770" y="2221"/>
                </a:lnTo>
                <a:lnTo>
                  <a:pt x="1779" y="2293"/>
                </a:lnTo>
                <a:lnTo>
                  <a:pt x="1782" y="2367"/>
                </a:lnTo>
                <a:lnTo>
                  <a:pt x="1778" y="2444"/>
                </a:lnTo>
                <a:lnTo>
                  <a:pt x="1769" y="2520"/>
                </a:lnTo>
                <a:lnTo>
                  <a:pt x="1753" y="2592"/>
                </a:lnTo>
                <a:lnTo>
                  <a:pt x="1731" y="2663"/>
                </a:lnTo>
                <a:lnTo>
                  <a:pt x="1704" y="2731"/>
                </a:lnTo>
                <a:lnTo>
                  <a:pt x="1672" y="2796"/>
                </a:lnTo>
                <a:lnTo>
                  <a:pt x="1635" y="2858"/>
                </a:lnTo>
                <a:lnTo>
                  <a:pt x="1592" y="2916"/>
                </a:lnTo>
                <a:lnTo>
                  <a:pt x="1545" y="2971"/>
                </a:lnTo>
                <a:lnTo>
                  <a:pt x="1495" y="3022"/>
                </a:lnTo>
                <a:lnTo>
                  <a:pt x="1440" y="3069"/>
                </a:lnTo>
                <a:lnTo>
                  <a:pt x="1381" y="3111"/>
                </a:lnTo>
                <a:lnTo>
                  <a:pt x="1319" y="3149"/>
                </a:lnTo>
                <a:lnTo>
                  <a:pt x="1254" y="3181"/>
                </a:lnTo>
                <a:lnTo>
                  <a:pt x="1186" y="3208"/>
                </a:lnTo>
                <a:lnTo>
                  <a:pt x="1116" y="3230"/>
                </a:lnTo>
                <a:lnTo>
                  <a:pt x="1043" y="3245"/>
                </a:lnTo>
                <a:lnTo>
                  <a:pt x="967" y="3255"/>
                </a:lnTo>
                <a:lnTo>
                  <a:pt x="891" y="3258"/>
                </a:lnTo>
                <a:lnTo>
                  <a:pt x="815" y="3255"/>
                </a:lnTo>
                <a:lnTo>
                  <a:pt x="740" y="3245"/>
                </a:lnTo>
                <a:lnTo>
                  <a:pt x="667" y="3230"/>
                </a:lnTo>
                <a:lnTo>
                  <a:pt x="597" y="3209"/>
                </a:lnTo>
                <a:lnTo>
                  <a:pt x="529" y="3182"/>
                </a:lnTo>
                <a:lnTo>
                  <a:pt x="465" y="3150"/>
                </a:lnTo>
                <a:lnTo>
                  <a:pt x="404" y="3113"/>
                </a:lnTo>
                <a:lnTo>
                  <a:pt x="345" y="3072"/>
                </a:lnTo>
                <a:lnTo>
                  <a:pt x="291" y="3025"/>
                </a:lnTo>
                <a:lnTo>
                  <a:pt x="240" y="2975"/>
                </a:lnTo>
                <a:lnTo>
                  <a:pt x="193" y="2921"/>
                </a:lnTo>
                <a:lnTo>
                  <a:pt x="150" y="2863"/>
                </a:lnTo>
                <a:lnTo>
                  <a:pt x="113" y="2802"/>
                </a:lnTo>
                <a:lnTo>
                  <a:pt x="80" y="2738"/>
                </a:lnTo>
                <a:lnTo>
                  <a:pt x="53" y="2670"/>
                </a:lnTo>
                <a:lnTo>
                  <a:pt x="31" y="2601"/>
                </a:lnTo>
                <a:lnTo>
                  <a:pt x="15" y="2528"/>
                </a:lnTo>
                <a:lnTo>
                  <a:pt x="4" y="2454"/>
                </a:lnTo>
                <a:lnTo>
                  <a:pt x="1" y="2411"/>
                </a:lnTo>
                <a:lnTo>
                  <a:pt x="0" y="2367"/>
                </a:lnTo>
                <a:lnTo>
                  <a:pt x="3" y="2291"/>
                </a:lnTo>
                <a:lnTo>
                  <a:pt x="12" y="2217"/>
                </a:lnTo>
                <a:lnTo>
                  <a:pt x="28" y="2144"/>
                </a:lnTo>
                <a:lnTo>
                  <a:pt x="50" y="2073"/>
                </a:lnTo>
                <a:lnTo>
                  <a:pt x="77" y="2006"/>
                </a:lnTo>
                <a:lnTo>
                  <a:pt x="108" y="1942"/>
                </a:lnTo>
                <a:lnTo>
                  <a:pt x="144" y="1881"/>
                </a:lnTo>
                <a:lnTo>
                  <a:pt x="185" y="1824"/>
                </a:lnTo>
                <a:lnTo>
                  <a:pt x="229" y="1770"/>
                </a:lnTo>
                <a:lnTo>
                  <a:pt x="278" y="1720"/>
                </a:lnTo>
                <a:lnTo>
                  <a:pt x="331" y="1675"/>
                </a:lnTo>
                <a:lnTo>
                  <a:pt x="387" y="1632"/>
                </a:lnTo>
                <a:lnTo>
                  <a:pt x="446" y="1595"/>
                </a:lnTo>
                <a:lnTo>
                  <a:pt x="510" y="1562"/>
                </a:lnTo>
                <a:lnTo>
                  <a:pt x="574" y="1534"/>
                </a:lnTo>
                <a:lnTo>
                  <a:pt x="642" y="1512"/>
                </a:lnTo>
                <a:lnTo>
                  <a:pt x="712" y="1494"/>
                </a:lnTo>
                <a:lnTo>
                  <a:pt x="785" y="1483"/>
                </a:lnTo>
                <a:lnTo>
                  <a:pt x="785" y="1365"/>
                </a:lnTo>
                <a:lnTo>
                  <a:pt x="695" y="1365"/>
                </a:lnTo>
                <a:lnTo>
                  <a:pt x="678" y="1362"/>
                </a:lnTo>
                <a:lnTo>
                  <a:pt x="662" y="1354"/>
                </a:lnTo>
                <a:lnTo>
                  <a:pt x="650" y="1342"/>
                </a:lnTo>
                <a:lnTo>
                  <a:pt x="642" y="1327"/>
                </a:lnTo>
                <a:lnTo>
                  <a:pt x="639" y="1309"/>
                </a:lnTo>
                <a:lnTo>
                  <a:pt x="639" y="1253"/>
                </a:lnTo>
                <a:lnTo>
                  <a:pt x="642" y="1235"/>
                </a:lnTo>
                <a:lnTo>
                  <a:pt x="650" y="1220"/>
                </a:lnTo>
                <a:lnTo>
                  <a:pt x="662" y="1208"/>
                </a:lnTo>
                <a:lnTo>
                  <a:pt x="678" y="1200"/>
                </a:lnTo>
                <a:lnTo>
                  <a:pt x="695" y="1197"/>
                </a:lnTo>
                <a:close/>
                <a:moveTo>
                  <a:pt x="1132" y="98"/>
                </a:moveTo>
                <a:lnTo>
                  <a:pt x="1111" y="100"/>
                </a:lnTo>
                <a:lnTo>
                  <a:pt x="1090" y="107"/>
                </a:lnTo>
                <a:lnTo>
                  <a:pt x="1071" y="118"/>
                </a:lnTo>
                <a:lnTo>
                  <a:pt x="1056" y="134"/>
                </a:lnTo>
                <a:lnTo>
                  <a:pt x="961" y="254"/>
                </a:lnTo>
                <a:lnTo>
                  <a:pt x="1572" y="254"/>
                </a:lnTo>
                <a:lnTo>
                  <a:pt x="1485" y="397"/>
                </a:lnTo>
                <a:lnTo>
                  <a:pt x="847" y="397"/>
                </a:lnTo>
                <a:lnTo>
                  <a:pt x="717" y="560"/>
                </a:lnTo>
                <a:lnTo>
                  <a:pt x="3224" y="560"/>
                </a:lnTo>
                <a:lnTo>
                  <a:pt x="3094" y="397"/>
                </a:lnTo>
                <a:lnTo>
                  <a:pt x="2402" y="397"/>
                </a:lnTo>
                <a:lnTo>
                  <a:pt x="2353" y="254"/>
                </a:lnTo>
                <a:lnTo>
                  <a:pt x="2980" y="254"/>
                </a:lnTo>
                <a:lnTo>
                  <a:pt x="2884" y="134"/>
                </a:lnTo>
                <a:lnTo>
                  <a:pt x="2869" y="118"/>
                </a:lnTo>
                <a:lnTo>
                  <a:pt x="2851" y="107"/>
                </a:lnTo>
                <a:lnTo>
                  <a:pt x="2830" y="100"/>
                </a:lnTo>
                <a:lnTo>
                  <a:pt x="2809" y="98"/>
                </a:lnTo>
                <a:lnTo>
                  <a:pt x="1132" y="98"/>
                </a:lnTo>
                <a:close/>
                <a:moveTo>
                  <a:pt x="1132" y="0"/>
                </a:moveTo>
                <a:lnTo>
                  <a:pt x="2809" y="0"/>
                </a:lnTo>
                <a:lnTo>
                  <a:pt x="2838" y="3"/>
                </a:lnTo>
                <a:lnTo>
                  <a:pt x="2867" y="9"/>
                </a:lnTo>
                <a:lnTo>
                  <a:pt x="2893" y="20"/>
                </a:lnTo>
                <a:lnTo>
                  <a:pt x="2919" y="34"/>
                </a:lnTo>
                <a:lnTo>
                  <a:pt x="2940" y="52"/>
                </a:lnTo>
                <a:lnTo>
                  <a:pt x="2961" y="74"/>
                </a:lnTo>
                <a:lnTo>
                  <a:pt x="3351" y="564"/>
                </a:lnTo>
                <a:lnTo>
                  <a:pt x="3368" y="588"/>
                </a:lnTo>
                <a:lnTo>
                  <a:pt x="3383" y="617"/>
                </a:lnTo>
                <a:lnTo>
                  <a:pt x="3397" y="648"/>
                </a:lnTo>
                <a:lnTo>
                  <a:pt x="3408" y="680"/>
                </a:lnTo>
                <a:lnTo>
                  <a:pt x="3418" y="713"/>
                </a:lnTo>
                <a:lnTo>
                  <a:pt x="3423" y="745"/>
                </a:lnTo>
                <a:lnTo>
                  <a:pt x="3425" y="776"/>
                </a:lnTo>
                <a:lnTo>
                  <a:pt x="3425" y="2466"/>
                </a:lnTo>
                <a:lnTo>
                  <a:pt x="3422" y="2505"/>
                </a:lnTo>
                <a:lnTo>
                  <a:pt x="3413" y="2542"/>
                </a:lnTo>
                <a:lnTo>
                  <a:pt x="3398" y="2577"/>
                </a:lnTo>
                <a:lnTo>
                  <a:pt x="3378" y="2609"/>
                </a:lnTo>
                <a:lnTo>
                  <a:pt x="3353" y="2637"/>
                </a:lnTo>
                <a:lnTo>
                  <a:pt x="3325" y="2661"/>
                </a:lnTo>
                <a:lnTo>
                  <a:pt x="3294" y="2681"/>
                </a:lnTo>
                <a:lnTo>
                  <a:pt x="3259" y="2696"/>
                </a:lnTo>
                <a:lnTo>
                  <a:pt x="3222" y="2705"/>
                </a:lnTo>
                <a:lnTo>
                  <a:pt x="3182" y="2709"/>
                </a:lnTo>
                <a:lnTo>
                  <a:pt x="1868" y="2709"/>
                </a:lnTo>
                <a:lnTo>
                  <a:pt x="1889" y="2643"/>
                </a:lnTo>
                <a:lnTo>
                  <a:pt x="1906" y="2577"/>
                </a:lnTo>
                <a:lnTo>
                  <a:pt x="1917" y="2508"/>
                </a:lnTo>
                <a:lnTo>
                  <a:pt x="1925" y="2439"/>
                </a:lnTo>
                <a:lnTo>
                  <a:pt x="1927" y="2367"/>
                </a:lnTo>
                <a:lnTo>
                  <a:pt x="1924" y="2292"/>
                </a:lnTo>
                <a:lnTo>
                  <a:pt x="1917" y="2220"/>
                </a:lnTo>
                <a:lnTo>
                  <a:pt x="1903" y="2147"/>
                </a:lnTo>
                <a:lnTo>
                  <a:pt x="1886" y="2077"/>
                </a:lnTo>
                <a:lnTo>
                  <a:pt x="1863" y="2009"/>
                </a:lnTo>
                <a:lnTo>
                  <a:pt x="1835" y="1942"/>
                </a:lnTo>
                <a:lnTo>
                  <a:pt x="1804" y="1878"/>
                </a:lnTo>
                <a:lnTo>
                  <a:pt x="1825" y="1866"/>
                </a:lnTo>
                <a:lnTo>
                  <a:pt x="1843" y="1852"/>
                </a:lnTo>
                <a:lnTo>
                  <a:pt x="1861" y="1834"/>
                </a:lnTo>
                <a:lnTo>
                  <a:pt x="1906" y="1787"/>
                </a:lnTo>
                <a:lnTo>
                  <a:pt x="1926" y="1761"/>
                </a:lnTo>
                <a:lnTo>
                  <a:pt x="1941" y="1734"/>
                </a:lnTo>
                <a:lnTo>
                  <a:pt x="1952" y="1704"/>
                </a:lnTo>
                <a:lnTo>
                  <a:pt x="1957" y="1674"/>
                </a:lnTo>
                <a:lnTo>
                  <a:pt x="1958" y="1642"/>
                </a:lnTo>
                <a:lnTo>
                  <a:pt x="1955" y="1612"/>
                </a:lnTo>
                <a:lnTo>
                  <a:pt x="1947" y="1582"/>
                </a:lnTo>
                <a:lnTo>
                  <a:pt x="1935" y="1553"/>
                </a:lnTo>
                <a:lnTo>
                  <a:pt x="1917" y="1526"/>
                </a:lnTo>
                <a:lnTo>
                  <a:pt x="1895" y="1502"/>
                </a:lnTo>
                <a:lnTo>
                  <a:pt x="1727" y="1347"/>
                </a:lnTo>
                <a:lnTo>
                  <a:pt x="1703" y="1328"/>
                </a:lnTo>
                <a:lnTo>
                  <a:pt x="1677" y="1313"/>
                </a:lnTo>
                <a:lnTo>
                  <a:pt x="1649" y="1302"/>
                </a:lnTo>
                <a:lnTo>
                  <a:pt x="1620" y="1296"/>
                </a:lnTo>
                <a:lnTo>
                  <a:pt x="1590" y="1294"/>
                </a:lnTo>
                <a:lnTo>
                  <a:pt x="1557" y="1296"/>
                </a:lnTo>
                <a:lnTo>
                  <a:pt x="1525" y="1304"/>
                </a:lnTo>
                <a:lnTo>
                  <a:pt x="1495" y="1317"/>
                </a:lnTo>
                <a:lnTo>
                  <a:pt x="1467" y="1335"/>
                </a:lnTo>
                <a:lnTo>
                  <a:pt x="1443" y="1358"/>
                </a:lnTo>
                <a:lnTo>
                  <a:pt x="1397" y="1406"/>
                </a:lnTo>
                <a:lnTo>
                  <a:pt x="1381" y="1425"/>
                </a:lnTo>
                <a:lnTo>
                  <a:pt x="1368" y="1447"/>
                </a:lnTo>
                <a:lnTo>
                  <a:pt x="1327" y="1428"/>
                </a:lnTo>
                <a:lnTo>
                  <a:pt x="1285" y="1409"/>
                </a:lnTo>
                <a:lnTo>
                  <a:pt x="1299" y="1378"/>
                </a:lnTo>
                <a:lnTo>
                  <a:pt x="1309" y="1344"/>
                </a:lnTo>
                <a:lnTo>
                  <a:pt x="1312" y="1309"/>
                </a:lnTo>
                <a:lnTo>
                  <a:pt x="1312" y="1253"/>
                </a:lnTo>
                <a:lnTo>
                  <a:pt x="1308" y="1217"/>
                </a:lnTo>
                <a:lnTo>
                  <a:pt x="1298" y="1182"/>
                </a:lnTo>
                <a:lnTo>
                  <a:pt x="1284" y="1151"/>
                </a:lnTo>
                <a:lnTo>
                  <a:pt x="1264" y="1123"/>
                </a:lnTo>
                <a:lnTo>
                  <a:pt x="1239" y="1099"/>
                </a:lnTo>
                <a:lnTo>
                  <a:pt x="1211" y="1079"/>
                </a:lnTo>
                <a:lnTo>
                  <a:pt x="1180" y="1064"/>
                </a:lnTo>
                <a:lnTo>
                  <a:pt x="1146" y="1055"/>
                </a:lnTo>
                <a:lnTo>
                  <a:pt x="1109" y="1052"/>
                </a:lnTo>
                <a:lnTo>
                  <a:pt x="695" y="1052"/>
                </a:lnTo>
                <a:lnTo>
                  <a:pt x="662" y="1055"/>
                </a:lnTo>
                <a:lnTo>
                  <a:pt x="631" y="1062"/>
                </a:lnTo>
                <a:lnTo>
                  <a:pt x="602" y="1075"/>
                </a:lnTo>
                <a:lnTo>
                  <a:pt x="575" y="1092"/>
                </a:lnTo>
                <a:lnTo>
                  <a:pt x="552" y="1112"/>
                </a:lnTo>
                <a:lnTo>
                  <a:pt x="532" y="1137"/>
                </a:lnTo>
                <a:lnTo>
                  <a:pt x="516" y="1164"/>
                </a:lnTo>
                <a:lnTo>
                  <a:pt x="516" y="776"/>
                </a:lnTo>
                <a:lnTo>
                  <a:pt x="518" y="745"/>
                </a:lnTo>
                <a:lnTo>
                  <a:pt x="523" y="713"/>
                </a:lnTo>
                <a:lnTo>
                  <a:pt x="532" y="680"/>
                </a:lnTo>
                <a:lnTo>
                  <a:pt x="544" y="648"/>
                </a:lnTo>
                <a:lnTo>
                  <a:pt x="557" y="617"/>
                </a:lnTo>
                <a:lnTo>
                  <a:pt x="573" y="588"/>
                </a:lnTo>
                <a:lnTo>
                  <a:pt x="590" y="564"/>
                </a:lnTo>
                <a:lnTo>
                  <a:pt x="980" y="74"/>
                </a:lnTo>
                <a:lnTo>
                  <a:pt x="999" y="52"/>
                </a:lnTo>
                <a:lnTo>
                  <a:pt x="1022" y="34"/>
                </a:lnTo>
                <a:lnTo>
                  <a:pt x="1047" y="20"/>
                </a:lnTo>
                <a:lnTo>
                  <a:pt x="1074" y="9"/>
                </a:lnTo>
                <a:lnTo>
                  <a:pt x="1102" y="3"/>
                </a:lnTo>
                <a:lnTo>
                  <a:pt x="11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34"/>
          <p:cNvSpPr/>
          <p:nvPr/>
        </p:nvSpPr>
        <p:spPr>
          <a:xfrm>
            <a:off x="437832" y="2737719"/>
            <a:ext cx="2593629" cy="2948677"/>
          </a:xfrm>
          <a:prstGeom prst="foldedCorner">
            <a:avLst>
              <a:gd name="adj" fmla="val 15729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reflection stA="32000" endPos="3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ded Corner 35"/>
          <p:cNvSpPr/>
          <p:nvPr/>
        </p:nvSpPr>
        <p:spPr>
          <a:xfrm>
            <a:off x="3344453" y="2737717"/>
            <a:ext cx="2599651" cy="2955523"/>
          </a:xfrm>
          <a:prstGeom prst="foldedCorner">
            <a:avLst>
              <a:gd name="adj" fmla="val 15729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reflection stA="32000" endPos="3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ded Corner 36"/>
          <p:cNvSpPr/>
          <p:nvPr/>
        </p:nvSpPr>
        <p:spPr>
          <a:xfrm>
            <a:off x="6257095" y="2737720"/>
            <a:ext cx="2593628" cy="2948675"/>
          </a:xfrm>
          <a:prstGeom prst="foldedCorner">
            <a:avLst>
              <a:gd name="adj" fmla="val 15729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reflection stA="32000" endPos="3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ded Corner 42"/>
          <p:cNvSpPr/>
          <p:nvPr/>
        </p:nvSpPr>
        <p:spPr>
          <a:xfrm>
            <a:off x="9163719" y="2737719"/>
            <a:ext cx="2593629" cy="2948677"/>
          </a:xfrm>
          <a:prstGeom prst="foldedCorner">
            <a:avLst>
              <a:gd name="adj" fmla="val 15729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reflection stA="32000" endPos="3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47"/>
          <p:cNvSpPr txBox="1"/>
          <p:nvPr/>
        </p:nvSpPr>
        <p:spPr>
          <a:xfrm>
            <a:off x="622903" y="4650206"/>
            <a:ext cx="222348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words, combined with a handful of model sentence structures, to generate etc.</a:t>
            </a:r>
          </a:p>
        </p:txBody>
      </p:sp>
      <p:sp>
        <p:nvSpPr>
          <p:cNvPr id="7" name="TextBox 46"/>
          <p:cNvSpPr txBox="1"/>
          <p:nvPr/>
        </p:nvSpPr>
        <p:spPr>
          <a:xfrm>
            <a:off x="453934" y="4032722"/>
            <a:ext cx="259089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Filming </a:t>
            </a:r>
          </a:p>
          <a:p>
            <a:pPr algn="ctr">
              <a:lnSpc>
                <a:spcPts val="2000"/>
              </a:lnSpc>
            </a:pPr>
            <a:r>
              <a: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8" name="TextBox 54"/>
          <p:cNvSpPr txBox="1"/>
          <p:nvPr/>
        </p:nvSpPr>
        <p:spPr>
          <a:xfrm>
            <a:off x="3517366" y="4650206"/>
            <a:ext cx="213572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IN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words, combined with a handful of model sentence structures, to generate etc.</a:t>
            </a:r>
          </a:p>
        </p:txBody>
      </p:sp>
      <p:sp>
        <p:nvSpPr>
          <p:cNvPr id="9" name="TextBox 55"/>
          <p:cNvSpPr txBox="1"/>
          <p:nvPr/>
        </p:nvSpPr>
        <p:spPr>
          <a:xfrm>
            <a:off x="3349986" y="4032722"/>
            <a:ext cx="2594116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</a:p>
          <a:p>
            <a:pPr algn="ctr">
              <a:lnSpc>
                <a:spcPts val="2000"/>
              </a:lnSpc>
            </a:pPr>
            <a:r>
              <a: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</p:txBody>
      </p:sp>
      <p:sp>
        <p:nvSpPr>
          <p:cNvPr id="10" name="TextBox 58"/>
          <p:cNvSpPr txBox="1"/>
          <p:nvPr/>
        </p:nvSpPr>
        <p:spPr>
          <a:xfrm>
            <a:off x="6481250" y="4650206"/>
            <a:ext cx="214531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IN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words, combined with a handful of model sentence structures, to generate etc.</a:t>
            </a:r>
          </a:p>
        </p:txBody>
      </p:sp>
      <p:sp>
        <p:nvSpPr>
          <p:cNvPr id="11" name="TextBox 59"/>
          <p:cNvSpPr txBox="1"/>
          <p:nvPr/>
        </p:nvSpPr>
        <p:spPr>
          <a:xfrm>
            <a:off x="6264443" y="4032722"/>
            <a:ext cx="255253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algn="ctr">
              <a:lnSpc>
                <a:spcPts val="2000"/>
              </a:lnSpc>
            </a:pPr>
            <a:r>
              <a: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</p:txBody>
      </p:sp>
      <p:sp>
        <p:nvSpPr>
          <p:cNvPr id="12" name="TextBox 62"/>
          <p:cNvSpPr txBox="1"/>
          <p:nvPr/>
        </p:nvSpPr>
        <p:spPr>
          <a:xfrm>
            <a:off x="9387874" y="4650206"/>
            <a:ext cx="214531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IN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words, combined with a handful of model sentence structures, to generate etc.</a:t>
            </a:r>
          </a:p>
        </p:txBody>
      </p:sp>
      <p:sp>
        <p:nvSpPr>
          <p:cNvPr id="13" name="TextBox 63"/>
          <p:cNvSpPr txBox="1"/>
          <p:nvPr/>
        </p:nvSpPr>
        <p:spPr>
          <a:xfrm>
            <a:off x="9218903" y="4032722"/>
            <a:ext cx="2512724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</a:p>
          <a:p>
            <a:pPr algn="ctr">
              <a:lnSpc>
                <a:spcPts val="2000"/>
              </a:lnSpc>
            </a:pPr>
            <a:r>
              <a: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4" name="TextBox 65"/>
          <p:cNvSpPr txBox="1"/>
          <p:nvPr/>
        </p:nvSpPr>
        <p:spPr>
          <a:xfrm>
            <a:off x="963613" y="1745744"/>
            <a:ext cx="1026795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I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Contrary to popular belief, Loren Epsom is not simply random text. It has roots in a piece of classical Latin literature from 45 BC, making it over 2000 years old. Richard McClintock, a Latin professor at Hampden-Sydney College in Virginia, looked up one of the more obscure Latin words</a:t>
            </a:r>
          </a:p>
        </p:txBody>
      </p:sp>
      <p:grpSp>
        <p:nvGrpSpPr>
          <p:cNvPr id="17" name="Group 27"/>
          <p:cNvGrpSpPr/>
          <p:nvPr/>
        </p:nvGrpSpPr>
        <p:grpSpPr>
          <a:xfrm>
            <a:off x="1441080" y="3091520"/>
            <a:ext cx="802776" cy="720356"/>
            <a:chOff x="7970838" y="1109663"/>
            <a:chExt cx="1103313" cy="965201"/>
          </a:xfrm>
          <a:solidFill>
            <a:schemeClr val="bg1"/>
          </a:solidFill>
        </p:grpSpPr>
        <p:sp>
          <p:nvSpPr>
            <p:cNvPr id="18" name="Freeform 6"/>
            <p:cNvSpPr/>
            <p:nvPr/>
          </p:nvSpPr>
          <p:spPr bwMode="auto">
            <a:xfrm>
              <a:off x="7970838" y="1133476"/>
              <a:ext cx="860425" cy="941388"/>
            </a:xfrm>
            <a:custGeom>
              <a:avLst/>
              <a:gdLst>
                <a:gd name="T0" fmla="*/ 1613 w 2709"/>
                <a:gd name="T1" fmla="*/ 24 h 2965"/>
                <a:gd name="T2" fmla="*/ 1569 w 2709"/>
                <a:gd name="T3" fmla="*/ 71 h 2965"/>
                <a:gd name="T4" fmla="*/ 1590 w 2709"/>
                <a:gd name="T5" fmla="*/ 116 h 2965"/>
                <a:gd name="T6" fmla="*/ 1812 w 2709"/>
                <a:gd name="T7" fmla="*/ 322 h 2965"/>
                <a:gd name="T8" fmla="*/ 1841 w 2709"/>
                <a:gd name="T9" fmla="*/ 447 h 2965"/>
                <a:gd name="T10" fmla="*/ 1841 w 2709"/>
                <a:gd name="T11" fmla="*/ 562 h 2965"/>
                <a:gd name="T12" fmla="*/ 1841 w 2709"/>
                <a:gd name="T13" fmla="*/ 663 h 2965"/>
                <a:gd name="T14" fmla="*/ 1844 w 2709"/>
                <a:gd name="T15" fmla="*/ 733 h 2965"/>
                <a:gd name="T16" fmla="*/ 1874 w 2709"/>
                <a:gd name="T17" fmla="*/ 762 h 2965"/>
                <a:gd name="T18" fmla="*/ 1874 w 2709"/>
                <a:gd name="T19" fmla="*/ 871 h 2965"/>
                <a:gd name="T20" fmla="*/ 1862 w 2709"/>
                <a:gd name="T21" fmla="*/ 968 h 2965"/>
                <a:gd name="T22" fmla="*/ 1801 w 2709"/>
                <a:gd name="T23" fmla="*/ 1115 h 2965"/>
                <a:gd name="T24" fmla="*/ 1761 w 2709"/>
                <a:gd name="T25" fmla="*/ 1231 h 2965"/>
                <a:gd name="T26" fmla="*/ 1723 w 2709"/>
                <a:gd name="T27" fmla="*/ 1297 h 2965"/>
                <a:gd name="T28" fmla="*/ 1705 w 2709"/>
                <a:gd name="T29" fmla="*/ 1423 h 2965"/>
                <a:gd name="T30" fmla="*/ 1708 w 2709"/>
                <a:gd name="T31" fmla="*/ 1530 h 2965"/>
                <a:gd name="T32" fmla="*/ 1737 w 2709"/>
                <a:gd name="T33" fmla="*/ 1559 h 2965"/>
                <a:gd name="T34" fmla="*/ 1766 w 2709"/>
                <a:gd name="T35" fmla="*/ 1615 h 2965"/>
                <a:gd name="T36" fmla="*/ 1817 w 2709"/>
                <a:gd name="T37" fmla="*/ 1749 h 2965"/>
                <a:gd name="T38" fmla="*/ 1984 w 2709"/>
                <a:gd name="T39" fmla="*/ 1823 h 2965"/>
                <a:gd name="T40" fmla="*/ 2500 w 2709"/>
                <a:gd name="T41" fmla="*/ 2054 h 2965"/>
                <a:gd name="T42" fmla="*/ 2709 w 2709"/>
                <a:gd name="T43" fmla="*/ 2567 h 2965"/>
                <a:gd name="T44" fmla="*/ 2526 w 2709"/>
                <a:gd name="T45" fmla="*/ 2597 h 2965"/>
                <a:gd name="T46" fmla="*/ 2301 w 2709"/>
                <a:gd name="T47" fmla="*/ 2670 h 2965"/>
                <a:gd name="T48" fmla="*/ 2054 w 2709"/>
                <a:gd name="T49" fmla="*/ 2765 h 2965"/>
                <a:gd name="T50" fmla="*/ 1803 w 2709"/>
                <a:gd name="T51" fmla="*/ 2860 h 2965"/>
                <a:gd name="T52" fmla="*/ 1568 w 2709"/>
                <a:gd name="T53" fmla="*/ 2936 h 2965"/>
                <a:gd name="T54" fmla="*/ 1354 w 2709"/>
                <a:gd name="T55" fmla="*/ 1910 h 2965"/>
                <a:gd name="T56" fmla="*/ 1064 w 2709"/>
                <a:gd name="T57" fmla="*/ 2707 h 2965"/>
                <a:gd name="T58" fmla="*/ 1047 w 2709"/>
                <a:gd name="T59" fmla="*/ 2930 h 2965"/>
                <a:gd name="T60" fmla="*/ 810 w 2709"/>
                <a:gd name="T61" fmla="*/ 2843 h 2965"/>
                <a:gd name="T62" fmla="*/ 592 w 2709"/>
                <a:gd name="T63" fmla="*/ 2736 h 2965"/>
                <a:gd name="T64" fmla="*/ 372 w 2709"/>
                <a:gd name="T65" fmla="*/ 2639 h 2965"/>
                <a:gd name="T66" fmla="*/ 134 w 2709"/>
                <a:gd name="T67" fmla="*/ 2576 h 2965"/>
                <a:gd name="T68" fmla="*/ 135 w 2709"/>
                <a:gd name="T69" fmla="*/ 2110 h 2965"/>
                <a:gd name="T70" fmla="*/ 360 w 2709"/>
                <a:gd name="T71" fmla="*/ 1983 h 2965"/>
                <a:gd name="T72" fmla="*/ 651 w 2709"/>
                <a:gd name="T73" fmla="*/ 1852 h 2965"/>
                <a:gd name="T74" fmla="*/ 878 w 2709"/>
                <a:gd name="T75" fmla="*/ 1748 h 2965"/>
                <a:gd name="T76" fmla="*/ 929 w 2709"/>
                <a:gd name="T77" fmla="*/ 1606 h 2965"/>
                <a:gd name="T78" fmla="*/ 953 w 2709"/>
                <a:gd name="T79" fmla="*/ 1563 h 2965"/>
                <a:gd name="T80" fmla="*/ 993 w 2709"/>
                <a:gd name="T81" fmla="*/ 1539 h 2965"/>
                <a:gd name="T82" fmla="*/ 1020 w 2709"/>
                <a:gd name="T83" fmla="*/ 1348 h 2965"/>
                <a:gd name="T84" fmla="*/ 978 w 2709"/>
                <a:gd name="T85" fmla="*/ 1275 h 2965"/>
                <a:gd name="T86" fmla="*/ 915 w 2709"/>
                <a:gd name="T87" fmla="*/ 1113 h 2965"/>
                <a:gd name="T88" fmla="*/ 878 w 2709"/>
                <a:gd name="T89" fmla="*/ 1003 h 2965"/>
                <a:gd name="T90" fmla="*/ 837 w 2709"/>
                <a:gd name="T91" fmla="*/ 814 h 2965"/>
                <a:gd name="T92" fmla="*/ 836 w 2709"/>
                <a:gd name="T93" fmla="*/ 759 h 2965"/>
                <a:gd name="T94" fmla="*/ 871 w 2709"/>
                <a:gd name="T95" fmla="*/ 732 h 2965"/>
                <a:gd name="T96" fmla="*/ 882 w 2709"/>
                <a:gd name="T97" fmla="*/ 676 h 2965"/>
                <a:gd name="T98" fmla="*/ 883 w 2709"/>
                <a:gd name="T99" fmla="*/ 623 h 2965"/>
                <a:gd name="T100" fmla="*/ 883 w 2709"/>
                <a:gd name="T101" fmla="*/ 557 h 2965"/>
                <a:gd name="T102" fmla="*/ 900 w 2709"/>
                <a:gd name="T103" fmla="*/ 343 h 2965"/>
                <a:gd name="T104" fmla="*/ 969 w 2709"/>
                <a:gd name="T105" fmla="*/ 235 h 2965"/>
                <a:gd name="T106" fmla="*/ 1109 w 2709"/>
                <a:gd name="T107" fmla="*/ 128 h 2965"/>
                <a:gd name="T108" fmla="*/ 1312 w 2709"/>
                <a:gd name="T109" fmla="*/ 49 h 2965"/>
                <a:gd name="T110" fmla="*/ 1565 w 2709"/>
                <a:gd name="T111" fmla="*/ 1 h 2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09" h="2965">
                  <a:moveTo>
                    <a:pt x="1591" y="0"/>
                  </a:moveTo>
                  <a:lnTo>
                    <a:pt x="1619" y="1"/>
                  </a:lnTo>
                  <a:lnTo>
                    <a:pt x="1628" y="14"/>
                  </a:lnTo>
                  <a:lnTo>
                    <a:pt x="1613" y="24"/>
                  </a:lnTo>
                  <a:lnTo>
                    <a:pt x="1600" y="35"/>
                  </a:lnTo>
                  <a:lnTo>
                    <a:pt x="1586" y="45"/>
                  </a:lnTo>
                  <a:lnTo>
                    <a:pt x="1575" y="58"/>
                  </a:lnTo>
                  <a:lnTo>
                    <a:pt x="1569" y="71"/>
                  </a:lnTo>
                  <a:lnTo>
                    <a:pt x="1567" y="81"/>
                  </a:lnTo>
                  <a:lnTo>
                    <a:pt x="1570" y="93"/>
                  </a:lnTo>
                  <a:lnTo>
                    <a:pt x="1579" y="104"/>
                  </a:lnTo>
                  <a:lnTo>
                    <a:pt x="1590" y="116"/>
                  </a:lnTo>
                  <a:lnTo>
                    <a:pt x="1681" y="193"/>
                  </a:lnTo>
                  <a:lnTo>
                    <a:pt x="1770" y="272"/>
                  </a:lnTo>
                  <a:lnTo>
                    <a:pt x="1793" y="296"/>
                  </a:lnTo>
                  <a:lnTo>
                    <a:pt x="1812" y="322"/>
                  </a:lnTo>
                  <a:lnTo>
                    <a:pt x="1825" y="351"/>
                  </a:lnTo>
                  <a:lnTo>
                    <a:pt x="1835" y="382"/>
                  </a:lnTo>
                  <a:lnTo>
                    <a:pt x="1840" y="413"/>
                  </a:lnTo>
                  <a:lnTo>
                    <a:pt x="1841" y="447"/>
                  </a:lnTo>
                  <a:lnTo>
                    <a:pt x="1841" y="482"/>
                  </a:lnTo>
                  <a:lnTo>
                    <a:pt x="1841" y="513"/>
                  </a:lnTo>
                  <a:lnTo>
                    <a:pt x="1841" y="538"/>
                  </a:lnTo>
                  <a:lnTo>
                    <a:pt x="1841" y="562"/>
                  </a:lnTo>
                  <a:lnTo>
                    <a:pt x="1841" y="585"/>
                  </a:lnTo>
                  <a:lnTo>
                    <a:pt x="1841" y="608"/>
                  </a:lnTo>
                  <a:lnTo>
                    <a:pt x="1841" y="634"/>
                  </a:lnTo>
                  <a:lnTo>
                    <a:pt x="1841" y="663"/>
                  </a:lnTo>
                  <a:lnTo>
                    <a:pt x="1841" y="699"/>
                  </a:lnTo>
                  <a:lnTo>
                    <a:pt x="1841" y="711"/>
                  </a:lnTo>
                  <a:lnTo>
                    <a:pt x="1842" y="722"/>
                  </a:lnTo>
                  <a:lnTo>
                    <a:pt x="1844" y="733"/>
                  </a:lnTo>
                  <a:lnTo>
                    <a:pt x="1850" y="744"/>
                  </a:lnTo>
                  <a:lnTo>
                    <a:pt x="1857" y="751"/>
                  </a:lnTo>
                  <a:lnTo>
                    <a:pt x="1870" y="757"/>
                  </a:lnTo>
                  <a:lnTo>
                    <a:pt x="1874" y="762"/>
                  </a:lnTo>
                  <a:lnTo>
                    <a:pt x="1878" y="767"/>
                  </a:lnTo>
                  <a:lnTo>
                    <a:pt x="1881" y="774"/>
                  </a:lnTo>
                  <a:lnTo>
                    <a:pt x="1882" y="781"/>
                  </a:lnTo>
                  <a:lnTo>
                    <a:pt x="1874" y="871"/>
                  </a:lnTo>
                  <a:lnTo>
                    <a:pt x="1864" y="962"/>
                  </a:lnTo>
                  <a:lnTo>
                    <a:pt x="1863" y="964"/>
                  </a:lnTo>
                  <a:lnTo>
                    <a:pt x="1863" y="966"/>
                  </a:lnTo>
                  <a:lnTo>
                    <a:pt x="1862" y="968"/>
                  </a:lnTo>
                  <a:lnTo>
                    <a:pt x="1841" y="1003"/>
                  </a:lnTo>
                  <a:lnTo>
                    <a:pt x="1825" y="1039"/>
                  </a:lnTo>
                  <a:lnTo>
                    <a:pt x="1813" y="1077"/>
                  </a:lnTo>
                  <a:lnTo>
                    <a:pt x="1801" y="1115"/>
                  </a:lnTo>
                  <a:lnTo>
                    <a:pt x="1790" y="1154"/>
                  </a:lnTo>
                  <a:lnTo>
                    <a:pt x="1778" y="1191"/>
                  </a:lnTo>
                  <a:lnTo>
                    <a:pt x="1763" y="1228"/>
                  </a:lnTo>
                  <a:lnTo>
                    <a:pt x="1761" y="1231"/>
                  </a:lnTo>
                  <a:lnTo>
                    <a:pt x="1760" y="1236"/>
                  </a:lnTo>
                  <a:lnTo>
                    <a:pt x="1758" y="1238"/>
                  </a:lnTo>
                  <a:lnTo>
                    <a:pt x="1738" y="1267"/>
                  </a:lnTo>
                  <a:lnTo>
                    <a:pt x="1723" y="1297"/>
                  </a:lnTo>
                  <a:lnTo>
                    <a:pt x="1714" y="1328"/>
                  </a:lnTo>
                  <a:lnTo>
                    <a:pt x="1708" y="1359"/>
                  </a:lnTo>
                  <a:lnTo>
                    <a:pt x="1705" y="1391"/>
                  </a:lnTo>
                  <a:lnTo>
                    <a:pt x="1705" y="1423"/>
                  </a:lnTo>
                  <a:lnTo>
                    <a:pt x="1706" y="1456"/>
                  </a:lnTo>
                  <a:lnTo>
                    <a:pt x="1707" y="1489"/>
                  </a:lnTo>
                  <a:lnTo>
                    <a:pt x="1707" y="1521"/>
                  </a:lnTo>
                  <a:lnTo>
                    <a:pt x="1708" y="1530"/>
                  </a:lnTo>
                  <a:lnTo>
                    <a:pt x="1712" y="1538"/>
                  </a:lnTo>
                  <a:lnTo>
                    <a:pt x="1717" y="1546"/>
                  </a:lnTo>
                  <a:lnTo>
                    <a:pt x="1722" y="1550"/>
                  </a:lnTo>
                  <a:lnTo>
                    <a:pt x="1737" y="1559"/>
                  </a:lnTo>
                  <a:lnTo>
                    <a:pt x="1748" y="1570"/>
                  </a:lnTo>
                  <a:lnTo>
                    <a:pt x="1756" y="1584"/>
                  </a:lnTo>
                  <a:lnTo>
                    <a:pt x="1761" y="1599"/>
                  </a:lnTo>
                  <a:lnTo>
                    <a:pt x="1766" y="1615"/>
                  </a:lnTo>
                  <a:lnTo>
                    <a:pt x="1779" y="1657"/>
                  </a:lnTo>
                  <a:lnTo>
                    <a:pt x="1794" y="1698"/>
                  </a:lnTo>
                  <a:lnTo>
                    <a:pt x="1810" y="1738"/>
                  </a:lnTo>
                  <a:lnTo>
                    <a:pt x="1817" y="1749"/>
                  </a:lnTo>
                  <a:lnTo>
                    <a:pt x="1828" y="1758"/>
                  </a:lnTo>
                  <a:lnTo>
                    <a:pt x="1840" y="1766"/>
                  </a:lnTo>
                  <a:lnTo>
                    <a:pt x="1853" y="1771"/>
                  </a:lnTo>
                  <a:lnTo>
                    <a:pt x="1984" y="1823"/>
                  </a:lnTo>
                  <a:lnTo>
                    <a:pt x="2114" y="1877"/>
                  </a:lnTo>
                  <a:lnTo>
                    <a:pt x="2244" y="1932"/>
                  </a:lnTo>
                  <a:lnTo>
                    <a:pt x="2373" y="1991"/>
                  </a:lnTo>
                  <a:lnTo>
                    <a:pt x="2500" y="2054"/>
                  </a:lnTo>
                  <a:lnTo>
                    <a:pt x="2539" y="2077"/>
                  </a:lnTo>
                  <a:lnTo>
                    <a:pt x="2576" y="2103"/>
                  </a:lnTo>
                  <a:lnTo>
                    <a:pt x="2609" y="2134"/>
                  </a:lnTo>
                  <a:lnTo>
                    <a:pt x="2709" y="2567"/>
                  </a:lnTo>
                  <a:lnTo>
                    <a:pt x="2668" y="2569"/>
                  </a:lnTo>
                  <a:lnTo>
                    <a:pt x="2624" y="2575"/>
                  </a:lnTo>
                  <a:lnTo>
                    <a:pt x="2576" y="2584"/>
                  </a:lnTo>
                  <a:lnTo>
                    <a:pt x="2526" y="2597"/>
                  </a:lnTo>
                  <a:lnTo>
                    <a:pt x="2473" y="2611"/>
                  </a:lnTo>
                  <a:lnTo>
                    <a:pt x="2417" y="2628"/>
                  </a:lnTo>
                  <a:lnTo>
                    <a:pt x="2360" y="2648"/>
                  </a:lnTo>
                  <a:lnTo>
                    <a:pt x="2301" y="2670"/>
                  </a:lnTo>
                  <a:lnTo>
                    <a:pt x="2241" y="2692"/>
                  </a:lnTo>
                  <a:lnTo>
                    <a:pt x="2179" y="2715"/>
                  </a:lnTo>
                  <a:lnTo>
                    <a:pt x="2116" y="2739"/>
                  </a:lnTo>
                  <a:lnTo>
                    <a:pt x="2054" y="2765"/>
                  </a:lnTo>
                  <a:lnTo>
                    <a:pt x="1991" y="2789"/>
                  </a:lnTo>
                  <a:lnTo>
                    <a:pt x="1928" y="2813"/>
                  </a:lnTo>
                  <a:lnTo>
                    <a:pt x="1865" y="2838"/>
                  </a:lnTo>
                  <a:lnTo>
                    <a:pt x="1803" y="2860"/>
                  </a:lnTo>
                  <a:lnTo>
                    <a:pt x="1742" y="2882"/>
                  </a:lnTo>
                  <a:lnTo>
                    <a:pt x="1683" y="2902"/>
                  </a:lnTo>
                  <a:lnTo>
                    <a:pt x="1624" y="2920"/>
                  </a:lnTo>
                  <a:lnTo>
                    <a:pt x="1568" y="2936"/>
                  </a:lnTo>
                  <a:lnTo>
                    <a:pt x="1514" y="2949"/>
                  </a:lnTo>
                  <a:lnTo>
                    <a:pt x="1463" y="2958"/>
                  </a:lnTo>
                  <a:lnTo>
                    <a:pt x="1644" y="2707"/>
                  </a:lnTo>
                  <a:lnTo>
                    <a:pt x="1354" y="1910"/>
                  </a:lnTo>
                  <a:lnTo>
                    <a:pt x="1445" y="1716"/>
                  </a:lnTo>
                  <a:lnTo>
                    <a:pt x="1264" y="1716"/>
                  </a:lnTo>
                  <a:lnTo>
                    <a:pt x="1354" y="1910"/>
                  </a:lnTo>
                  <a:lnTo>
                    <a:pt x="1064" y="2707"/>
                  </a:lnTo>
                  <a:lnTo>
                    <a:pt x="1251" y="2965"/>
                  </a:lnTo>
                  <a:lnTo>
                    <a:pt x="1180" y="2957"/>
                  </a:lnTo>
                  <a:lnTo>
                    <a:pt x="1113" y="2945"/>
                  </a:lnTo>
                  <a:lnTo>
                    <a:pt x="1047" y="2930"/>
                  </a:lnTo>
                  <a:lnTo>
                    <a:pt x="985" y="2911"/>
                  </a:lnTo>
                  <a:lnTo>
                    <a:pt x="925" y="2891"/>
                  </a:lnTo>
                  <a:lnTo>
                    <a:pt x="866" y="2867"/>
                  </a:lnTo>
                  <a:lnTo>
                    <a:pt x="810" y="2843"/>
                  </a:lnTo>
                  <a:lnTo>
                    <a:pt x="754" y="2817"/>
                  </a:lnTo>
                  <a:lnTo>
                    <a:pt x="699" y="2790"/>
                  </a:lnTo>
                  <a:lnTo>
                    <a:pt x="645" y="2764"/>
                  </a:lnTo>
                  <a:lnTo>
                    <a:pt x="592" y="2736"/>
                  </a:lnTo>
                  <a:lnTo>
                    <a:pt x="538" y="2710"/>
                  </a:lnTo>
                  <a:lnTo>
                    <a:pt x="483" y="2684"/>
                  </a:lnTo>
                  <a:lnTo>
                    <a:pt x="428" y="2661"/>
                  </a:lnTo>
                  <a:lnTo>
                    <a:pt x="372" y="2639"/>
                  </a:lnTo>
                  <a:lnTo>
                    <a:pt x="315" y="2619"/>
                  </a:lnTo>
                  <a:lnTo>
                    <a:pt x="257" y="2601"/>
                  </a:lnTo>
                  <a:lnTo>
                    <a:pt x="196" y="2587"/>
                  </a:lnTo>
                  <a:lnTo>
                    <a:pt x="134" y="2576"/>
                  </a:lnTo>
                  <a:lnTo>
                    <a:pt x="69" y="2570"/>
                  </a:lnTo>
                  <a:lnTo>
                    <a:pt x="0" y="2567"/>
                  </a:lnTo>
                  <a:lnTo>
                    <a:pt x="100" y="2139"/>
                  </a:lnTo>
                  <a:lnTo>
                    <a:pt x="135" y="2110"/>
                  </a:lnTo>
                  <a:lnTo>
                    <a:pt x="174" y="2083"/>
                  </a:lnTo>
                  <a:lnTo>
                    <a:pt x="215" y="2060"/>
                  </a:lnTo>
                  <a:lnTo>
                    <a:pt x="287" y="2021"/>
                  </a:lnTo>
                  <a:lnTo>
                    <a:pt x="360" y="1983"/>
                  </a:lnTo>
                  <a:lnTo>
                    <a:pt x="432" y="1946"/>
                  </a:lnTo>
                  <a:lnTo>
                    <a:pt x="504" y="1913"/>
                  </a:lnTo>
                  <a:lnTo>
                    <a:pt x="578" y="1882"/>
                  </a:lnTo>
                  <a:lnTo>
                    <a:pt x="651" y="1852"/>
                  </a:lnTo>
                  <a:lnTo>
                    <a:pt x="754" y="1809"/>
                  </a:lnTo>
                  <a:lnTo>
                    <a:pt x="856" y="1766"/>
                  </a:lnTo>
                  <a:lnTo>
                    <a:pt x="868" y="1758"/>
                  </a:lnTo>
                  <a:lnTo>
                    <a:pt x="878" y="1748"/>
                  </a:lnTo>
                  <a:lnTo>
                    <a:pt x="885" y="1736"/>
                  </a:lnTo>
                  <a:lnTo>
                    <a:pt x="907" y="1678"/>
                  </a:lnTo>
                  <a:lnTo>
                    <a:pt x="925" y="1619"/>
                  </a:lnTo>
                  <a:lnTo>
                    <a:pt x="929" y="1606"/>
                  </a:lnTo>
                  <a:lnTo>
                    <a:pt x="933" y="1593"/>
                  </a:lnTo>
                  <a:lnTo>
                    <a:pt x="939" y="1582"/>
                  </a:lnTo>
                  <a:lnTo>
                    <a:pt x="945" y="1571"/>
                  </a:lnTo>
                  <a:lnTo>
                    <a:pt x="953" y="1563"/>
                  </a:lnTo>
                  <a:lnTo>
                    <a:pt x="964" y="1555"/>
                  </a:lnTo>
                  <a:lnTo>
                    <a:pt x="979" y="1551"/>
                  </a:lnTo>
                  <a:lnTo>
                    <a:pt x="986" y="1547"/>
                  </a:lnTo>
                  <a:lnTo>
                    <a:pt x="993" y="1539"/>
                  </a:lnTo>
                  <a:lnTo>
                    <a:pt x="999" y="1530"/>
                  </a:lnTo>
                  <a:lnTo>
                    <a:pt x="1002" y="1521"/>
                  </a:lnTo>
                  <a:lnTo>
                    <a:pt x="1012" y="1435"/>
                  </a:lnTo>
                  <a:lnTo>
                    <a:pt x="1020" y="1348"/>
                  </a:lnTo>
                  <a:lnTo>
                    <a:pt x="1018" y="1334"/>
                  </a:lnTo>
                  <a:lnTo>
                    <a:pt x="1013" y="1321"/>
                  </a:lnTo>
                  <a:lnTo>
                    <a:pt x="1006" y="1310"/>
                  </a:lnTo>
                  <a:lnTo>
                    <a:pt x="978" y="1275"/>
                  </a:lnTo>
                  <a:lnTo>
                    <a:pt x="955" y="1238"/>
                  </a:lnTo>
                  <a:lnTo>
                    <a:pt x="937" y="1199"/>
                  </a:lnTo>
                  <a:lnTo>
                    <a:pt x="925" y="1156"/>
                  </a:lnTo>
                  <a:lnTo>
                    <a:pt x="915" y="1113"/>
                  </a:lnTo>
                  <a:lnTo>
                    <a:pt x="909" y="1084"/>
                  </a:lnTo>
                  <a:lnTo>
                    <a:pt x="898" y="1058"/>
                  </a:lnTo>
                  <a:lnTo>
                    <a:pt x="888" y="1030"/>
                  </a:lnTo>
                  <a:lnTo>
                    <a:pt x="878" y="1003"/>
                  </a:lnTo>
                  <a:lnTo>
                    <a:pt x="858" y="928"/>
                  </a:lnTo>
                  <a:lnTo>
                    <a:pt x="840" y="852"/>
                  </a:lnTo>
                  <a:lnTo>
                    <a:pt x="838" y="834"/>
                  </a:lnTo>
                  <a:lnTo>
                    <a:pt x="837" y="814"/>
                  </a:lnTo>
                  <a:lnTo>
                    <a:pt x="835" y="795"/>
                  </a:lnTo>
                  <a:lnTo>
                    <a:pt x="834" y="783"/>
                  </a:lnTo>
                  <a:lnTo>
                    <a:pt x="834" y="770"/>
                  </a:lnTo>
                  <a:lnTo>
                    <a:pt x="836" y="759"/>
                  </a:lnTo>
                  <a:lnTo>
                    <a:pt x="842" y="751"/>
                  </a:lnTo>
                  <a:lnTo>
                    <a:pt x="851" y="743"/>
                  </a:lnTo>
                  <a:lnTo>
                    <a:pt x="865" y="737"/>
                  </a:lnTo>
                  <a:lnTo>
                    <a:pt x="871" y="732"/>
                  </a:lnTo>
                  <a:lnTo>
                    <a:pt x="876" y="721"/>
                  </a:lnTo>
                  <a:lnTo>
                    <a:pt x="879" y="710"/>
                  </a:lnTo>
                  <a:lnTo>
                    <a:pt x="882" y="699"/>
                  </a:lnTo>
                  <a:lnTo>
                    <a:pt x="882" y="676"/>
                  </a:lnTo>
                  <a:lnTo>
                    <a:pt x="883" y="658"/>
                  </a:lnTo>
                  <a:lnTo>
                    <a:pt x="883" y="644"/>
                  </a:lnTo>
                  <a:lnTo>
                    <a:pt x="883" y="634"/>
                  </a:lnTo>
                  <a:lnTo>
                    <a:pt x="883" y="623"/>
                  </a:lnTo>
                  <a:lnTo>
                    <a:pt x="883" y="612"/>
                  </a:lnTo>
                  <a:lnTo>
                    <a:pt x="883" y="599"/>
                  </a:lnTo>
                  <a:lnTo>
                    <a:pt x="883" y="581"/>
                  </a:lnTo>
                  <a:lnTo>
                    <a:pt x="883" y="557"/>
                  </a:lnTo>
                  <a:lnTo>
                    <a:pt x="883" y="482"/>
                  </a:lnTo>
                  <a:lnTo>
                    <a:pt x="886" y="408"/>
                  </a:lnTo>
                  <a:lnTo>
                    <a:pt x="891" y="374"/>
                  </a:lnTo>
                  <a:lnTo>
                    <a:pt x="900" y="343"/>
                  </a:lnTo>
                  <a:lnTo>
                    <a:pt x="912" y="313"/>
                  </a:lnTo>
                  <a:lnTo>
                    <a:pt x="928" y="284"/>
                  </a:lnTo>
                  <a:lnTo>
                    <a:pt x="947" y="259"/>
                  </a:lnTo>
                  <a:lnTo>
                    <a:pt x="969" y="235"/>
                  </a:lnTo>
                  <a:lnTo>
                    <a:pt x="992" y="211"/>
                  </a:lnTo>
                  <a:lnTo>
                    <a:pt x="1018" y="189"/>
                  </a:lnTo>
                  <a:lnTo>
                    <a:pt x="1062" y="156"/>
                  </a:lnTo>
                  <a:lnTo>
                    <a:pt x="1109" y="128"/>
                  </a:lnTo>
                  <a:lnTo>
                    <a:pt x="1158" y="103"/>
                  </a:lnTo>
                  <a:lnTo>
                    <a:pt x="1207" y="82"/>
                  </a:lnTo>
                  <a:lnTo>
                    <a:pt x="1259" y="65"/>
                  </a:lnTo>
                  <a:lnTo>
                    <a:pt x="1312" y="49"/>
                  </a:lnTo>
                  <a:lnTo>
                    <a:pt x="1366" y="37"/>
                  </a:lnTo>
                  <a:lnTo>
                    <a:pt x="1431" y="23"/>
                  </a:lnTo>
                  <a:lnTo>
                    <a:pt x="1497" y="11"/>
                  </a:lnTo>
                  <a:lnTo>
                    <a:pt x="1565" y="1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8588376" y="1109663"/>
              <a:ext cx="485775" cy="390525"/>
            </a:xfrm>
            <a:custGeom>
              <a:avLst/>
              <a:gdLst>
                <a:gd name="T0" fmla="*/ 806 w 1531"/>
                <a:gd name="T1" fmla="*/ 112 h 1231"/>
                <a:gd name="T2" fmla="*/ 658 w 1531"/>
                <a:gd name="T3" fmla="*/ 171 h 1231"/>
                <a:gd name="T4" fmla="*/ 535 w 1531"/>
                <a:gd name="T5" fmla="*/ 270 h 1231"/>
                <a:gd name="T6" fmla="*/ 449 w 1531"/>
                <a:gd name="T7" fmla="*/ 403 h 1231"/>
                <a:gd name="T8" fmla="*/ 407 w 1531"/>
                <a:gd name="T9" fmla="*/ 559 h 1231"/>
                <a:gd name="T10" fmla="*/ 407 w 1531"/>
                <a:gd name="T11" fmla="*/ 676 h 1231"/>
                <a:gd name="T12" fmla="*/ 395 w 1531"/>
                <a:gd name="T13" fmla="*/ 715 h 1231"/>
                <a:gd name="T14" fmla="*/ 507 w 1531"/>
                <a:gd name="T15" fmla="*/ 941 h 1231"/>
                <a:gd name="T16" fmla="*/ 571 w 1531"/>
                <a:gd name="T17" fmla="*/ 996 h 1231"/>
                <a:gd name="T18" fmla="*/ 706 w 1531"/>
                <a:gd name="T19" fmla="*/ 1085 h 1231"/>
                <a:gd name="T20" fmla="*/ 862 w 1531"/>
                <a:gd name="T21" fmla="*/ 1128 h 1231"/>
                <a:gd name="T22" fmla="*/ 1027 w 1531"/>
                <a:gd name="T23" fmla="*/ 1119 h 1231"/>
                <a:gd name="T24" fmla="*/ 1175 w 1531"/>
                <a:gd name="T25" fmla="*/ 1060 h 1231"/>
                <a:gd name="T26" fmla="*/ 1298 w 1531"/>
                <a:gd name="T27" fmla="*/ 960 h 1231"/>
                <a:gd name="T28" fmla="*/ 1384 w 1531"/>
                <a:gd name="T29" fmla="*/ 828 h 1231"/>
                <a:gd name="T30" fmla="*/ 1427 w 1531"/>
                <a:gd name="T31" fmla="*/ 672 h 1231"/>
                <a:gd name="T32" fmla="*/ 1418 w 1531"/>
                <a:gd name="T33" fmla="*/ 505 h 1231"/>
                <a:gd name="T34" fmla="*/ 1360 w 1531"/>
                <a:gd name="T35" fmla="*/ 355 h 1231"/>
                <a:gd name="T36" fmla="*/ 1261 w 1531"/>
                <a:gd name="T37" fmla="*/ 233 h 1231"/>
                <a:gd name="T38" fmla="*/ 1128 w 1531"/>
                <a:gd name="T39" fmla="*/ 147 h 1231"/>
                <a:gd name="T40" fmla="*/ 973 w 1531"/>
                <a:gd name="T41" fmla="*/ 103 h 1231"/>
                <a:gd name="T42" fmla="*/ 979 w 1531"/>
                <a:gd name="T43" fmla="*/ 3 h 1231"/>
                <a:gd name="T44" fmla="*/ 1155 w 1531"/>
                <a:gd name="T45" fmla="*/ 47 h 1231"/>
                <a:gd name="T46" fmla="*/ 1307 w 1531"/>
                <a:gd name="T47" fmla="*/ 140 h 1231"/>
                <a:gd name="T48" fmla="*/ 1425 w 1531"/>
                <a:gd name="T49" fmla="*/ 272 h 1231"/>
                <a:gd name="T50" fmla="*/ 1503 w 1531"/>
                <a:gd name="T51" fmla="*/ 432 h 1231"/>
                <a:gd name="T52" fmla="*/ 1531 w 1531"/>
                <a:gd name="T53" fmla="*/ 615 h 1231"/>
                <a:gd name="T54" fmla="*/ 1503 w 1531"/>
                <a:gd name="T55" fmla="*/ 799 h 1231"/>
                <a:gd name="T56" fmla="*/ 1425 w 1531"/>
                <a:gd name="T57" fmla="*/ 959 h 1231"/>
                <a:gd name="T58" fmla="*/ 1307 w 1531"/>
                <a:gd name="T59" fmla="*/ 1091 h 1231"/>
                <a:gd name="T60" fmla="*/ 1155 w 1531"/>
                <a:gd name="T61" fmla="*/ 1183 h 1231"/>
                <a:gd name="T62" fmla="*/ 979 w 1531"/>
                <a:gd name="T63" fmla="*/ 1228 h 1231"/>
                <a:gd name="T64" fmla="*/ 805 w 1531"/>
                <a:gd name="T65" fmla="*/ 1221 h 1231"/>
                <a:gd name="T66" fmla="*/ 647 w 1531"/>
                <a:gd name="T67" fmla="*/ 1169 h 1231"/>
                <a:gd name="T68" fmla="*/ 508 w 1531"/>
                <a:gd name="T69" fmla="*/ 1076 h 1231"/>
                <a:gd name="T70" fmla="*/ 24 w 1531"/>
                <a:gd name="T71" fmla="*/ 927 h 1231"/>
                <a:gd name="T72" fmla="*/ 0 w 1531"/>
                <a:gd name="T73" fmla="*/ 891 h 1231"/>
                <a:gd name="T74" fmla="*/ 11 w 1531"/>
                <a:gd name="T75" fmla="*/ 850 h 1231"/>
                <a:gd name="T76" fmla="*/ 302 w 1531"/>
                <a:gd name="T77" fmla="*/ 615 h 1231"/>
                <a:gd name="T78" fmla="*/ 330 w 1531"/>
                <a:gd name="T79" fmla="*/ 432 h 1231"/>
                <a:gd name="T80" fmla="*/ 408 w 1531"/>
                <a:gd name="T81" fmla="*/ 272 h 1231"/>
                <a:gd name="T82" fmla="*/ 526 w 1531"/>
                <a:gd name="T83" fmla="*/ 140 h 1231"/>
                <a:gd name="T84" fmla="*/ 678 w 1531"/>
                <a:gd name="T85" fmla="*/ 47 h 1231"/>
                <a:gd name="T86" fmla="*/ 854 w 1531"/>
                <a:gd name="T87" fmla="*/ 3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31" h="1231">
                  <a:moveTo>
                    <a:pt x="917" y="100"/>
                  </a:moveTo>
                  <a:lnTo>
                    <a:pt x="861" y="103"/>
                  </a:lnTo>
                  <a:lnTo>
                    <a:pt x="806" y="112"/>
                  </a:lnTo>
                  <a:lnTo>
                    <a:pt x="755" y="127"/>
                  </a:lnTo>
                  <a:lnTo>
                    <a:pt x="705" y="147"/>
                  </a:lnTo>
                  <a:lnTo>
                    <a:pt x="658" y="171"/>
                  </a:lnTo>
                  <a:lnTo>
                    <a:pt x="613" y="200"/>
                  </a:lnTo>
                  <a:lnTo>
                    <a:pt x="573" y="233"/>
                  </a:lnTo>
                  <a:lnTo>
                    <a:pt x="535" y="270"/>
                  </a:lnTo>
                  <a:lnTo>
                    <a:pt x="503" y="312"/>
                  </a:lnTo>
                  <a:lnTo>
                    <a:pt x="473" y="355"/>
                  </a:lnTo>
                  <a:lnTo>
                    <a:pt x="449" y="403"/>
                  </a:lnTo>
                  <a:lnTo>
                    <a:pt x="430" y="453"/>
                  </a:lnTo>
                  <a:lnTo>
                    <a:pt x="415" y="505"/>
                  </a:lnTo>
                  <a:lnTo>
                    <a:pt x="407" y="559"/>
                  </a:lnTo>
                  <a:lnTo>
                    <a:pt x="403" y="615"/>
                  </a:lnTo>
                  <a:lnTo>
                    <a:pt x="404" y="645"/>
                  </a:lnTo>
                  <a:lnTo>
                    <a:pt x="407" y="676"/>
                  </a:lnTo>
                  <a:lnTo>
                    <a:pt x="407" y="691"/>
                  </a:lnTo>
                  <a:lnTo>
                    <a:pt x="402" y="703"/>
                  </a:lnTo>
                  <a:lnTo>
                    <a:pt x="395" y="715"/>
                  </a:lnTo>
                  <a:lnTo>
                    <a:pt x="384" y="724"/>
                  </a:lnTo>
                  <a:lnTo>
                    <a:pt x="175" y="861"/>
                  </a:lnTo>
                  <a:lnTo>
                    <a:pt x="507" y="941"/>
                  </a:lnTo>
                  <a:lnTo>
                    <a:pt x="520" y="947"/>
                  </a:lnTo>
                  <a:lnTo>
                    <a:pt x="532" y="957"/>
                  </a:lnTo>
                  <a:lnTo>
                    <a:pt x="571" y="996"/>
                  </a:lnTo>
                  <a:lnTo>
                    <a:pt x="613" y="1030"/>
                  </a:lnTo>
                  <a:lnTo>
                    <a:pt x="659" y="1060"/>
                  </a:lnTo>
                  <a:lnTo>
                    <a:pt x="706" y="1085"/>
                  </a:lnTo>
                  <a:lnTo>
                    <a:pt x="757" y="1104"/>
                  </a:lnTo>
                  <a:lnTo>
                    <a:pt x="808" y="1119"/>
                  </a:lnTo>
                  <a:lnTo>
                    <a:pt x="862" y="1128"/>
                  </a:lnTo>
                  <a:lnTo>
                    <a:pt x="917" y="1131"/>
                  </a:lnTo>
                  <a:lnTo>
                    <a:pt x="973" y="1128"/>
                  </a:lnTo>
                  <a:lnTo>
                    <a:pt x="1027" y="1119"/>
                  </a:lnTo>
                  <a:lnTo>
                    <a:pt x="1078" y="1104"/>
                  </a:lnTo>
                  <a:lnTo>
                    <a:pt x="1128" y="1084"/>
                  </a:lnTo>
                  <a:lnTo>
                    <a:pt x="1175" y="1060"/>
                  </a:lnTo>
                  <a:lnTo>
                    <a:pt x="1220" y="1031"/>
                  </a:lnTo>
                  <a:lnTo>
                    <a:pt x="1261" y="997"/>
                  </a:lnTo>
                  <a:lnTo>
                    <a:pt x="1298" y="960"/>
                  </a:lnTo>
                  <a:lnTo>
                    <a:pt x="1330" y="919"/>
                  </a:lnTo>
                  <a:lnTo>
                    <a:pt x="1360" y="875"/>
                  </a:lnTo>
                  <a:lnTo>
                    <a:pt x="1384" y="828"/>
                  </a:lnTo>
                  <a:lnTo>
                    <a:pt x="1404" y="778"/>
                  </a:lnTo>
                  <a:lnTo>
                    <a:pt x="1418" y="726"/>
                  </a:lnTo>
                  <a:lnTo>
                    <a:pt x="1427" y="672"/>
                  </a:lnTo>
                  <a:lnTo>
                    <a:pt x="1429" y="615"/>
                  </a:lnTo>
                  <a:lnTo>
                    <a:pt x="1427" y="559"/>
                  </a:lnTo>
                  <a:lnTo>
                    <a:pt x="1418" y="505"/>
                  </a:lnTo>
                  <a:lnTo>
                    <a:pt x="1404" y="453"/>
                  </a:lnTo>
                  <a:lnTo>
                    <a:pt x="1384" y="403"/>
                  </a:lnTo>
                  <a:lnTo>
                    <a:pt x="1360" y="355"/>
                  </a:lnTo>
                  <a:lnTo>
                    <a:pt x="1330" y="312"/>
                  </a:lnTo>
                  <a:lnTo>
                    <a:pt x="1298" y="270"/>
                  </a:lnTo>
                  <a:lnTo>
                    <a:pt x="1261" y="233"/>
                  </a:lnTo>
                  <a:lnTo>
                    <a:pt x="1220" y="200"/>
                  </a:lnTo>
                  <a:lnTo>
                    <a:pt x="1175" y="171"/>
                  </a:lnTo>
                  <a:lnTo>
                    <a:pt x="1128" y="147"/>
                  </a:lnTo>
                  <a:lnTo>
                    <a:pt x="1078" y="127"/>
                  </a:lnTo>
                  <a:lnTo>
                    <a:pt x="1027" y="112"/>
                  </a:lnTo>
                  <a:lnTo>
                    <a:pt x="973" y="103"/>
                  </a:lnTo>
                  <a:lnTo>
                    <a:pt x="917" y="100"/>
                  </a:lnTo>
                  <a:close/>
                  <a:moveTo>
                    <a:pt x="917" y="0"/>
                  </a:moveTo>
                  <a:lnTo>
                    <a:pt x="979" y="3"/>
                  </a:lnTo>
                  <a:lnTo>
                    <a:pt x="1040" y="11"/>
                  </a:lnTo>
                  <a:lnTo>
                    <a:pt x="1099" y="27"/>
                  </a:lnTo>
                  <a:lnTo>
                    <a:pt x="1155" y="47"/>
                  </a:lnTo>
                  <a:lnTo>
                    <a:pt x="1209" y="74"/>
                  </a:lnTo>
                  <a:lnTo>
                    <a:pt x="1260" y="104"/>
                  </a:lnTo>
                  <a:lnTo>
                    <a:pt x="1307" y="140"/>
                  </a:lnTo>
                  <a:lnTo>
                    <a:pt x="1350" y="179"/>
                  </a:lnTo>
                  <a:lnTo>
                    <a:pt x="1390" y="224"/>
                  </a:lnTo>
                  <a:lnTo>
                    <a:pt x="1425" y="272"/>
                  </a:lnTo>
                  <a:lnTo>
                    <a:pt x="1457" y="322"/>
                  </a:lnTo>
                  <a:lnTo>
                    <a:pt x="1482" y="376"/>
                  </a:lnTo>
                  <a:lnTo>
                    <a:pt x="1503" y="432"/>
                  </a:lnTo>
                  <a:lnTo>
                    <a:pt x="1518" y="492"/>
                  </a:lnTo>
                  <a:lnTo>
                    <a:pt x="1528" y="553"/>
                  </a:lnTo>
                  <a:lnTo>
                    <a:pt x="1531" y="615"/>
                  </a:lnTo>
                  <a:lnTo>
                    <a:pt x="1528" y="679"/>
                  </a:lnTo>
                  <a:lnTo>
                    <a:pt x="1518" y="739"/>
                  </a:lnTo>
                  <a:lnTo>
                    <a:pt x="1503" y="799"/>
                  </a:lnTo>
                  <a:lnTo>
                    <a:pt x="1482" y="855"/>
                  </a:lnTo>
                  <a:lnTo>
                    <a:pt x="1457" y="909"/>
                  </a:lnTo>
                  <a:lnTo>
                    <a:pt x="1425" y="959"/>
                  </a:lnTo>
                  <a:lnTo>
                    <a:pt x="1390" y="1007"/>
                  </a:lnTo>
                  <a:lnTo>
                    <a:pt x="1350" y="1051"/>
                  </a:lnTo>
                  <a:lnTo>
                    <a:pt x="1307" y="1091"/>
                  </a:lnTo>
                  <a:lnTo>
                    <a:pt x="1260" y="1127"/>
                  </a:lnTo>
                  <a:lnTo>
                    <a:pt x="1209" y="1157"/>
                  </a:lnTo>
                  <a:lnTo>
                    <a:pt x="1155" y="1183"/>
                  </a:lnTo>
                  <a:lnTo>
                    <a:pt x="1099" y="1204"/>
                  </a:lnTo>
                  <a:lnTo>
                    <a:pt x="1040" y="1219"/>
                  </a:lnTo>
                  <a:lnTo>
                    <a:pt x="979" y="1228"/>
                  </a:lnTo>
                  <a:lnTo>
                    <a:pt x="917" y="1231"/>
                  </a:lnTo>
                  <a:lnTo>
                    <a:pt x="860" y="1229"/>
                  </a:lnTo>
                  <a:lnTo>
                    <a:pt x="805" y="1221"/>
                  </a:lnTo>
                  <a:lnTo>
                    <a:pt x="750" y="1208"/>
                  </a:lnTo>
                  <a:lnTo>
                    <a:pt x="698" y="1191"/>
                  </a:lnTo>
                  <a:lnTo>
                    <a:pt x="647" y="1169"/>
                  </a:lnTo>
                  <a:lnTo>
                    <a:pt x="599" y="1142"/>
                  </a:lnTo>
                  <a:lnTo>
                    <a:pt x="552" y="1111"/>
                  </a:lnTo>
                  <a:lnTo>
                    <a:pt x="508" y="1076"/>
                  </a:lnTo>
                  <a:lnTo>
                    <a:pt x="468" y="1036"/>
                  </a:lnTo>
                  <a:lnTo>
                    <a:pt x="37" y="932"/>
                  </a:lnTo>
                  <a:lnTo>
                    <a:pt x="24" y="927"/>
                  </a:lnTo>
                  <a:lnTo>
                    <a:pt x="12" y="917"/>
                  </a:lnTo>
                  <a:lnTo>
                    <a:pt x="5" y="905"/>
                  </a:lnTo>
                  <a:lnTo>
                    <a:pt x="0" y="891"/>
                  </a:lnTo>
                  <a:lnTo>
                    <a:pt x="0" y="876"/>
                  </a:lnTo>
                  <a:lnTo>
                    <a:pt x="4" y="862"/>
                  </a:lnTo>
                  <a:lnTo>
                    <a:pt x="11" y="850"/>
                  </a:lnTo>
                  <a:lnTo>
                    <a:pt x="22" y="840"/>
                  </a:lnTo>
                  <a:lnTo>
                    <a:pt x="304" y="657"/>
                  </a:lnTo>
                  <a:lnTo>
                    <a:pt x="302" y="615"/>
                  </a:lnTo>
                  <a:lnTo>
                    <a:pt x="305" y="552"/>
                  </a:lnTo>
                  <a:lnTo>
                    <a:pt x="315" y="492"/>
                  </a:lnTo>
                  <a:lnTo>
                    <a:pt x="330" y="432"/>
                  </a:lnTo>
                  <a:lnTo>
                    <a:pt x="351" y="375"/>
                  </a:lnTo>
                  <a:lnTo>
                    <a:pt x="377" y="322"/>
                  </a:lnTo>
                  <a:lnTo>
                    <a:pt x="408" y="272"/>
                  </a:lnTo>
                  <a:lnTo>
                    <a:pt x="442" y="224"/>
                  </a:lnTo>
                  <a:lnTo>
                    <a:pt x="483" y="179"/>
                  </a:lnTo>
                  <a:lnTo>
                    <a:pt x="526" y="140"/>
                  </a:lnTo>
                  <a:lnTo>
                    <a:pt x="573" y="104"/>
                  </a:lnTo>
                  <a:lnTo>
                    <a:pt x="624" y="74"/>
                  </a:lnTo>
                  <a:lnTo>
                    <a:pt x="678" y="47"/>
                  </a:lnTo>
                  <a:lnTo>
                    <a:pt x="735" y="27"/>
                  </a:lnTo>
                  <a:lnTo>
                    <a:pt x="793" y="11"/>
                  </a:lnTo>
                  <a:lnTo>
                    <a:pt x="854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8789988" y="1300163"/>
              <a:ext cx="33338" cy="96838"/>
            </a:xfrm>
            <a:custGeom>
              <a:avLst/>
              <a:gdLst>
                <a:gd name="T0" fmla="*/ 11 w 107"/>
                <a:gd name="T1" fmla="*/ 0 h 307"/>
                <a:gd name="T2" fmla="*/ 96 w 107"/>
                <a:gd name="T3" fmla="*/ 0 h 307"/>
                <a:gd name="T4" fmla="*/ 99 w 107"/>
                <a:gd name="T5" fmla="*/ 2 h 307"/>
                <a:gd name="T6" fmla="*/ 103 w 107"/>
                <a:gd name="T7" fmla="*/ 3 h 307"/>
                <a:gd name="T8" fmla="*/ 105 w 107"/>
                <a:gd name="T9" fmla="*/ 6 h 307"/>
                <a:gd name="T10" fmla="*/ 106 w 107"/>
                <a:gd name="T11" fmla="*/ 8 h 307"/>
                <a:gd name="T12" fmla="*/ 107 w 107"/>
                <a:gd name="T13" fmla="*/ 12 h 307"/>
                <a:gd name="T14" fmla="*/ 107 w 107"/>
                <a:gd name="T15" fmla="*/ 297 h 307"/>
                <a:gd name="T16" fmla="*/ 106 w 107"/>
                <a:gd name="T17" fmla="*/ 300 h 307"/>
                <a:gd name="T18" fmla="*/ 105 w 107"/>
                <a:gd name="T19" fmla="*/ 303 h 307"/>
                <a:gd name="T20" fmla="*/ 103 w 107"/>
                <a:gd name="T21" fmla="*/ 305 h 307"/>
                <a:gd name="T22" fmla="*/ 99 w 107"/>
                <a:gd name="T23" fmla="*/ 307 h 307"/>
                <a:gd name="T24" fmla="*/ 96 w 107"/>
                <a:gd name="T25" fmla="*/ 307 h 307"/>
                <a:gd name="T26" fmla="*/ 11 w 107"/>
                <a:gd name="T27" fmla="*/ 307 h 307"/>
                <a:gd name="T28" fmla="*/ 8 w 107"/>
                <a:gd name="T29" fmla="*/ 307 h 307"/>
                <a:gd name="T30" fmla="*/ 5 w 107"/>
                <a:gd name="T31" fmla="*/ 305 h 307"/>
                <a:gd name="T32" fmla="*/ 2 w 107"/>
                <a:gd name="T33" fmla="*/ 303 h 307"/>
                <a:gd name="T34" fmla="*/ 0 w 107"/>
                <a:gd name="T35" fmla="*/ 300 h 307"/>
                <a:gd name="T36" fmla="*/ 0 w 107"/>
                <a:gd name="T37" fmla="*/ 297 h 307"/>
                <a:gd name="T38" fmla="*/ 0 w 107"/>
                <a:gd name="T39" fmla="*/ 12 h 307"/>
                <a:gd name="T40" fmla="*/ 0 w 107"/>
                <a:gd name="T41" fmla="*/ 8 h 307"/>
                <a:gd name="T42" fmla="*/ 2 w 107"/>
                <a:gd name="T43" fmla="*/ 6 h 307"/>
                <a:gd name="T44" fmla="*/ 5 w 107"/>
                <a:gd name="T45" fmla="*/ 3 h 307"/>
                <a:gd name="T46" fmla="*/ 8 w 107"/>
                <a:gd name="T47" fmla="*/ 2 h 307"/>
                <a:gd name="T48" fmla="*/ 11 w 107"/>
                <a:gd name="T4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307">
                  <a:moveTo>
                    <a:pt x="11" y="0"/>
                  </a:moveTo>
                  <a:lnTo>
                    <a:pt x="96" y="0"/>
                  </a:lnTo>
                  <a:lnTo>
                    <a:pt x="99" y="2"/>
                  </a:lnTo>
                  <a:lnTo>
                    <a:pt x="103" y="3"/>
                  </a:lnTo>
                  <a:lnTo>
                    <a:pt x="105" y="6"/>
                  </a:lnTo>
                  <a:lnTo>
                    <a:pt x="106" y="8"/>
                  </a:lnTo>
                  <a:lnTo>
                    <a:pt x="107" y="12"/>
                  </a:lnTo>
                  <a:lnTo>
                    <a:pt x="107" y="297"/>
                  </a:lnTo>
                  <a:lnTo>
                    <a:pt x="106" y="300"/>
                  </a:lnTo>
                  <a:lnTo>
                    <a:pt x="105" y="303"/>
                  </a:lnTo>
                  <a:lnTo>
                    <a:pt x="103" y="305"/>
                  </a:lnTo>
                  <a:lnTo>
                    <a:pt x="99" y="307"/>
                  </a:lnTo>
                  <a:lnTo>
                    <a:pt x="96" y="307"/>
                  </a:lnTo>
                  <a:lnTo>
                    <a:pt x="11" y="307"/>
                  </a:lnTo>
                  <a:lnTo>
                    <a:pt x="8" y="307"/>
                  </a:lnTo>
                  <a:lnTo>
                    <a:pt x="5" y="305"/>
                  </a:lnTo>
                  <a:lnTo>
                    <a:pt x="2" y="303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8859838" y="1262063"/>
              <a:ext cx="33338" cy="134938"/>
            </a:xfrm>
            <a:custGeom>
              <a:avLst/>
              <a:gdLst>
                <a:gd name="T0" fmla="*/ 11 w 106"/>
                <a:gd name="T1" fmla="*/ 0 h 424"/>
                <a:gd name="T2" fmla="*/ 96 w 106"/>
                <a:gd name="T3" fmla="*/ 0 h 424"/>
                <a:gd name="T4" fmla="*/ 100 w 106"/>
                <a:gd name="T5" fmla="*/ 1 h 424"/>
                <a:gd name="T6" fmla="*/ 102 w 106"/>
                <a:gd name="T7" fmla="*/ 2 h 424"/>
                <a:gd name="T8" fmla="*/ 105 w 106"/>
                <a:gd name="T9" fmla="*/ 4 h 424"/>
                <a:gd name="T10" fmla="*/ 106 w 106"/>
                <a:gd name="T11" fmla="*/ 7 h 424"/>
                <a:gd name="T12" fmla="*/ 106 w 106"/>
                <a:gd name="T13" fmla="*/ 11 h 424"/>
                <a:gd name="T14" fmla="*/ 106 w 106"/>
                <a:gd name="T15" fmla="*/ 414 h 424"/>
                <a:gd name="T16" fmla="*/ 106 w 106"/>
                <a:gd name="T17" fmla="*/ 417 h 424"/>
                <a:gd name="T18" fmla="*/ 105 w 106"/>
                <a:gd name="T19" fmla="*/ 420 h 424"/>
                <a:gd name="T20" fmla="*/ 102 w 106"/>
                <a:gd name="T21" fmla="*/ 422 h 424"/>
                <a:gd name="T22" fmla="*/ 100 w 106"/>
                <a:gd name="T23" fmla="*/ 424 h 424"/>
                <a:gd name="T24" fmla="*/ 96 w 106"/>
                <a:gd name="T25" fmla="*/ 424 h 424"/>
                <a:gd name="T26" fmla="*/ 11 w 106"/>
                <a:gd name="T27" fmla="*/ 424 h 424"/>
                <a:gd name="T28" fmla="*/ 7 w 106"/>
                <a:gd name="T29" fmla="*/ 424 h 424"/>
                <a:gd name="T30" fmla="*/ 5 w 106"/>
                <a:gd name="T31" fmla="*/ 422 h 424"/>
                <a:gd name="T32" fmla="*/ 2 w 106"/>
                <a:gd name="T33" fmla="*/ 420 h 424"/>
                <a:gd name="T34" fmla="*/ 1 w 106"/>
                <a:gd name="T35" fmla="*/ 417 h 424"/>
                <a:gd name="T36" fmla="*/ 0 w 106"/>
                <a:gd name="T37" fmla="*/ 414 h 424"/>
                <a:gd name="T38" fmla="*/ 0 w 106"/>
                <a:gd name="T39" fmla="*/ 11 h 424"/>
                <a:gd name="T40" fmla="*/ 1 w 106"/>
                <a:gd name="T41" fmla="*/ 7 h 424"/>
                <a:gd name="T42" fmla="*/ 2 w 106"/>
                <a:gd name="T43" fmla="*/ 4 h 424"/>
                <a:gd name="T44" fmla="*/ 5 w 106"/>
                <a:gd name="T45" fmla="*/ 2 h 424"/>
                <a:gd name="T46" fmla="*/ 7 w 106"/>
                <a:gd name="T47" fmla="*/ 1 h 424"/>
                <a:gd name="T48" fmla="*/ 11 w 106"/>
                <a:gd name="T4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424">
                  <a:moveTo>
                    <a:pt x="11" y="0"/>
                  </a:moveTo>
                  <a:lnTo>
                    <a:pt x="96" y="0"/>
                  </a:lnTo>
                  <a:lnTo>
                    <a:pt x="100" y="1"/>
                  </a:lnTo>
                  <a:lnTo>
                    <a:pt x="102" y="2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6" y="11"/>
                  </a:lnTo>
                  <a:lnTo>
                    <a:pt x="106" y="414"/>
                  </a:lnTo>
                  <a:lnTo>
                    <a:pt x="106" y="417"/>
                  </a:lnTo>
                  <a:lnTo>
                    <a:pt x="105" y="420"/>
                  </a:lnTo>
                  <a:lnTo>
                    <a:pt x="102" y="422"/>
                  </a:lnTo>
                  <a:lnTo>
                    <a:pt x="100" y="424"/>
                  </a:lnTo>
                  <a:lnTo>
                    <a:pt x="96" y="424"/>
                  </a:lnTo>
                  <a:lnTo>
                    <a:pt x="11" y="424"/>
                  </a:lnTo>
                  <a:lnTo>
                    <a:pt x="7" y="424"/>
                  </a:lnTo>
                  <a:lnTo>
                    <a:pt x="5" y="422"/>
                  </a:lnTo>
                  <a:lnTo>
                    <a:pt x="2" y="420"/>
                  </a:lnTo>
                  <a:lnTo>
                    <a:pt x="1" y="417"/>
                  </a:lnTo>
                  <a:lnTo>
                    <a:pt x="0" y="414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8926513" y="1189038"/>
              <a:ext cx="33338" cy="207963"/>
            </a:xfrm>
            <a:custGeom>
              <a:avLst/>
              <a:gdLst>
                <a:gd name="T0" fmla="*/ 10 w 106"/>
                <a:gd name="T1" fmla="*/ 0 h 653"/>
                <a:gd name="T2" fmla="*/ 96 w 106"/>
                <a:gd name="T3" fmla="*/ 0 h 653"/>
                <a:gd name="T4" fmla="*/ 99 w 106"/>
                <a:gd name="T5" fmla="*/ 1 h 653"/>
                <a:gd name="T6" fmla="*/ 102 w 106"/>
                <a:gd name="T7" fmla="*/ 3 h 653"/>
                <a:gd name="T8" fmla="*/ 104 w 106"/>
                <a:gd name="T9" fmla="*/ 5 h 653"/>
                <a:gd name="T10" fmla="*/ 105 w 106"/>
                <a:gd name="T11" fmla="*/ 8 h 653"/>
                <a:gd name="T12" fmla="*/ 106 w 106"/>
                <a:gd name="T13" fmla="*/ 11 h 653"/>
                <a:gd name="T14" fmla="*/ 106 w 106"/>
                <a:gd name="T15" fmla="*/ 643 h 653"/>
                <a:gd name="T16" fmla="*/ 105 w 106"/>
                <a:gd name="T17" fmla="*/ 646 h 653"/>
                <a:gd name="T18" fmla="*/ 104 w 106"/>
                <a:gd name="T19" fmla="*/ 649 h 653"/>
                <a:gd name="T20" fmla="*/ 102 w 106"/>
                <a:gd name="T21" fmla="*/ 651 h 653"/>
                <a:gd name="T22" fmla="*/ 99 w 106"/>
                <a:gd name="T23" fmla="*/ 653 h 653"/>
                <a:gd name="T24" fmla="*/ 96 w 106"/>
                <a:gd name="T25" fmla="*/ 653 h 653"/>
                <a:gd name="T26" fmla="*/ 10 w 106"/>
                <a:gd name="T27" fmla="*/ 653 h 653"/>
                <a:gd name="T28" fmla="*/ 7 w 106"/>
                <a:gd name="T29" fmla="*/ 653 h 653"/>
                <a:gd name="T30" fmla="*/ 4 w 106"/>
                <a:gd name="T31" fmla="*/ 651 h 653"/>
                <a:gd name="T32" fmla="*/ 2 w 106"/>
                <a:gd name="T33" fmla="*/ 649 h 653"/>
                <a:gd name="T34" fmla="*/ 0 w 106"/>
                <a:gd name="T35" fmla="*/ 646 h 653"/>
                <a:gd name="T36" fmla="*/ 0 w 106"/>
                <a:gd name="T37" fmla="*/ 643 h 653"/>
                <a:gd name="T38" fmla="*/ 0 w 106"/>
                <a:gd name="T39" fmla="*/ 11 h 653"/>
                <a:gd name="T40" fmla="*/ 0 w 106"/>
                <a:gd name="T41" fmla="*/ 8 h 653"/>
                <a:gd name="T42" fmla="*/ 2 w 106"/>
                <a:gd name="T43" fmla="*/ 5 h 653"/>
                <a:gd name="T44" fmla="*/ 4 w 106"/>
                <a:gd name="T45" fmla="*/ 3 h 653"/>
                <a:gd name="T46" fmla="*/ 7 w 106"/>
                <a:gd name="T47" fmla="*/ 1 h 653"/>
                <a:gd name="T48" fmla="*/ 10 w 106"/>
                <a:gd name="T4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653">
                  <a:moveTo>
                    <a:pt x="10" y="0"/>
                  </a:moveTo>
                  <a:lnTo>
                    <a:pt x="96" y="0"/>
                  </a:lnTo>
                  <a:lnTo>
                    <a:pt x="99" y="1"/>
                  </a:lnTo>
                  <a:lnTo>
                    <a:pt x="102" y="3"/>
                  </a:lnTo>
                  <a:lnTo>
                    <a:pt x="104" y="5"/>
                  </a:lnTo>
                  <a:lnTo>
                    <a:pt x="105" y="8"/>
                  </a:lnTo>
                  <a:lnTo>
                    <a:pt x="106" y="11"/>
                  </a:lnTo>
                  <a:lnTo>
                    <a:pt x="106" y="643"/>
                  </a:lnTo>
                  <a:lnTo>
                    <a:pt x="105" y="646"/>
                  </a:lnTo>
                  <a:lnTo>
                    <a:pt x="104" y="649"/>
                  </a:lnTo>
                  <a:lnTo>
                    <a:pt x="102" y="651"/>
                  </a:lnTo>
                  <a:lnTo>
                    <a:pt x="99" y="653"/>
                  </a:lnTo>
                  <a:lnTo>
                    <a:pt x="96" y="653"/>
                  </a:lnTo>
                  <a:lnTo>
                    <a:pt x="10" y="653"/>
                  </a:lnTo>
                  <a:lnTo>
                    <a:pt x="7" y="653"/>
                  </a:lnTo>
                  <a:lnTo>
                    <a:pt x="4" y="651"/>
                  </a:lnTo>
                  <a:lnTo>
                    <a:pt x="2" y="649"/>
                  </a:lnTo>
                  <a:lnTo>
                    <a:pt x="0" y="646"/>
                  </a:lnTo>
                  <a:lnTo>
                    <a:pt x="0" y="64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44"/>
          <p:cNvGrpSpPr/>
          <p:nvPr/>
        </p:nvGrpSpPr>
        <p:grpSpPr>
          <a:xfrm>
            <a:off x="7245965" y="3091520"/>
            <a:ext cx="802776" cy="720356"/>
            <a:chOff x="3270126" y="2762664"/>
            <a:chExt cx="684000" cy="613776"/>
          </a:xfrm>
          <a:solidFill>
            <a:schemeClr val="bg1"/>
          </a:solidFill>
        </p:grpSpPr>
        <p:sp>
          <p:nvSpPr>
            <p:cNvPr id="24" name="Freeform 51"/>
            <p:cNvSpPr/>
            <p:nvPr/>
          </p:nvSpPr>
          <p:spPr bwMode="auto">
            <a:xfrm>
              <a:off x="3387901" y="2872777"/>
              <a:ext cx="294437" cy="55057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52"/>
            <p:cNvSpPr/>
            <p:nvPr/>
          </p:nvSpPr>
          <p:spPr bwMode="auto">
            <a:xfrm>
              <a:off x="3387901" y="2976771"/>
              <a:ext cx="294437" cy="55057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53"/>
            <p:cNvSpPr/>
            <p:nvPr/>
          </p:nvSpPr>
          <p:spPr bwMode="auto">
            <a:xfrm>
              <a:off x="3387901" y="3080767"/>
              <a:ext cx="178928" cy="57095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54"/>
            <p:cNvSpPr/>
            <p:nvPr/>
          </p:nvSpPr>
          <p:spPr bwMode="auto">
            <a:xfrm>
              <a:off x="3270126" y="2762664"/>
              <a:ext cx="529987" cy="613776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55"/>
            <p:cNvSpPr>
              <a:spLocks noEditPoints="1"/>
            </p:cNvSpPr>
            <p:nvPr/>
          </p:nvSpPr>
          <p:spPr bwMode="auto">
            <a:xfrm>
              <a:off x="3627980" y="2831994"/>
              <a:ext cx="326146" cy="438412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56"/>
            <p:cNvSpPr/>
            <p:nvPr/>
          </p:nvSpPr>
          <p:spPr bwMode="auto">
            <a:xfrm>
              <a:off x="3369782" y="3184761"/>
              <a:ext cx="237815" cy="108074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53"/>
          <p:cNvGrpSpPr/>
          <p:nvPr/>
        </p:nvGrpSpPr>
        <p:grpSpPr>
          <a:xfrm>
            <a:off x="4174907" y="3091520"/>
            <a:ext cx="802776" cy="720356"/>
            <a:chOff x="8777288" y="1881188"/>
            <a:chExt cx="1773238" cy="1535113"/>
          </a:xfrm>
          <a:solidFill>
            <a:schemeClr val="bg1"/>
          </a:solidFill>
        </p:grpSpPr>
        <p:sp>
          <p:nvSpPr>
            <p:cNvPr id="31" name="Freeform 47"/>
            <p:cNvSpPr/>
            <p:nvPr/>
          </p:nvSpPr>
          <p:spPr bwMode="auto">
            <a:xfrm>
              <a:off x="8777288" y="1881188"/>
              <a:ext cx="1301750" cy="1535113"/>
            </a:xfrm>
            <a:custGeom>
              <a:avLst/>
              <a:gdLst>
                <a:gd name="T0" fmla="*/ 1636 w 2461"/>
                <a:gd name="T1" fmla="*/ 8 h 2901"/>
                <a:gd name="T2" fmla="*/ 1822 w 2461"/>
                <a:gd name="T3" fmla="*/ 56 h 2901"/>
                <a:gd name="T4" fmla="*/ 1994 w 2461"/>
                <a:gd name="T5" fmla="*/ 144 h 2901"/>
                <a:gd name="T6" fmla="*/ 2144 w 2461"/>
                <a:gd name="T7" fmla="*/ 269 h 2901"/>
                <a:gd name="T8" fmla="*/ 2266 w 2461"/>
                <a:gd name="T9" fmla="*/ 429 h 2901"/>
                <a:gd name="T10" fmla="*/ 2274 w 2461"/>
                <a:gd name="T11" fmla="*/ 439 h 2901"/>
                <a:gd name="T12" fmla="*/ 2347 w 2461"/>
                <a:gd name="T13" fmla="*/ 605 h 2901"/>
                <a:gd name="T14" fmla="*/ 2261 w 2461"/>
                <a:gd name="T15" fmla="*/ 720 h 2901"/>
                <a:gd name="T16" fmla="*/ 2156 w 2461"/>
                <a:gd name="T17" fmla="*/ 743 h 2901"/>
                <a:gd name="T18" fmla="*/ 2061 w 2461"/>
                <a:gd name="T19" fmla="*/ 805 h 2901"/>
                <a:gd name="T20" fmla="*/ 1956 w 2461"/>
                <a:gd name="T21" fmla="*/ 967 h 2901"/>
                <a:gd name="T22" fmla="*/ 1661 w 2461"/>
                <a:gd name="T23" fmla="*/ 1482 h 2901"/>
                <a:gd name="T24" fmla="*/ 1641 w 2461"/>
                <a:gd name="T25" fmla="*/ 1573 h 2901"/>
                <a:gd name="T26" fmla="*/ 1643 w 2461"/>
                <a:gd name="T27" fmla="*/ 1642 h 2901"/>
                <a:gd name="T28" fmla="*/ 1674 w 2461"/>
                <a:gd name="T29" fmla="*/ 1738 h 2901"/>
                <a:gd name="T30" fmla="*/ 2061 w 2461"/>
                <a:gd name="T31" fmla="*/ 2386 h 2901"/>
                <a:gd name="T32" fmla="*/ 2156 w 2461"/>
                <a:gd name="T33" fmla="*/ 2448 h 2901"/>
                <a:gd name="T34" fmla="*/ 2261 w 2461"/>
                <a:gd name="T35" fmla="*/ 2473 h 2901"/>
                <a:gd name="T36" fmla="*/ 2461 w 2461"/>
                <a:gd name="T37" fmla="*/ 2519 h 2901"/>
                <a:gd name="T38" fmla="*/ 2438 w 2461"/>
                <a:gd name="T39" fmla="*/ 2585 h 2901"/>
                <a:gd name="T40" fmla="*/ 2313 w 2461"/>
                <a:gd name="T41" fmla="*/ 2668 h 2901"/>
                <a:gd name="T42" fmla="*/ 1917 w 2461"/>
                <a:gd name="T43" fmla="*/ 2894 h 2901"/>
                <a:gd name="T44" fmla="*/ 1847 w 2461"/>
                <a:gd name="T45" fmla="*/ 2896 h 2901"/>
                <a:gd name="T46" fmla="*/ 1788 w 2461"/>
                <a:gd name="T47" fmla="*/ 2860 h 2901"/>
                <a:gd name="T48" fmla="*/ 1355 w 2461"/>
                <a:gd name="T49" fmla="*/ 2115 h 2901"/>
                <a:gd name="T50" fmla="*/ 1304 w 2461"/>
                <a:gd name="T51" fmla="*/ 2061 h 2901"/>
                <a:gd name="T52" fmla="*/ 1247 w 2461"/>
                <a:gd name="T53" fmla="*/ 2044 h 2901"/>
                <a:gd name="T54" fmla="*/ 1230 w 2461"/>
                <a:gd name="T55" fmla="*/ 2048 h 2901"/>
                <a:gd name="T56" fmla="*/ 1225 w 2461"/>
                <a:gd name="T57" fmla="*/ 2050 h 2901"/>
                <a:gd name="T58" fmla="*/ 1101 w 2461"/>
                <a:gd name="T59" fmla="*/ 2093 h 2901"/>
                <a:gd name="T60" fmla="*/ 912 w 2461"/>
                <a:gd name="T61" fmla="*/ 2122 h 2901"/>
                <a:gd name="T62" fmla="*/ 724 w 2461"/>
                <a:gd name="T63" fmla="*/ 2109 h 2901"/>
                <a:gd name="T64" fmla="*/ 545 w 2461"/>
                <a:gd name="T65" fmla="*/ 2057 h 2901"/>
                <a:gd name="T66" fmla="*/ 379 w 2461"/>
                <a:gd name="T67" fmla="*/ 1968 h 2901"/>
                <a:gd name="T68" fmla="*/ 235 w 2461"/>
                <a:gd name="T69" fmla="*/ 1843 h 2901"/>
                <a:gd name="T70" fmla="*/ 117 w 2461"/>
                <a:gd name="T71" fmla="*/ 1684 h 2901"/>
                <a:gd name="T72" fmla="*/ 112 w 2461"/>
                <a:gd name="T73" fmla="*/ 1675 h 2901"/>
                <a:gd name="T74" fmla="*/ 33 w 2461"/>
                <a:gd name="T75" fmla="*/ 1484 h 2901"/>
                <a:gd name="T76" fmla="*/ 1 w 2461"/>
                <a:gd name="T77" fmla="*/ 1287 h 2901"/>
                <a:gd name="T78" fmla="*/ 14 w 2461"/>
                <a:gd name="T79" fmla="*/ 1090 h 2901"/>
                <a:gd name="T80" fmla="*/ 70 w 2461"/>
                <a:gd name="T81" fmla="*/ 902 h 2901"/>
                <a:gd name="T82" fmla="*/ 161 w 2461"/>
                <a:gd name="T83" fmla="*/ 739 h 2901"/>
                <a:gd name="T84" fmla="*/ 287 w 2461"/>
                <a:gd name="T85" fmla="*/ 597 h 2901"/>
                <a:gd name="T86" fmla="*/ 392 w 2461"/>
                <a:gd name="T87" fmla="*/ 515 h 2901"/>
                <a:gd name="T88" fmla="*/ 411 w 2461"/>
                <a:gd name="T89" fmla="*/ 506 h 2901"/>
                <a:gd name="T90" fmla="*/ 457 w 2461"/>
                <a:gd name="T91" fmla="*/ 522 h 2901"/>
                <a:gd name="T92" fmla="*/ 845 w 2461"/>
                <a:gd name="T93" fmla="*/ 1186 h 2901"/>
                <a:gd name="T94" fmla="*/ 896 w 2461"/>
                <a:gd name="T95" fmla="*/ 1212 h 2901"/>
                <a:gd name="T96" fmla="*/ 953 w 2461"/>
                <a:gd name="T97" fmla="*/ 1201 h 2901"/>
                <a:gd name="T98" fmla="*/ 1454 w 2461"/>
                <a:gd name="T99" fmla="*/ 909 h 2901"/>
                <a:gd name="T100" fmla="*/ 1480 w 2461"/>
                <a:gd name="T101" fmla="*/ 858 h 2901"/>
                <a:gd name="T102" fmla="*/ 1469 w 2461"/>
                <a:gd name="T103" fmla="*/ 800 h 2901"/>
                <a:gd name="T104" fmla="*/ 1098 w 2461"/>
                <a:gd name="T105" fmla="*/ 155 h 2901"/>
                <a:gd name="T106" fmla="*/ 1101 w 2461"/>
                <a:gd name="T107" fmla="*/ 113 h 2901"/>
                <a:gd name="T108" fmla="*/ 1122 w 2461"/>
                <a:gd name="T109" fmla="*/ 92 h 2901"/>
                <a:gd name="T110" fmla="*/ 1251 w 2461"/>
                <a:gd name="T111" fmla="*/ 40 h 2901"/>
                <a:gd name="T112" fmla="*/ 1443 w 2461"/>
                <a:gd name="T113" fmla="*/ 3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61" h="2901">
                  <a:moveTo>
                    <a:pt x="1508" y="0"/>
                  </a:moveTo>
                  <a:lnTo>
                    <a:pt x="1572" y="2"/>
                  </a:lnTo>
                  <a:lnTo>
                    <a:pt x="1636" y="8"/>
                  </a:lnTo>
                  <a:lnTo>
                    <a:pt x="1699" y="20"/>
                  </a:lnTo>
                  <a:lnTo>
                    <a:pt x="1762" y="36"/>
                  </a:lnTo>
                  <a:lnTo>
                    <a:pt x="1822" y="56"/>
                  </a:lnTo>
                  <a:lnTo>
                    <a:pt x="1881" y="81"/>
                  </a:lnTo>
                  <a:lnTo>
                    <a:pt x="1939" y="110"/>
                  </a:lnTo>
                  <a:lnTo>
                    <a:pt x="1994" y="144"/>
                  </a:lnTo>
                  <a:lnTo>
                    <a:pt x="2047" y="181"/>
                  </a:lnTo>
                  <a:lnTo>
                    <a:pt x="2097" y="223"/>
                  </a:lnTo>
                  <a:lnTo>
                    <a:pt x="2144" y="269"/>
                  </a:lnTo>
                  <a:lnTo>
                    <a:pt x="2189" y="319"/>
                  </a:lnTo>
                  <a:lnTo>
                    <a:pt x="2230" y="372"/>
                  </a:lnTo>
                  <a:lnTo>
                    <a:pt x="2266" y="429"/>
                  </a:lnTo>
                  <a:lnTo>
                    <a:pt x="2268" y="433"/>
                  </a:lnTo>
                  <a:lnTo>
                    <a:pt x="2272" y="436"/>
                  </a:lnTo>
                  <a:lnTo>
                    <a:pt x="2274" y="439"/>
                  </a:lnTo>
                  <a:lnTo>
                    <a:pt x="2302" y="493"/>
                  </a:lnTo>
                  <a:lnTo>
                    <a:pt x="2327" y="549"/>
                  </a:lnTo>
                  <a:lnTo>
                    <a:pt x="2347" y="605"/>
                  </a:lnTo>
                  <a:lnTo>
                    <a:pt x="2363" y="661"/>
                  </a:lnTo>
                  <a:lnTo>
                    <a:pt x="2376" y="720"/>
                  </a:lnTo>
                  <a:lnTo>
                    <a:pt x="2261" y="720"/>
                  </a:lnTo>
                  <a:lnTo>
                    <a:pt x="2227" y="722"/>
                  </a:lnTo>
                  <a:lnTo>
                    <a:pt x="2191" y="731"/>
                  </a:lnTo>
                  <a:lnTo>
                    <a:pt x="2156" y="743"/>
                  </a:lnTo>
                  <a:lnTo>
                    <a:pt x="2122" y="760"/>
                  </a:lnTo>
                  <a:lnTo>
                    <a:pt x="2090" y="782"/>
                  </a:lnTo>
                  <a:lnTo>
                    <a:pt x="2061" y="805"/>
                  </a:lnTo>
                  <a:lnTo>
                    <a:pt x="2037" y="832"/>
                  </a:lnTo>
                  <a:lnTo>
                    <a:pt x="2018" y="860"/>
                  </a:lnTo>
                  <a:lnTo>
                    <a:pt x="1956" y="967"/>
                  </a:lnTo>
                  <a:lnTo>
                    <a:pt x="1878" y="1102"/>
                  </a:lnTo>
                  <a:lnTo>
                    <a:pt x="1674" y="1456"/>
                  </a:lnTo>
                  <a:lnTo>
                    <a:pt x="1661" y="1482"/>
                  </a:lnTo>
                  <a:lnTo>
                    <a:pt x="1651" y="1511"/>
                  </a:lnTo>
                  <a:lnTo>
                    <a:pt x="1644" y="1541"/>
                  </a:lnTo>
                  <a:lnTo>
                    <a:pt x="1641" y="1573"/>
                  </a:lnTo>
                  <a:lnTo>
                    <a:pt x="1640" y="1605"/>
                  </a:lnTo>
                  <a:lnTo>
                    <a:pt x="1640" y="1606"/>
                  </a:lnTo>
                  <a:lnTo>
                    <a:pt x="1643" y="1642"/>
                  </a:lnTo>
                  <a:lnTo>
                    <a:pt x="1649" y="1677"/>
                  </a:lnTo>
                  <a:lnTo>
                    <a:pt x="1660" y="1709"/>
                  </a:lnTo>
                  <a:lnTo>
                    <a:pt x="1674" y="1738"/>
                  </a:lnTo>
                  <a:lnTo>
                    <a:pt x="2018" y="2332"/>
                  </a:lnTo>
                  <a:lnTo>
                    <a:pt x="2037" y="2360"/>
                  </a:lnTo>
                  <a:lnTo>
                    <a:pt x="2061" y="2386"/>
                  </a:lnTo>
                  <a:lnTo>
                    <a:pt x="2090" y="2411"/>
                  </a:lnTo>
                  <a:lnTo>
                    <a:pt x="2122" y="2431"/>
                  </a:lnTo>
                  <a:lnTo>
                    <a:pt x="2156" y="2448"/>
                  </a:lnTo>
                  <a:lnTo>
                    <a:pt x="2191" y="2462"/>
                  </a:lnTo>
                  <a:lnTo>
                    <a:pt x="2227" y="2470"/>
                  </a:lnTo>
                  <a:lnTo>
                    <a:pt x="2261" y="2473"/>
                  </a:lnTo>
                  <a:lnTo>
                    <a:pt x="2454" y="2473"/>
                  </a:lnTo>
                  <a:lnTo>
                    <a:pt x="2460" y="2495"/>
                  </a:lnTo>
                  <a:lnTo>
                    <a:pt x="2461" y="2519"/>
                  </a:lnTo>
                  <a:lnTo>
                    <a:pt x="2457" y="2542"/>
                  </a:lnTo>
                  <a:lnTo>
                    <a:pt x="2450" y="2565"/>
                  </a:lnTo>
                  <a:lnTo>
                    <a:pt x="2438" y="2585"/>
                  </a:lnTo>
                  <a:lnTo>
                    <a:pt x="2421" y="2603"/>
                  </a:lnTo>
                  <a:lnTo>
                    <a:pt x="2402" y="2617"/>
                  </a:lnTo>
                  <a:lnTo>
                    <a:pt x="2313" y="2668"/>
                  </a:lnTo>
                  <a:lnTo>
                    <a:pt x="1989" y="2856"/>
                  </a:lnTo>
                  <a:lnTo>
                    <a:pt x="1939" y="2884"/>
                  </a:lnTo>
                  <a:lnTo>
                    <a:pt x="1917" y="2894"/>
                  </a:lnTo>
                  <a:lnTo>
                    <a:pt x="1894" y="2899"/>
                  </a:lnTo>
                  <a:lnTo>
                    <a:pt x="1871" y="2901"/>
                  </a:lnTo>
                  <a:lnTo>
                    <a:pt x="1847" y="2896"/>
                  </a:lnTo>
                  <a:lnTo>
                    <a:pt x="1826" y="2888"/>
                  </a:lnTo>
                  <a:lnTo>
                    <a:pt x="1805" y="2876"/>
                  </a:lnTo>
                  <a:lnTo>
                    <a:pt x="1788" y="2860"/>
                  </a:lnTo>
                  <a:lnTo>
                    <a:pt x="1774" y="2839"/>
                  </a:lnTo>
                  <a:lnTo>
                    <a:pt x="1768" y="2829"/>
                  </a:lnTo>
                  <a:lnTo>
                    <a:pt x="1355" y="2115"/>
                  </a:lnTo>
                  <a:lnTo>
                    <a:pt x="1340" y="2092"/>
                  </a:lnTo>
                  <a:lnTo>
                    <a:pt x="1323" y="2074"/>
                  </a:lnTo>
                  <a:lnTo>
                    <a:pt x="1304" y="2061"/>
                  </a:lnTo>
                  <a:lnTo>
                    <a:pt x="1284" y="2050"/>
                  </a:lnTo>
                  <a:lnTo>
                    <a:pt x="1264" y="2045"/>
                  </a:lnTo>
                  <a:lnTo>
                    <a:pt x="1247" y="2044"/>
                  </a:lnTo>
                  <a:lnTo>
                    <a:pt x="1231" y="2048"/>
                  </a:lnTo>
                  <a:lnTo>
                    <a:pt x="1230" y="2048"/>
                  </a:lnTo>
                  <a:lnTo>
                    <a:pt x="1230" y="2048"/>
                  </a:lnTo>
                  <a:lnTo>
                    <a:pt x="1229" y="2049"/>
                  </a:lnTo>
                  <a:lnTo>
                    <a:pt x="1227" y="2049"/>
                  </a:lnTo>
                  <a:lnTo>
                    <a:pt x="1225" y="2050"/>
                  </a:lnTo>
                  <a:lnTo>
                    <a:pt x="1223" y="2051"/>
                  </a:lnTo>
                  <a:lnTo>
                    <a:pt x="1162" y="2075"/>
                  </a:lnTo>
                  <a:lnTo>
                    <a:pt x="1101" y="2093"/>
                  </a:lnTo>
                  <a:lnTo>
                    <a:pt x="1037" y="2108"/>
                  </a:lnTo>
                  <a:lnTo>
                    <a:pt x="975" y="2117"/>
                  </a:lnTo>
                  <a:lnTo>
                    <a:pt x="912" y="2122"/>
                  </a:lnTo>
                  <a:lnTo>
                    <a:pt x="849" y="2122"/>
                  </a:lnTo>
                  <a:lnTo>
                    <a:pt x="786" y="2118"/>
                  </a:lnTo>
                  <a:lnTo>
                    <a:pt x="724" y="2109"/>
                  </a:lnTo>
                  <a:lnTo>
                    <a:pt x="664" y="2095"/>
                  </a:lnTo>
                  <a:lnTo>
                    <a:pt x="604" y="2078"/>
                  </a:lnTo>
                  <a:lnTo>
                    <a:pt x="545" y="2057"/>
                  </a:lnTo>
                  <a:lnTo>
                    <a:pt x="488" y="2031"/>
                  </a:lnTo>
                  <a:lnTo>
                    <a:pt x="432" y="2001"/>
                  </a:lnTo>
                  <a:lnTo>
                    <a:pt x="379" y="1968"/>
                  </a:lnTo>
                  <a:lnTo>
                    <a:pt x="328" y="1930"/>
                  </a:lnTo>
                  <a:lnTo>
                    <a:pt x="281" y="1888"/>
                  </a:lnTo>
                  <a:lnTo>
                    <a:pt x="235" y="1843"/>
                  </a:lnTo>
                  <a:lnTo>
                    <a:pt x="193" y="1793"/>
                  </a:lnTo>
                  <a:lnTo>
                    <a:pt x="153" y="1740"/>
                  </a:lnTo>
                  <a:lnTo>
                    <a:pt x="117" y="1684"/>
                  </a:lnTo>
                  <a:lnTo>
                    <a:pt x="115" y="1681"/>
                  </a:lnTo>
                  <a:lnTo>
                    <a:pt x="113" y="1678"/>
                  </a:lnTo>
                  <a:lnTo>
                    <a:pt x="112" y="1675"/>
                  </a:lnTo>
                  <a:lnTo>
                    <a:pt x="81" y="1613"/>
                  </a:lnTo>
                  <a:lnTo>
                    <a:pt x="54" y="1548"/>
                  </a:lnTo>
                  <a:lnTo>
                    <a:pt x="33" y="1484"/>
                  </a:lnTo>
                  <a:lnTo>
                    <a:pt x="17" y="1419"/>
                  </a:lnTo>
                  <a:lnTo>
                    <a:pt x="6" y="1352"/>
                  </a:lnTo>
                  <a:lnTo>
                    <a:pt x="1" y="1287"/>
                  </a:lnTo>
                  <a:lnTo>
                    <a:pt x="0" y="1221"/>
                  </a:lnTo>
                  <a:lnTo>
                    <a:pt x="5" y="1155"/>
                  </a:lnTo>
                  <a:lnTo>
                    <a:pt x="14" y="1090"/>
                  </a:lnTo>
                  <a:lnTo>
                    <a:pt x="29" y="1026"/>
                  </a:lnTo>
                  <a:lnTo>
                    <a:pt x="47" y="964"/>
                  </a:lnTo>
                  <a:lnTo>
                    <a:pt x="70" y="902"/>
                  </a:lnTo>
                  <a:lnTo>
                    <a:pt x="97" y="846"/>
                  </a:lnTo>
                  <a:lnTo>
                    <a:pt x="128" y="791"/>
                  </a:lnTo>
                  <a:lnTo>
                    <a:pt x="161" y="739"/>
                  </a:lnTo>
                  <a:lnTo>
                    <a:pt x="199" y="689"/>
                  </a:lnTo>
                  <a:lnTo>
                    <a:pt x="242" y="642"/>
                  </a:lnTo>
                  <a:lnTo>
                    <a:pt x="287" y="597"/>
                  </a:lnTo>
                  <a:lnTo>
                    <a:pt x="337" y="555"/>
                  </a:lnTo>
                  <a:lnTo>
                    <a:pt x="390" y="517"/>
                  </a:lnTo>
                  <a:lnTo>
                    <a:pt x="392" y="515"/>
                  </a:lnTo>
                  <a:lnTo>
                    <a:pt x="394" y="514"/>
                  </a:lnTo>
                  <a:lnTo>
                    <a:pt x="396" y="512"/>
                  </a:lnTo>
                  <a:lnTo>
                    <a:pt x="411" y="506"/>
                  </a:lnTo>
                  <a:lnTo>
                    <a:pt x="427" y="505"/>
                  </a:lnTo>
                  <a:lnTo>
                    <a:pt x="443" y="511"/>
                  </a:lnTo>
                  <a:lnTo>
                    <a:pt x="457" y="522"/>
                  </a:lnTo>
                  <a:lnTo>
                    <a:pt x="469" y="538"/>
                  </a:lnTo>
                  <a:lnTo>
                    <a:pt x="833" y="1170"/>
                  </a:lnTo>
                  <a:lnTo>
                    <a:pt x="845" y="1186"/>
                  </a:lnTo>
                  <a:lnTo>
                    <a:pt x="860" y="1198"/>
                  </a:lnTo>
                  <a:lnTo>
                    <a:pt x="877" y="1206"/>
                  </a:lnTo>
                  <a:lnTo>
                    <a:pt x="896" y="1212"/>
                  </a:lnTo>
                  <a:lnTo>
                    <a:pt x="915" y="1213"/>
                  </a:lnTo>
                  <a:lnTo>
                    <a:pt x="934" y="1210"/>
                  </a:lnTo>
                  <a:lnTo>
                    <a:pt x="953" y="1201"/>
                  </a:lnTo>
                  <a:lnTo>
                    <a:pt x="1060" y="1139"/>
                  </a:lnTo>
                  <a:lnTo>
                    <a:pt x="1437" y="922"/>
                  </a:lnTo>
                  <a:lnTo>
                    <a:pt x="1454" y="909"/>
                  </a:lnTo>
                  <a:lnTo>
                    <a:pt x="1466" y="895"/>
                  </a:lnTo>
                  <a:lnTo>
                    <a:pt x="1475" y="878"/>
                  </a:lnTo>
                  <a:lnTo>
                    <a:pt x="1480" y="858"/>
                  </a:lnTo>
                  <a:lnTo>
                    <a:pt x="1481" y="839"/>
                  </a:lnTo>
                  <a:lnTo>
                    <a:pt x="1477" y="820"/>
                  </a:lnTo>
                  <a:lnTo>
                    <a:pt x="1469" y="800"/>
                  </a:lnTo>
                  <a:lnTo>
                    <a:pt x="1230" y="389"/>
                  </a:lnTo>
                  <a:lnTo>
                    <a:pt x="1105" y="172"/>
                  </a:lnTo>
                  <a:lnTo>
                    <a:pt x="1098" y="155"/>
                  </a:lnTo>
                  <a:lnTo>
                    <a:pt x="1094" y="140"/>
                  </a:lnTo>
                  <a:lnTo>
                    <a:pt x="1095" y="126"/>
                  </a:lnTo>
                  <a:lnTo>
                    <a:pt x="1101" y="113"/>
                  </a:lnTo>
                  <a:lnTo>
                    <a:pt x="1108" y="103"/>
                  </a:lnTo>
                  <a:lnTo>
                    <a:pt x="1119" y="94"/>
                  </a:lnTo>
                  <a:lnTo>
                    <a:pt x="1122" y="92"/>
                  </a:lnTo>
                  <a:lnTo>
                    <a:pt x="1125" y="91"/>
                  </a:lnTo>
                  <a:lnTo>
                    <a:pt x="1187" y="63"/>
                  </a:lnTo>
                  <a:lnTo>
                    <a:pt x="1251" y="40"/>
                  </a:lnTo>
                  <a:lnTo>
                    <a:pt x="1314" y="23"/>
                  </a:lnTo>
                  <a:lnTo>
                    <a:pt x="1378" y="10"/>
                  </a:lnTo>
                  <a:lnTo>
                    <a:pt x="1443" y="3"/>
                  </a:lnTo>
                  <a:lnTo>
                    <a:pt x="1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48"/>
            <p:cNvSpPr>
              <a:spLocks noEditPoints="1"/>
            </p:cNvSpPr>
            <p:nvPr/>
          </p:nvSpPr>
          <p:spPr bwMode="auto">
            <a:xfrm>
              <a:off x="9759951" y="2360613"/>
              <a:ext cx="790575" cy="730250"/>
            </a:xfrm>
            <a:custGeom>
              <a:avLst/>
              <a:gdLst>
                <a:gd name="T0" fmla="*/ 683 w 1495"/>
                <a:gd name="T1" fmla="*/ 363 h 1378"/>
                <a:gd name="T2" fmla="*/ 614 w 1495"/>
                <a:gd name="T3" fmla="*/ 384 h 1378"/>
                <a:gd name="T4" fmla="*/ 549 w 1495"/>
                <a:gd name="T5" fmla="*/ 422 h 1378"/>
                <a:gd name="T6" fmla="*/ 497 w 1495"/>
                <a:gd name="T7" fmla="*/ 471 h 1378"/>
                <a:gd name="T8" fmla="*/ 448 w 1495"/>
                <a:gd name="T9" fmla="*/ 550 h 1378"/>
                <a:gd name="T10" fmla="*/ 425 w 1495"/>
                <a:gd name="T11" fmla="*/ 610 h 1378"/>
                <a:gd name="T12" fmla="*/ 416 w 1495"/>
                <a:gd name="T13" fmla="*/ 677 h 1378"/>
                <a:gd name="T14" fmla="*/ 421 w 1495"/>
                <a:gd name="T15" fmla="*/ 745 h 1378"/>
                <a:gd name="T16" fmla="*/ 436 w 1495"/>
                <a:gd name="T17" fmla="*/ 803 h 1378"/>
                <a:gd name="T18" fmla="*/ 479 w 1495"/>
                <a:gd name="T19" fmla="*/ 880 h 1378"/>
                <a:gd name="T20" fmla="*/ 524 w 1495"/>
                <a:gd name="T21" fmla="*/ 936 h 1378"/>
                <a:gd name="T22" fmla="*/ 586 w 1495"/>
                <a:gd name="T23" fmla="*/ 981 h 1378"/>
                <a:gd name="T24" fmla="*/ 656 w 1495"/>
                <a:gd name="T25" fmla="*/ 1010 h 1378"/>
                <a:gd name="T26" fmla="*/ 704 w 1495"/>
                <a:gd name="T27" fmla="*/ 1018 h 1378"/>
                <a:gd name="T28" fmla="*/ 778 w 1495"/>
                <a:gd name="T29" fmla="*/ 1019 h 1378"/>
                <a:gd name="T30" fmla="*/ 846 w 1495"/>
                <a:gd name="T31" fmla="*/ 1008 h 1378"/>
                <a:gd name="T32" fmla="*/ 914 w 1495"/>
                <a:gd name="T33" fmla="*/ 978 h 1378"/>
                <a:gd name="T34" fmla="*/ 975 w 1495"/>
                <a:gd name="T35" fmla="*/ 934 h 1378"/>
                <a:gd name="T36" fmla="*/ 1017 w 1495"/>
                <a:gd name="T37" fmla="*/ 880 h 1378"/>
                <a:gd name="T38" fmla="*/ 1048 w 1495"/>
                <a:gd name="T39" fmla="*/ 827 h 1378"/>
                <a:gd name="T40" fmla="*/ 1070 w 1495"/>
                <a:gd name="T41" fmla="*/ 771 h 1378"/>
                <a:gd name="T42" fmla="*/ 1081 w 1495"/>
                <a:gd name="T43" fmla="*/ 707 h 1378"/>
                <a:gd name="T44" fmla="*/ 1077 w 1495"/>
                <a:gd name="T45" fmla="*/ 640 h 1378"/>
                <a:gd name="T46" fmla="*/ 1060 w 1495"/>
                <a:gd name="T47" fmla="*/ 578 h 1378"/>
                <a:gd name="T48" fmla="*/ 1017 w 1495"/>
                <a:gd name="T49" fmla="*/ 498 h 1378"/>
                <a:gd name="T50" fmla="*/ 975 w 1495"/>
                <a:gd name="T51" fmla="*/ 444 h 1378"/>
                <a:gd name="T52" fmla="*/ 914 w 1495"/>
                <a:gd name="T53" fmla="*/ 400 h 1378"/>
                <a:gd name="T54" fmla="*/ 846 w 1495"/>
                <a:gd name="T55" fmla="*/ 371 h 1378"/>
                <a:gd name="T56" fmla="*/ 778 w 1495"/>
                <a:gd name="T57" fmla="*/ 361 h 1378"/>
                <a:gd name="T58" fmla="*/ 510 w 1495"/>
                <a:gd name="T59" fmla="*/ 0 h 1378"/>
                <a:gd name="T60" fmla="*/ 1019 w 1495"/>
                <a:gd name="T61" fmla="*/ 2 h 1378"/>
                <a:gd name="T62" fmla="*/ 1089 w 1495"/>
                <a:gd name="T63" fmla="*/ 24 h 1378"/>
                <a:gd name="T64" fmla="*/ 1153 w 1495"/>
                <a:gd name="T65" fmla="*/ 62 h 1378"/>
                <a:gd name="T66" fmla="*/ 1206 w 1495"/>
                <a:gd name="T67" fmla="*/ 111 h 1378"/>
                <a:gd name="T68" fmla="*/ 1463 w 1495"/>
                <a:gd name="T69" fmla="*/ 550 h 1378"/>
                <a:gd name="T70" fmla="*/ 1486 w 1495"/>
                <a:gd name="T71" fmla="*/ 608 h 1378"/>
                <a:gd name="T72" fmla="*/ 1495 w 1495"/>
                <a:gd name="T73" fmla="*/ 673 h 1378"/>
                <a:gd name="T74" fmla="*/ 1492 w 1495"/>
                <a:gd name="T75" fmla="*/ 739 h 1378"/>
                <a:gd name="T76" fmla="*/ 1475 w 1495"/>
                <a:gd name="T77" fmla="*/ 801 h 1378"/>
                <a:gd name="T78" fmla="*/ 1225 w 1495"/>
                <a:gd name="T79" fmla="*/ 1239 h 1378"/>
                <a:gd name="T80" fmla="*/ 1182 w 1495"/>
                <a:gd name="T81" fmla="*/ 1293 h 1378"/>
                <a:gd name="T82" fmla="*/ 1122 w 1495"/>
                <a:gd name="T83" fmla="*/ 1337 h 1378"/>
                <a:gd name="T84" fmla="*/ 1054 w 1495"/>
                <a:gd name="T85" fmla="*/ 1367 h 1378"/>
                <a:gd name="T86" fmla="*/ 986 w 1495"/>
                <a:gd name="T87" fmla="*/ 1378 h 1378"/>
                <a:gd name="T88" fmla="*/ 506 w 1495"/>
                <a:gd name="T89" fmla="*/ 1378 h 1378"/>
                <a:gd name="T90" fmla="*/ 500 w 1495"/>
                <a:gd name="T91" fmla="*/ 1377 h 1378"/>
                <a:gd name="T92" fmla="*/ 495 w 1495"/>
                <a:gd name="T93" fmla="*/ 1377 h 1378"/>
                <a:gd name="T94" fmla="*/ 460 w 1495"/>
                <a:gd name="T95" fmla="*/ 1371 h 1378"/>
                <a:gd name="T96" fmla="*/ 396 w 1495"/>
                <a:gd name="T97" fmla="*/ 1349 h 1378"/>
                <a:gd name="T98" fmla="*/ 336 w 1495"/>
                <a:gd name="T99" fmla="*/ 1312 h 1378"/>
                <a:gd name="T100" fmla="*/ 288 w 1495"/>
                <a:gd name="T101" fmla="*/ 1265 h 1378"/>
                <a:gd name="T102" fmla="*/ 79 w 1495"/>
                <a:gd name="T103" fmla="*/ 910 h 1378"/>
                <a:gd name="T104" fmla="*/ 20 w 1495"/>
                <a:gd name="T105" fmla="*/ 801 h 1378"/>
                <a:gd name="T106" fmla="*/ 3 w 1495"/>
                <a:gd name="T107" fmla="*/ 739 h 1378"/>
                <a:gd name="T108" fmla="*/ 0 w 1495"/>
                <a:gd name="T109" fmla="*/ 673 h 1378"/>
                <a:gd name="T110" fmla="*/ 10 w 1495"/>
                <a:gd name="T111" fmla="*/ 608 h 1378"/>
                <a:gd name="T112" fmla="*/ 32 w 1495"/>
                <a:gd name="T113" fmla="*/ 550 h 1378"/>
                <a:gd name="T114" fmla="*/ 270 w 1495"/>
                <a:gd name="T115" fmla="*/ 139 h 1378"/>
                <a:gd name="T116" fmla="*/ 314 w 1495"/>
                <a:gd name="T117" fmla="*/ 85 h 1378"/>
                <a:gd name="T118" fmla="*/ 374 w 1495"/>
                <a:gd name="T119" fmla="*/ 41 h 1378"/>
                <a:gd name="T120" fmla="*/ 442 w 1495"/>
                <a:gd name="T121" fmla="*/ 11 h 1378"/>
                <a:gd name="T122" fmla="*/ 510 w 1495"/>
                <a:gd name="T123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5" h="1378">
                  <a:moveTo>
                    <a:pt x="717" y="361"/>
                  </a:moveTo>
                  <a:lnTo>
                    <a:pt x="683" y="363"/>
                  </a:lnTo>
                  <a:lnTo>
                    <a:pt x="649" y="371"/>
                  </a:lnTo>
                  <a:lnTo>
                    <a:pt x="614" y="384"/>
                  </a:lnTo>
                  <a:lnTo>
                    <a:pt x="581" y="401"/>
                  </a:lnTo>
                  <a:lnTo>
                    <a:pt x="549" y="422"/>
                  </a:lnTo>
                  <a:lnTo>
                    <a:pt x="522" y="445"/>
                  </a:lnTo>
                  <a:lnTo>
                    <a:pt x="497" y="471"/>
                  </a:lnTo>
                  <a:lnTo>
                    <a:pt x="479" y="498"/>
                  </a:lnTo>
                  <a:lnTo>
                    <a:pt x="448" y="550"/>
                  </a:lnTo>
                  <a:lnTo>
                    <a:pt x="435" y="579"/>
                  </a:lnTo>
                  <a:lnTo>
                    <a:pt x="425" y="610"/>
                  </a:lnTo>
                  <a:lnTo>
                    <a:pt x="418" y="643"/>
                  </a:lnTo>
                  <a:lnTo>
                    <a:pt x="416" y="677"/>
                  </a:lnTo>
                  <a:lnTo>
                    <a:pt x="416" y="712"/>
                  </a:lnTo>
                  <a:lnTo>
                    <a:pt x="421" y="745"/>
                  </a:lnTo>
                  <a:lnTo>
                    <a:pt x="427" y="775"/>
                  </a:lnTo>
                  <a:lnTo>
                    <a:pt x="436" y="803"/>
                  </a:lnTo>
                  <a:lnTo>
                    <a:pt x="448" y="827"/>
                  </a:lnTo>
                  <a:lnTo>
                    <a:pt x="479" y="880"/>
                  </a:lnTo>
                  <a:lnTo>
                    <a:pt x="498" y="910"/>
                  </a:lnTo>
                  <a:lnTo>
                    <a:pt x="524" y="936"/>
                  </a:lnTo>
                  <a:lnTo>
                    <a:pt x="553" y="960"/>
                  </a:lnTo>
                  <a:lnTo>
                    <a:pt x="586" y="981"/>
                  </a:lnTo>
                  <a:lnTo>
                    <a:pt x="621" y="997"/>
                  </a:lnTo>
                  <a:lnTo>
                    <a:pt x="656" y="1010"/>
                  </a:lnTo>
                  <a:lnTo>
                    <a:pt x="692" y="1017"/>
                  </a:lnTo>
                  <a:lnTo>
                    <a:pt x="704" y="1018"/>
                  </a:lnTo>
                  <a:lnTo>
                    <a:pt x="717" y="1019"/>
                  </a:lnTo>
                  <a:lnTo>
                    <a:pt x="778" y="1019"/>
                  </a:lnTo>
                  <a:lnTo>
                    <a:pt x="811" y="1016"/>
                  </a:lnTo>
                  <a:lnTo>
                    <a:pt x="846" y="1008"/>
                  </a:lnTo>
                  <a:lnTo>
                    <a:pt x="881" y="994"/>
                  </a:lnTo>
                  <a:lnTo>
                    <a:pt x="914" y="978"/>
                  </a:lnTo>
                  <a:lnTo>
                    <a:pt x="946" y="958"/>
                  </a:lnTo>
                  <a:lnTo>
                    <a:pt x="975" y="934"/>
                  </a:lnTo>
                  <a:lnTo>
                    <a:pt x="998" y="908"/>
                  </a:lnTo>
                  <a:lnTo>
                    <a:pt x="1017" y="880"/>
                  </a:lnTo>
                  <a:lnTo>
                    <a:pt x="1033" y="853"/>
                  </a:lnTo>
                  <a:lnTo>
                    <a:pt x="1048" y="827"/>
                  </a:lnTo>
                  <a:lnTo>
                    <a:pt x="1060" y="801"/>
                  </a:lnTo>
                  <a:lnTo>
                    <a:pt x="1070" y="771"/>
                  </a:lnTo>
                  <a:lnTo>
                    <a:pt x="1077" y="739"/>
                  </a:lnTo>
                  <a:lnTo>
                    <a:pt x="1081" y="707"/>
                  </a:lnTo>
                  <a:lnTo>
                    <a:pt x="1081" y="673"/>
                  </a:lnTo>
                  <a:lnTo>
                    <a:pt x="1077" y="640"/>
                  </a:lnTo>
                  <a:lnTo>
                    <a:pt x="1070" y="608"/>
                  </a:lnTo>
                  <a:lnTo>
                    <a:pt x="1060" y="578"/>
                  </a:lnTo>
                  <a:lnTo>
                    <a:pt x="1048" y="550"/>
                  </a:lnTo>
                  <a:lnTo>
                    <a:pt x="1017" y="498"/>
                  </a:lnTo>
                  <a:lnTo>
                    <a:pt x="998" y="471"/>
                  </a:lnTo>
                  <a:lnTo>
                    <a:pt x="975" y="444"/>
                  </a:lnTo>
                  <a:lnTo>
                    <a:pt x="946" y="421"/>
                  </a:lnTo>
                  <a:lnTo>
                    <a:pt x="914" y="400"/>
                  </a:lnTo>
                  <a:lnTo>
                    <a:pt x="881" y="384"/>
                  </a:lnTo>
                  <a:lnTo>
                    <a:pt x="846" y="371"/>
                  </a:lnTo>
                  <a:lnTo>
                    <a:pt x="811" y="363"/>
                  </a:lnTo>
                  <a:lnTo>
                    <a:pt x="778" y="361"/>
                  </a:lnTo>
                  <a:lnTo>
                    <a:pt x="717" y="361"/>
                  </a:lnTo>
                  <a:close/>
                  <a:moveTo>
                    <a:pt x="510" y="0"/>
                  </a:moveTo>
                  <a:lnTo>
                    <a:pt x="986" y="0"/>
                  </a:lnTo>
                  <a:lnTo>
                    <a:pt x="1019" y="2"/>
                  </a:lnTo>
                  <a:lnTo>
                    <a:pt x="1054" y="11"/>
                  </a:lnTo>
                  <a:lnTo>
                    <a:pt x="1089" y="24"/>
                  </a:lnTo>
                  <a:lnTo>
                    <a:pt x="1122" y="41"/>
                  </a:lnTo>
                  <a:lnTo>
                    <a:pt x="1153" y="62"/>
                  </a:lnTo>
                  <a:lnTo>
                    <a:pt x="1182" y="85"/>
                  </a:lnTo>
                  <a:lnTo>
                    <a:pt x="1206" y="111"/>
                  </a:lnTo>
                  <a:lnTo>
                    <a:pt x="1225" y="139"/>
                  </a:lnTo>
                  <a:lnTo>
                    <a:pt x="1463" y="550"/>
                  </a:lnTo>
                  <a:lnTo>
                    <a:pt x="1475" y="578"/>
                  </a:lnTo>
                  <a:lnTo>
                    <a:pt x="1486" y="608"/>
                  </a:lnTo>
                  <a:lnTo>
                    <a:pt x="1492" y="640"/>
                  </a:lnTo>
                  <a:lnTo>
                    <a:pt x="1495" y="673"/>
                  </a:lnTo>
                  <a:lnTo>
                    <a:pt x="1495" y="707"/>
                  </a:lnTo>
                  <a:lnTo>
                    <a:pt x="1492" y="739"/>
                  </a:lnTo>
                  <a:lnTo>
                    <a:pt x="1486" y="771"/>
                  </a:lnTo>
                  <a:lnTo>
                    <a:pt x="1475" y="801"/>
                  </a:lnTo>
                  <a:lnTo>
                    <a:pt x="1463" y="827"/>
                  </a:lnTo>
                  <a:lnTo>
                    <a:pt x="1225" y="1239"/>
                  </a:lnTo>
                  <a:lnTo>
                    <a:pt x="1206" y="1267"/>
                  </a:lnTo>
                  <a:lnTo>
                    <a:pt x="1182" y="1293"/>
                  </a:lnTo>
                  <a:lnTo>
                    <a:pt x="1153" y="1317"/>
                  </a:lnTo>
                  <a:lnTo>
                    <a:pt x="1122" y="1337"/>
                  </a:lnTo>
                  <a:lnTo>
                    <a:pt x="1089" y="1354"/>
                  </a:lnTo>
                  <a:lnTo>
                    <a:pt x="1054" y="1367"/>
                  </a:lnTo>
                  <a:lnTo>
                    <a:pt x="1019" y="1375"/>
                  </a:lnTo>
                  <a:lnTo>
                    <a:pt x="986" y="1378"/>
                  </a:lnTo>
                  <a:lnTo>
                    <a:pt x="510" y="1378"/>
                  </a:lnTo>
                  <a:lnTo>
                    <a:pt x="506" y="1378"/>
                  </a:lnTo>
                  <a:lnTo>
                    <a:pt x="503" y="1377"/>
                  </a:lnTo>
                  <a:lnTo>
                    <a:pt x="500" y="1377"/>
                  </a:lnTo>
                  <a:lnTo>
                    <a:pt x="497" y="1377"/>
                  </a:lnTo>
                  <a:lnTo>
                    <a:pt x="495" y="1377"/>
                  </a:lnTo>
                  <a:lnTo>
                    <a:pt x="492" y="1376"/>
                  </a:lnTo>
                  <a:lnTo>
                    <a:pt x="460" y="1371"/>
                  </a:lnTo>
                  <a:lnTo>
                    <a:pt x="428" y="1362"/>
                  </a:lnTo>
                  <a:lnTo>
                    <a:pt x="396" y="1349"/>
                  </a:lnTo>
                  <a:lnTo>
                    <a:pt x="366" y="1332"/>
                  </a:lnTo>
                  <a:lnTo>
                    <a:pt x="336" y="1312"/>
                  </a:lnTo>
                  <a:lnTo>
                    <a:pt x="310" y="1289"/>
                  </a:lnTo>
                  <a:lnTo>
                    <a:pt x="288" y="1265"/>
                  </a:lnTo>
                  <a:lnTo>
                    <a:pt x="270" y="1239"/>
                  </a:lnTo>
                  <a:lnTo>
                    <a:pt x="79" y="910"/>
                  </a:lnTo>
                  <a:lnTo>
                    <a:pt x="32" y="827"/>
                  </a:lnTo>
                  <a:lnTo>
                    <a:pt x="20" y="801"/>
                  </a:lnTo>
                  <a:lnTo>
                    <a:pt x="10" y="771"/>
                  </a:lnTo>
                  <a:lnTo>
                    <a:pt x="3" y="739"/>
                  </a:lnTo>
                  <a:lnTo>
                    <a:pt x="0" y="707"/>
                  </a:lnTo>
                  <a:lnTo>
                    <a:pt x="0" y="673"/>
                  </a:lnTo>
                  <a:lnTo>
                    <a:pt x="3" y="640"/>
                  </a:lnTo>
                  <a:lnTo>
                    <a:pt x="10" y="608"/>
                  </a:lnTo>
                  <a:lnTo>
                    <a:pt x="20" y="578"/>
                  </a:lnTo>
                  <a:lnTo>
                    <a:pt x="32" y="550"/>
                  </a:lnTo>
                  <a:lnTo>
                    <a:pt x="129" y="383"/>
                  </a:lnTo>
                  <a:lnTo>
                    <a:pt x="270" y="139"/>
                  </a:lnTo>
                  <a:lnTo>
                    <a:pt x="289" y="111"/>
                  </a:lnTo>
                  <a:lnTo>
                    <a:pt x="314" y="85"/>
                  </a:lnTo>
                  <a:lnTo>
                    <a:pt x="342" y="62"/>
                  </a:lnTo>
                  <a:lnTo>
                    <a:pt x="374" y="41"/>
                  </a:lnTo>
                  <a:lnTo>
                    <a:pt x="407" y="24"/>
                  </a:lnTo>
                  <a:lnTo>
                    <a:pt x="442" y="11"/>
                  </a:lnTo>
                  <a:lnTo>
                    <a:pt x="477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49"/>
            <p:cNvSpPr>
              <a:spLocks noEditPoints="1"/>
            </p:cNvSpPr>
            <p:nvPr/>
          </p:nvSpPr>
          <p:spPr bwMode="auto">
            <a:xfrm>
              <a:off x="9759951" y="2360613"/>
              <a:ext cx="790575" cy="730250"/>
            </a:xfrm>
            <a:custGeom>
              <a:avLst/>
              <a:gdLst>
                <a:gd name="T0" fmla="*/ 683 w 1495"/>
                <a:gd name="T1" fmla="*/ 363 h 1378"/>
                <a:gd name="T2" fmla="*/ 614 w 1495"/>
                <a:gd name="T3" fmla="*/ 384 h 1378"/>
                <a:gd name="T4" fmla="*/ 549 w 1495"/>
                <a:gd name="T5" fmla="*/ 422 h 1378"/>
                <a:gd name="T6" fmla="*/ 497 w 1495"/>
                <a:gd name="T7" fmla="*/ 471 h 1378"/>
                <a:gd name="T8" fmla="*/ 448 w 1495"/>
                <a:gd name="T9" fmla="*/ 550 h 1378"/>
                <a:gd name="T10" fmla="*/ 425 w 1495"/>
                <a:gd name="T11" fmla="*/ 610 h 1378"/>
                <a:gd name="T12" fmla="*/ 416 w 1495"/>
                <a:gd name="T13" fmla="*/ 677 h 1378"/>
                <a:gd name="T14" fmla="*/ 421 w 1495"/>
                <a:gd name="T15" fmla="*/ 745 h 1378"/>
                <a:gd name="T16" fmla="*/ 436 w 1495"/>
                <a:gd name="T17" fmla="*/ 803 h 1378"/>
                <a:gd name="T18" fmla="*/ 479 w 1495"/>
                <a:gd name="T19" fmla="*/ 880 h 1378"/>
                <a:gd name="T20" fmla="*/ 524 w 1495"/>
                <a:gd name="T21" fmla="*/ 936 h 1378"/>
                <a:gd name="T22" fmla="*/ 586 w 1495"/>
                <a:gd name="T23" fmla="*/ 981 h 1378"/>
                <a:gd name="T24" fmla="*/ 656 w 1495"/>
                <a:gd name="T25" fmla="*/ 1010 h 1378"/>
                <a:gd name="T26" fmla="*/ 704 w 1495"/>
                <a:gd name="T27" fmla="*/ 1018 h 1378"/>
                <a:gd name="T28" fmla="*/ 778 w 1495"/>
                <a:gd name="T29" fmla="*/ 1019 h 1378"/>
                <a:gd name="T30" fmla="*/ 846 w 1495"/>
                <a:gd name="T31" fmla="*/ 1008 h 1378"/>
                <a:gd name="T32" fmla="*/ 914 w 1495"/>
                <a:gd name="T33" fmla="*/ 978 h 1378"/>
                <a:gd name="T34" fmla="*/ 975 w 1495"/>
                <a:gd name="T35" fmla="*/ 934 h 1378"/>
                <a:gd name="T36" fmla="*/ 1017 w 1495"/>
                <a:gd name="T37" fmla="*/ 880 h 1378"/>
                <a:gd name="T38" fmla="*/ 1048 w 1495"/>
                <a:gd name="T39" fmla="*/ 827 h 1378"/>
                <a:gd name="T40" fmla="*/ 1070 w 1495"/>
                <a:gd name="T41" fmla="*/ 771 h 1378"/>
                <a:gd name="T42" fmla="*/ 1081 w 1495"/>
                <a:gd name="T43" fmla="*/ 707 h 1378"/>
                <a:gd name="T44" fmla="*/ 1077 w 1495"/>
                <a:gd name="T45" fmla="*/ 640 h 1378"/>
                <a:gd name="T46" fmla="*/ 1060 w 1495"/>
                <a:gd name="T47" fmla="*/ 578 h 1378"/>
                <a:gd name="T48" fmla="*/ 1017 w 1495"/>
                <a:gd name="T49" fmla="*/ 498 h 1378"/>
                <a:gd name="T50" fmla="*/ 975 w 1495"/>
                <a:gd name="T51" fmla="*/ 444 h 1378"/>
                <a:gd name="T52" fmla="*/ 914 w 1495"/>
                <a:gd name="T53" fmla="*/ 400 h 1378"/>
                <a:gd name="T54" fmla="*/ 846 w 1495"/>
                <a:gd name="T55" fmla="*/ 371 h 1378"/>
                <a:gd name="T56" fmla="*/ 778 w 1495"/>
                <a:gd name="T57" fmla="*/ 361 h 1378"/>
                <a:gd name="T58" fmla="*/ 510 w 1495"/>
                <a:gd name="T59" fmla="*/ 0 h 1378"/>
                <a:gd name="T60" fmla="*/ 1019 w 1495"/>
                <a:gd name="T61" fmla="*/ 2 h 1378"/>
                <a:gd name="T62" fmla="*/ 1089 w 1495"/>
                <a:gd name="T63" fmla="*/ 24 h 1378"/>
                <a:gd name="T64" fmla="*/ 1153 w 1495"/>
                <a:gd name="T65" fmla="*/ 62 h 1378"/>
                <a:gd name="T66" fmla="*/ 1206 w 1495"/>
                <a:gd name="T67" fmla="*/ 111 h 1378"/>
                <a:gd name="T68" fmla="*/ 1463 w 1495"/>
                <a:gd name="T69" fmla="*/ 550 h 1378"/>
                <a:gd name="T70" fmla="*/ 1486 w 1495"/>
                <a:gd name="T71" fmla="*/ 608 h 1378"/>
                <a:gd name="T72" fmla="*/ 1495 w 1495"/>
                <a:gd name="T73" fmla="*/ 673 h 1378"/>
                <a:gd name="T74" fmla="*/ 1492 w 1495"/>
                <a:gd name="T75" fmla="*/ 739 h 1378"/>
                <a:gd name="T76" fmla="*/ 1475 w 1495"/>
                <a:gd name="T77" fmla="*/ 801 h 1378"/>
                <a:gd name="T78" fmla="*/ 1225 w 1495"/>
                <a:gd name="T79" fmla="*/ 1239 h 1378"/>
                <a:gd name="T80" fmla="*/ 1182 w 1495"/>
                <a:gd name="T81" fmla="*/ 1293 h 1378"/>
                <a:gd name="T82" fmla="*/ 1122 w 1495"/>
                <a:gd name="T83" fmla="*/ 1337 h 1378"/>
                <a:gd name="T84" fmla="*/ 1054 w 1495"/>
                <a:gd name="T85" fmla="*/ 1367 h 1378"/>
                <a:gd name="T86" fmla="*/ 986 w 1495"/>
                <a:gd name="T87" fmla="*/ 1378 h 1378"/>
                <a:gd name="T88" fmla="*/ 506 w 1495"/>
                <a:gd name="T89" fmla="*/ 1378 h 1378"/>
                <a:gd name="T90" fmla="*/ 500 w 1495"/>
                <a:gd name="T91" fmla="*/ 1377 h 1378"/>
                <a:gd name="T92" fmla="*/ 495 w 1495"/>
                <a:gd name="T93" fmla="*/ 1377 h 1378"/>
                <a:gd name="T94" fmla="*/ 460 w 1495"/>
                <a:gd name="T95" fmla="*/ 1371 h 1378"/>
                <a:gd name="T96" fmla="*/ 396 w 1495"/>
                <a:gd name="T97" fmla="*/ 1349 h 1378"/>
                <a:gd name="T98" fmla="*/ 336 w 1495"/>
                <a:gd name="T99" fmla="*/ 1312 h 1378"/>
                <a:gd name="T100" fmla="*/ 288 w 1495"/>
                <a:gd name="T101" fmla="*/ 1265 h 1378"/>
                <a:gd name="T102" fmla="*/ 79 w 1495"/>
                <a:gd name="T103" fmla="*/ 910 h 1378"/>
                <a:gd name="T104" fmla="*/ 20 w 1495"/>
                <a:gd name="T105" fmla="*/ 801 h 1378"/>
                <a:gd name="T106" fmla="*/ 3 w 1495"/>
                <a:gd name="T107" fmla="*/ 739 h 1378"/>
                <a:gd name="T108" fmla="*/ 0 w 1495"/>
                <a:gd name="T109" fmla="*/ 673 h 1378"/>
                <a:gd name="T110" fmla="*/ 10 w 1495"/>
                <a:gd name="T111" fmla="*/ 608 h 1378"/>
                <a:gd name="T112" fmla="*/ 32 w 1495"/>
                <a:gd name="T113" fmla="*/ 550 h 1378"/>
                <a:gd name="T114" fmla="*/ 270 w 1495"/>
                <a:gd name="T115" fmla="*/ 139 h 1378"/>
                <a:gd name="T116" fmla="*/ 314 w 1495"/>
                <a:gd name="T117" fmla="*/ 85 h 1378"/>
                <a:gd name="T118" fmla="*/ 374 w 1495"/>
                <a:gd name="T119" fmla="*/ 41 h 1378"/>
                <a:gd name="T120" fmla="*/ 442 w 1495"/>
                <a:gd name="T121" fmla="*/ 11 h 1378"/>
                <a:gd name="T122" fmla="*/ 510 w 1495"/>
                <a:gd name="T123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5" h="1378">
                  <a:moveTo>
                    <a:pt x="717" y="361"/>
                  </a:moveTo>
                  <a:lnTo>
                    <a:pt x="683" y="363"/>
                  </a:lnTo>
                  <a:lnTo>
                    <a:pt x="649" y="371"/>
                  </a:lnTo>
                  <a:lnTo>
                    <a:pt x="614" y="384"/>
                  </a:lnTo>
                  <a:lnTo>
                    <a:pt x="581" y="401"/>
                  </a:lnTo>
                  <a:lnTo>
                    <a:pt x="549" y="422"/>
                  </a:lnTo>
                  <a:lnTo>
                    <a:pt x="522" y="445"/>
                  </a:lnTo>
                  <a:lnTo>
                    <a:pt x="497" y="471"/>
                  </a:lnTo>
                  <a:lnTo>
                    <a:pt x="479" y="498"/>
                  </a:lnTo>
                  <a:lnTo>
                    <a:pt x="448" y="550"/>
                  </a:lnTo>
                  <a:lnTo>
                    <a:pt x="435" y="579"/>
                  </a:lnTo>
                  <a:lnTo>
                    <a:pt x="425" y="610"/>
                  </a:lnTo>
                  <a:lnTo>
                    <a:pt x="418" y="643"/>
                  </a:lnTo>
                  <a:lnTo>
                    <a:pt x="416" y="677"/>
                  </a:lnTo>
                  <a:lnTo>
                    <a:pt x="416" y="712"/>
                  </a:lnTo>
                  <a:lnTo>
                    <a:pt x="421" y="745"/>
                  </a:lnTo>
                  <a:lnTo>
                    <a:pt x="427" y="775"/>
                  </a:lnTo>
                  <a:lnTo>
                    <a:pt x="436" y="803"/>
                  </a:lnTo>
                  <a:lnTo>
                    <a:pt x="448" y="827"/>
                  </a:lnTo>
                  <a:lnTo>
                    <a:pt x="479" y="880"/>
                  </a:lnTo>
                  <a:lnTo>
                    <a:pt x="498" y="910"/>
                  </a:lnTo>
                  <a:lnTo>
                    <a:pt x="524" y="936"/>
                  </a:lnTo>
                  <a:lnTo>
                    <a:pt x="553" y="960"/>
                  </a:lnTo>
                  <a:lnTo>
                    <a:pt x="586" y="981"/>
                  </a:lnTo>
                  <a:lnTo>
                    <a:pt x="621" y="997"/>
                  </a:lnTo>
                  <a:lnTo>
                    <a:pt x="656" y="1010"/>
                  </a:lnTo>
                  <a:lnTo>
                    <a:pt x="692" y="1017"/>
                  </a:lnTo>
                  <a:lnTo>
                    <a:pt x="704" y="1018"/>
                  </a:lnTo>
                  <a:lnTo>
                    <a:pt x="717" y="1019"/>
                  </a:lnTo>
                  <a:lnTo>
                    <a:pt x="778" y="1019"/>
                  </a:lnTo>
                  <a:lnTo>
                    <a:pt x="811" y="1016"/>
                  </a:lnTo>
                  <a:lnTo>
                    <a:pt x="846" y="1008"/>
                  </a:lnTo>
                  <a:lnTo>
                    <a:pt x="881" y="994"/>
                  </a:lnTo>
                  <a:lnTo>
                    <a:pt x="914" y="978"/>
                  </a:lnTo>
                  <a:lnTo>
                    <a:pt x="946" y="958"/>
                  </a:lnTo>
                  <a:lnTo>
                    <a:pt x="975" y="934"/>
                  </a:lnTo>
                  <a:lnTo>
                    <a:pt x="998" y="908"/>
                  </a:lnTo>
                  <a:lnTo>
                    <a:pt x="1017" y="880"/>
                  </a:lnTo>
                  <a:lnTo>
                    <a:pt x="1033" y="853"/>
                  </a:lnTo>
                  <a:lnTo>
                    <a:pt x="1048" y="827"/>
                  </a:lnTo>
                  <a:lnTo>
                    <a:pt x="1060" y="801"/>
                  </a:lnTo>
                  <a:lnTo>
                    <a:pt x="1070" y="771"/>
                  </a:lnTo>
                  <a:lnTo>
                    <a:pt x="1077" y="739"/>
                  </a:lnTo>
                  <a:lnTo>
                    <a:pt x="1081" y="707"/>
                  </a:lnTo>
                  <a:lnTo>
                    <a:pt x="1081" y="673"/>
                  </a:lnTo>
                  <a:lnTo>
                    <a:pt x="1077" y="640"/>
                  </a:lnTo>
                  <a:lnTo>
                    <a:pt x="1070" y="608"/>
                  </a:lnTo>
                  <a:lnTo>
                    <a:pt x="1060" y="578"/>
                  </a:lnTo>
                  <a:lnTo>
                    <a:pt x="1048" y="550"/>
                  </a:lnTo>
                  <a:lnTo>
                    <a:pt x="1017" y="498"/>
                  </a:lnTo>
                  <a:lnTo>
                    <a:pt x="998" y="471"/>
                  </a:lnTo>
                  <a:lnTo>
                    <a:pt x="975" y="444"/>
                  </a:lnTo>
                  <a:lnTo>
                    <a:pt x="946" y="421"/>
                  </a:lnTo>
                  <a:lnTo>
                    <a:pt x="914" y="400"/>
                  </a:lnTo>
                  <a:lnTo>
                    <a:pt x="881" y="384"/>
                  </a:lnTo>
                  <a:lnTo>
                    <a:pt x="846" y="371"/>
                  </a:lnTo>
                  <a:lnTo>
                    <a:pt x="811" y="363"/>
                  </a:lnTo>
                  <a:lnTo>
                    <a:pt x="778" y="361"/>
                  </a:lnTo>
                  <a:lnTo>
                    <a:pt x="717" y="361"/>
                  </a:lnTo>
                  <a:close/>
                  <a:moveTo>
                    <a:pt x="510" y="0"/>
                  </a:moveTo>
                  <a:lnTo>
                    <a:pt x="986" y="0"/>
                  </a:lnTo>
                  <a:lnTo>
                    <a:pt x="1019" y="2"/>
                  </a:lnTo>
                  <a:lnTo>
                    <a:pt x="1054" y="11"/>
                  </a:lnTo>
                  <a:lnTo>
                    <a:pt x="1089" y="24"/>
                  </a:lnTo>
                  <a:lnTo>
                    <a:pt x="1122" y="41"/>
                  </a:lnTo>
                  <a:lnTo>
                    <a:pt x="1153" y="62"/>
                  </a:lnTo>
                  <a:lnTo>
                    <a:pt x="1182" y="85"/>
                  </a:lnTo>
                  <a:lnTo>
                    <a:pt x="1206" y="111"/>
                  </a:lnTo>
                  <a:lnTo>
                    <a:pt x="1225" y="139"/>
                  </a:lnTo>
                  <a:lnTo>
                    <a:pt x="1463" y="550"/>
                  </a:lnTo>
                  <a:lnTo>
                    <a:pt x="1475" y="578"/>
                  </a:lnTo>
                  <a:lnTo>
                    <a:pt x="1486" y="608"/>
                  </a:lnTo>
                  <a:lnTo>
                    <a:pt x="1492" y="640"/>
                  </a:lnTo>
                  <a:lnTo>
                    <a:pt x="1495" y="673"/>
                  </a:lnTo>
                  <a:lnTo>
                    <a:pt x="1495" y="707"/>
                  </a:lnTo>
                  <a:lnTo>
                    <a:pt x="1492" y="739"/>
                  </a:lnTo>
                  <a:lnTo>
                    <a:pt x="1486" y="771"/>
                  </a:lnTo>
                  <a:lnTo>
                    <a:pt x="1475" y="801"/>
                  </a:lnTo>
                  <a:lnTo>
                    <a:pt x="1463" y="827"/>
                  </a:lnTo>
                  <a:lnTo>
                    <a:pt x="1225" y="1239"/>
                  </a:lnTo>
                  <a:lnTo>
                    <a:pt x="1206" y="1267"/>
                  </a:lnTo>
                  <a:lnTo>
                    <a:pt x="1182" y="1293"/>
                  </a:lnTo>
                  <a:lnTo>
                    <a:pt x="1153" y="1317"/>
                  </a:lnTo>
                  <a:lnTo>
                    <a:pt x="1122" y="1337"/>
                  </a:lnTo>
                  <a:lnTo>
                    <a:pt x="1089" y="1354"/>
                  </a:lnTo>
                  <a:lnTo>
                    <a:pt x="1054" y="1367"/>
                  </a:lnTo>
                  <a:lnTo>
                    <a:pt x="1019" y="1375"/>
                  </a:lnTo>
                  <a:lnTo>
                    <a:pt x="986" y="1378"/>
                  </a:lnTo>
                  <a:lnTo>
                    <a:pt x="510" y="1378"/>
                  </a:lnTo>
                  <a:lnTo>
                    <a:pt x="506" y="1378"/>
                  </a:lnTo>
                  <a:lnTo>
                    <a:pt x="503" y="1377"/>
                  </a:lnTo>
                  <a:lnTo>
                    <a:pt x="500" y="1377"/>
                  </a:lnTo>
                  <a:lnTo>
                    <a:pt x="497" y="1377"/>
                  </a:lnTo>
                  <a:lnTo>
                    <a:pt x="495" y="1377"/>
                  </a:lnTo>
                  <a:lnTo>
                    <a:pt x="492" y="1376"/>
                  </a:lnTo>
                  <a:lnTo>
                    <a:pt x="460" y="1371"/>
                  </a:lnTo>
                  <a:lnTo>
                    <a:pt x="428" y="1362"/>
                  </a:lnTo>
                  <a:lnTo>
                    <a:pt x="396" y="1349"/>
                  </a:lnTo>
                  <a:lnTo>
                    <a:pt x="366" y="1332"/>
                  </a:lnTo>
                  <a:lnTo>
                    <a:pt x="336" y="1312"/>
                  </a:lnTo>
                  <a:lnTo>
                    <a:pt x="310" y="1289"/>
                  </a:lnTo>
                  <a:lnTo>
                    <a:pt x="288" y="1265"/>
                  </a:lnTo>
                  <a:lnTo>
                    <a:pt x="270" y="1239"/>
                  </a:lnTo>
                  <a:lnTo>
                    <a:pt x="79" y="910"/>
                  </a:lnTo>
                  <a:lnTo>
                    <a:pt x="32" y="827"/>
                  </a:lnTo>
                  <a:lnTo>
                    <a:pt x="20" y="801"/>
                  </a:lnTo>
                  <a:lnTo>
                    <a:pt x="10" y="771"/>
                  </a:lnTo>
                  <a:lnTo>
                    <a:pt x="3" y="739"/>
                  </a:lnTo>
                  <a:lnTo>
                    <a:pt x="0" y="707"/>
                  </a:lnTo>
                  <a:lnTo>
                    <a:pt x="0" y="673"/>
                  </a:lnTo>
                  <a:lnTo>
                    <a:pt x="3" y="640"/>
                  </a:lnTo>
                  <a:lnTo>
                    <a:pt x="10" y="608"/>
                  </a:lnTo>
                  <a:lnTo>
                    <a:pt x="20" y="578"/>
                  </a:lnTo>
                  <a:lnTo>
                    <a:pt x="32" y="550"/>
                  </a:lnTo>
                  <a:lnTo>
                    <a:pt x="129" y="383"/>
                  </a:lnTo>
                  <a:lnTo>
                    <a:pt x="270" y="139"/>
                  </a:lnTo>
                  <a:lnTo>
                    <a:pt x="289" y="111"/>
                  </a:lnTo>
                  <a:lnTo>
                    <a:pt x="314" y="85"/>
                  </a:lnTo>
                  <a:lnTo>
                    <a:pt x="342" y="62"/>
                  </a:lnTo>
                  <a:lnTo>
                    <a:pt x="374" y="41"/>
                  </a:lnTo>
                  <a:lnTo>
                    <a:pt x="407" y="24"/>
                  </a:lnTo>
                  <a:lnTo>
                    <a:pt x="442" y="11"/>
                  </a:lnTo>
                  <a:lnTo>
                    <a:pt x="477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50"/>
            <p:cNvSpPr>
              <a:spLocks noEditPoints="1"/>
            </p:cNvSpPr>
            <p:nvPr/>
          </p:nvSpPr>
          <p:spPr bwMode="auto">
            <a:xfrm>
              <a:off x="9759951" y="2360613"/>
              <a:ext cx="790575" cy="730250"/>
            </a:xfrm>
            <a:custGeom>
              <a:avLst/>
              <a:gdLst>
                <a:gd name="T0" fmla="*/ 683 w 1495"/>
                <a:gd name="T1" fmla="*/ 363 h 1378"/>
                <a:gd name="T2" fmla="*/ 614 w 1495"/>
                <a:gd name="T3" fmla="*/ 384 h 1378"/>
                <a:gd name="T4" fmla="*/ 549 w 1495"/>
                <a:gd name="T5" fmla="*/ 422 h 1378"/>
                <a:gd name="T6" fmla="*/ 497 w 1495"/>
                <a:gd name="T7" fmla="*/ 471 h 1378"/>
                <a:gd name="T8" fmla="*/ 448 w 1495"/>
                <a:gd name="T9" fmla="*/ 550 h 1378"/>
                <a:gd name="T10" fmla="*/ 425 w 1495"/>
                <a:gd name="T11" fmla="*/ 610 h 1378"/>
                <a:gd name="T12" fmla="*/ 416 w 1495"/>
                <a:gd name="T13" fmla="*/ 677 h 1378"/>
                <a:gd name="T14" fmla="*/ 421 w 1495"/>
                <a:gd name="T15" fmla="*/ 745 h 1378"/>
                <a:gd name="T16" fmla="*/ 436 w 1495"/>
                <a:gd name="T17" fmla="*/ 803 h 1378"/>
                <a:gd name="T18" fmla="*/ 479 w 1495"/>
                <a:gd name="T19" fmla="*/ 880 h 1378"/>
                <a:gd name="T20" fmla="*/ 524 w 1495"/>
                <a:gd name="T21" fmla="*/ 936 h 1378"/>
                <a:gd name="T22" fmla="*/ 586 w 1495"/>
                <a:gd name="T23" fmla="*/ 981 h 1378"/>
                <a:gd name="T24" fmla="*/ 656 w 1495"/>
                <a:gd name="T25" fmla="*/ 1010 h 1378"/>
                <a:gd name="T26" fmla="*/ 704 w 1495"/>
                <a:gd name="T27" fmla="*/ 1018 h 1378"/>
                <a:gd name="T28" fmla="*/ 778 w 1495"/>
                <a:gd name="T29" fmla="*/ 1019 h 1378"/>
                <a:gd name="T30" fmla="*/ 846 w 1495"/>
                <a:gd name="T31" fmla="*/ 1008 h 1378"/>
                <a:gd name="T32" fmla="*/ 914 w 1495"/>
                <a:gd name="T33" fmla="*/ 978 h 1378"/>
                <a:gd name="T34" fmla="*/ 975 w 1495"/>
                <a:gd name="T35" fmla="*/ 934 h 1378"/>
                <a:gd name="T36" fmla="*/ 1017 w 1495"/>
                <a:gd name="T37" fmla="*/ 880 h 1378"/>
                <a:gd name="T38" fmla="*/ 1048 w 1495"/>
                <a:gd name="T39" fmla="*/ 827 h 1378"/>
                <a:gd name="T40" fmla="*/ 1070 w 1495"/>
                <a:gd name="T41" fmla="*/ 771 h 1378"/>
                <a:gd name="T42" fmla="*/ 1081 w 1495"/>
                <a:gd name="T43" fmla="*/ 707 h 1378"/>
                <a:gd name="T44" fmla="*/ 1077 w 1495"/>
                <a:gd name="T45" fmla="*/ 640 h 1378"/>
                <a:gd name="T46" fmla="*/ 1060 w 1495"/>
                <a:gd name="T47" fmla="*/ 578 h 1378"/>
                <a:gd name="T48" fmla="*/ 1017 w 1495"/>
                <a:gd name="T49" fmla="*/ 498 h 1378"/>
                <a:gd name="T50" fmla="*/ 975 w 1495"/>
                <a:gd name="T51" fmla="*/ 444 h 1378"/>
                <a:gd name="T52" fmla="*/ 914 w 1495"/>
                <a:gd name="T53" fmla="*/ 400 h 1378"/>
                <a:gd name="T54" fmla="*/ 846 w 1495"/>
                <a:gd name="T55" fmla="*/ 371 h 1378"/>
                <a:gd name="T56" fmla="*/ 778 w 1495"/>
                <a:gd name="T57" fmla="*/ 361 h 1378"/>
                <a:gd name="T58" fmla="*/ 510 w 1495"/>
                <a:gd name="T59" fmla="*/ 0 h 1378"/>
                <a:gd name="T60" fmla="*/ 1019 w 1495"/>
                <a:gd name="T61" fmla="*/ 2 h 1378"/>
                <a:gd name="T62" fmla="*/ 1089 w 1495"/>
                <a:gd name="T63" fmla="*/ 24 h 1378"/>
                <a:gd name="T64" fmla="*/ 1153 w 1495"/>
                <a:gd name="T65" fmla="*/ 62 h 1378"/>
                <a:gd name="T66" fmla="*/ 1206 w 1495"/>
                <a:gd name="T67" fmla="*/ 111 h 1378"/>
                <a:gd name="T68" fmla="*/ 1463 w 1495"/>
                <a:gd name="T69" fmla="*/ 550 h 1378"/>
                <a:gd name="T70" fmla="*/ 1486 w 1495"/>
                <a:gd name="T71" fmla="*/ 608 h 1378"/>
                <a:gd name="T72" fmla="*/ 1495 w 1495"/>
                <a:gd name="T73" fmla="*/ 673 h 1378"/>
                <a:gd name="T74" fmla="*/ 1492 w 1495"/>
                <a:gd name="T75" fmla="*/ 739 h 1378"/>
                <a:gd name="T76" fmla="*/ 1475 w 1495"/>
                <a:gd name="T77" fmla="*/ 801 h 1378"/>
                <a:gd name="T78" fmla="*/ 1225 w 1495"/>
                <a:gd name="T79" fmla="*/ 1239 h 1378"/>
                <a:gd name="T80" fmla="*/ 1182 w 1495"/>
                <a:gd name="T81" fmla="*/ 1293 h 1378"/>
                <a:gd name="T82" fmla="*/ 1122 w 1495"/>
                <a:gd name="T83" fmla="*/ 1337 h 1378"/>
                <a:gd name="T84" fmla="*/ 1054 w 1495"/>
                <a:gd name="T85" fmla="*/ 1367 h 1378"/>
                <a:gd name="T86" fmla="*/ 986 w 1495"/>
                <a:gd name="T87" fmla="*/ 1378 h 1378"/>
                <a:gd name="T88" fmla="*/ 506 w 1495"/>
                <a:gd name="T89" fmla="*/ 1378 h 1378"/>
                <a:gd name="T90" fmla="*/ 500 w 1495"/>
                <a:gd name="T91" fmla="*/ 1377 h 1378"/>
                <a:gd name="T92" fmla="*/ 495 w 1495"/>
                <a:gd name="T93" fmla="*/ 1377 h 1378"/>
                <a:gd name="T94" fmla="*/ 460 w 1495"/>
                <a:gd name="T95" fmla="*/ 1371 h 1378"/>
                <a:gd name="T96" fmla="*/ 396 w 1495"/>
                <a:gd name="T97" fmla="*/ 1349 h 1378"/>
                <a:gd name="T98" fmla="*/ 336 w 1495"/>
                <a:gd name="T99" fmla="*/ 1312 h 1378"/>
                <a:gd name="T100" fmla="*/ 288 w 1495"/>
                <a:gd name="T101" fmla="*/ 1265 h 1378"/>
                <a:gd name="T102" fmla="*/ 79 w 1495"/>
                <a:gd name="T103" fmla="*/ 910 h 1378"/>
                <a:gd name="T104" fmla="*/ 20 w 1495"/>
                <a:gd name="T105" fmla="*/ 801 h 1378"/>
                <a:gd name="T106" fmla="*/ 3 w 1495"/>
                <a:gd name="T107" fmla="*/ 739 h 1378"/>
                <a:gd name="T108" fmla="*/ 0 w 1495"/>
                <a:gd name="T109" fmla="*/ 673 h 1378"/>
                <a:gd name="T110" fmla="*/ 10 w 1495"/>
                <a:gd name="T111" fmla="*/ 608 h 1378"/>
                <a:gd name="T112" fmla="*/ 32 w 1495"/>
                <a:gd name="T113" fmla="*/ 550 h 1378"/>
                <a:gd name="T114" fmla="*/ 270 w 1495"/>
                <a:gd name="T115" fmla="*/ 139 h 1378"/>
                <a:gd name="T116" fmla="*/ 314 w 1495"/>
                <a:gd name="T117" fmla="*/ 85 h 1378"/>
                <a:gd name="T118" fmla="*/ 374 w 1495"/>
                <a:gd name="T119" fmla="*/ 41 h 1378"/>
                <a:gd name="T120" fmla="*/ 442 w 1495"/>
                <a:gd name="T121" fmla="*/ 11 h 1378"/>
                <a:gd name="T122" fmla="*/ 510 w 1495"/>
                <a:gd name="T123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5" h="1378">
                  <a:moveTo>
                    <a:pt x="717" y="361"/>
                  </a:moveTo>
                  <a:lnTo>
                    <a:pt x="683" y="363"/>
                  </a:lnTo>
                  <a:lnTo>
                    <a:pt x="649" y="371"/>
                  </a:lnTo>
                  <a:lnTo>
                    <a:pt x="614" y="384"/>
                  </a:lnTo>
                  <a:lnTo>
                    <a:pt x="581" y="401"/>
                  </a:lnTo>
                  <a:lnTo>
                    <a:pt x="549" y="422"/>
                  </a:lnTo>
                  <a:lnTo>
                    <a:pt x="522" y="445"/>
                  </a:lnTo>
                  <a:lnTo>
                    <a:pt x="497" y="471"/>
                  </a:lnTo>
                  <a:lnTo>
                    <a:pt x="479" y="498"/>
                  </a:lnTo>
                  <a:lnTo>
                    <a:pt x="448" y="550"/>
                  </a:lnTo>
                  <a:lnTo>
                    <a:pt x="435" y="579"/>
                  </a:lnTo>
                  <a:lnTo>
                    <a:pt x="425" y="610"/>
                  </a:lnTo>
                  <a:lnTo>
                    <a:pt x="418" y="643"/>
                  </a:lnTo>
                  <a:lnTo>
                    <a:pt x="416" y="677"/>
                  </a:lnTo>
                  <a:lnTo>
                    <a:pt x="416" y="712"/>
                  </a:lnTo>
                  <a:lnTo>
                    <a:pt x="421" y="745"/>
                  </a:lnTo>
                  <a:lnTo>
                    <a:pt x="427" y="775"/>
                  </a:lnTo>
                  <a:lnTo>
                    <a:pt x="436" y="803"/>
                  </a:lnTo>
                  <a:lnTo>
                    <a:pt x="448" y="827"/>
                  </a:lnTo>
                  <a:lnTo>
                    <a:pt x="479" y="880"/>
                  </a:lnTo>
                  <a:lnTo>
                    <a:pt x="498" y="910"/>
                  </a:lnTo>
                  <a:lnTo>
                    <a:pt x="524" y="936"/>
                  </a:lnTo>
                  <a:lnTo>
                    <a:pt x="553" y="960"/>
                  </a:lnTo>
                  <a:lnTo>
                    <a:pt x="586" y="981"/>
                  </a:lnTo>
                  <a:lnTo>
                    <a:pt x="621" y="997"/>
                  </a:lnTo>
                  <a:lnTo>
                    <a:pt x="656" y="1010"/>
                  </a:lnTo>
                  <a:lnTo>
                    <a:pt x="692" y="1017"/>
                  </a:lnTo>
                  <a:lnTo>
                    <a:pt x="704" y="1018"/>
                  </a:lnTo>
                  <a:lnTo>
                    <a:pt x="717" y="1019"/>
                  </a:lnTo>
                  <a:lnTo>
                    <a:pt x="778" y="1019"/>
                  </a:lnTo>
                  <a:lnTo>
                    <a:pt x="811" y="1016"/>
                  </a:lnTo>
                  <a:lnTo>
                    <a:pt x="846" y="1008"/>
                  </a:lnTo>
                  <a:lnTo>
                    <a:pt x="881" y="994"/>
                  </a:lnTo>
                  <a:lnTo>
                    <a:pt x="914" y="978"/>
                  </a:lnTo>
                  <a:lnTo>
                    <a:pt x="946" y="958"/>
                  </a:lnTo>
                  <a:lnTo>
                    <a:pt x="975" y="934"/>
                  </a:lnTo>
                  <a:lnTo>
                    <a:pt x="998" y="908"/>
                  </a:lnTo>
                  <a:lnTo>
                    <a:pt x="1017" y="880"/>
                  </a:lnTo>
                  <a:lnTo>
                    <a:pt x="1033" y="853"/>
                  </a:lnTo>
                  <a:lnTo>
                    <a:pt x="1048" y="827"/>
                  </a:lnTo>
                  <a:lnTo>
                    <a:pt x="1060" y="801"/>
                  </a:lnTo>
                  <a:lnTo>
                    <a:pt x="1070" y="771"/>
                  </a:lnTo>
                  <a:lnTo>
                    <a:pt x="1077" y="739"/>
                  </a:lnTo>
                  <a:lnTo>
                    <a:pt x="1081" y="707"/>
                  </a:lnTo>
                  <a:lnTo>
                    <a:pt x="1081" y="673"/>
                  </a:lnTo>
                  <a:lnTo>
                    <a:pt x="1077" y="640"/>
                  </a:lnTo>
                  <a:lnTo>
                    <a:pt x="1070" y="608"/>
                  </a:lnTo>
                  <a:lnTo>
                    <a:pt x="1060" y="578"/>
                  </a:lnTo>
                  <a:lnTo>
                    <a:pt x="1048" y="550"/>
                  </a:lnTo>
                  <a:lnTo>
                    <a:pt x="1017" y="498"/>
                  </a:lnTo>
                  <a:lnTo>
                    <a:pt x="998" y="471"/>
                  </a:lnTo>
                  <a:lnTo>
                    <a:pt x="975" y="444"/>
                  </a:lnTo>
                  <a:lnTo>
                    <a:pt x="946" y="421"/>
                  </a:lnTo>
                  <a:lnTo>
                    <a:pt x="914" y="400"/>
                  </a:lnTo>
                  <a:lnTo>
                    <a:pt x="881" y="384"/>
                  </a:lnTo>
                  <a:lnTo>
                    <a:pt x="846" y="371"/>
                  </a:lnTo>
                  <a:lnTo>
                    <a:pt x="811" y="363"/>
                  </a:lnTo>
                  <a:lnTo>
                    <a:pt x="778" y="361"/>
                  </a:lnTo>
                  <a:lnTo>
                    <a:pt x="717" y="361"/>
                  </a:lnTo>
                  <a:close/>
                  <a:moveTo>
                    <a:pt x="510" y="0"/>
                  </a:moveTo>
                  <a:lnTo>
                    <a:pt x="986" y="0"/>
                  </a:lnTo>
                  <a:lnTo>
                    <a:pt x="1019" y="2"/>
                  </a:lnTo>
                  <a:lnTo>
                    <a:pt x="1054" y="11"/>
                  </a:lnTo>
                  <a:lnTo>
                    <a:pt x="1089" y="24"/>
                  </a:lnTo>
                  <a:lnTo>
                    <a:pt x="1122" y="41"/>
                  </a:lnTo>
                  <a:lnTo>
                    <a:pt x="1153" y="62"/>
                  </a:lnTo>
                  <a:lnTo>
                    <a:pt x="1182" y="85"/>
                  </a:lnTo>
                  <a:lnTo>
                    <a:pt x="1206" y="111"/>
                  </a:lnTo>
                  <a:lnTo>
                    <a:pt x="1225" y="139"/>
                  </a:lnTo>
                  <a:lnTo>
                    <a:pt x="1463" y="550"/>
                  </a:lnTo>
                  <a:lnTo>
                    <a:pt x="1475" y="578"/>
                  </a:lnTo>
                  <a:lnTo>
                    <a:pt x="1486" y="608"/>
                  </a:lnTo>
                  <a:lnTo>
                    <a:pt x="1492" y="640"/>
                  </a:lnTo>
                  <a:lnTo>
                    <a:pt x="1495" y="673"/>
                  </a:lnTo>
                  <a:lnTo>
                    <a:pt x="1495" y="707"/>
                  </a:lnTo>
                  <a:lnTo>
                    <a:pt x="1492" y="739"/>
                  </a:lnTo>
                  <a:lnTo>
                    <a:pt x="1486" y="771"/>
                  </a:lnTo>
                  <a:lnTo>
                    <a:pt x="1475" y="801"/>
                  </a:lnTo>
                  <a:lnTo>
                    <a:pt x="1463" y="827"/>
                  </a:lnTo>
                  <a:lnTo>
                    <a:pt x="1225" y="1239"/>
                  </a:lnTo>
                  <a:lnTo>
                    <a:pt x="1206" y="1267"/>
                  </a:lnTo>
                  <a:lnTo>
                    <a:pt x="1182" y="1293"/>
                  </a:lnTo>
                  <a:lnTo>
                    <a:pt x="1153" y="1317"/>
                  </a:lnTo>
                  <a:lnTo>
                    <a:pt x="1122" y="1337"/>
                  </a:lnTo>
                  <a:lnTo>
                    <a:pt x="1089" y="1354"/>
                  </a:lnTo>
                  <a:lnTo>
                    <a:pt x="1054" y="1367"/>
                  </a:lnTo>
                  <a:lnTo>
                    <a:pt x="1019" y="1375"/>
                  </a:lnTo>
                  <a:lnTo>
                    <a:pt x="986" y="1378"/>
                  </a:lnTo>
                  <a:lnTo>
                    <a:pt x="510" y="1378"/>
                  </a:lnTo>
                  <a:lnTo>
                    <a:pt x="506" y="1378"/>
                  </a:lnTo>
                  <a:lnTo>
                    <a:pt x="503" y="1377"/>
                  </a:lnTo>
                  <a:lnTo>
                    <a:pt x="500" y="1377"/>
                  </a:lnTo>
                  <a:lnTo>
                    <a:pt x="497" y="1377"/>
                  </a:lnTo>
                  <a:lnTo>
                    <a:pt x="495" y="1377"/>
                  </a:lnTo>
                  <a:lnTo>
                    <a:pt x="492" y="1376"/>
                  </a:lnTo>
                  <a:lnTo>
                    <a:pt x="460" y="1371"/>
                  </a:lnTo>
                  <a:lnTo>
                    <a:pt x="428" y="1362"/>
                  </a:lnTo>
                  <a:lnTo>
                    <a:pt x="396" y="1349"/>
                  </a:lnTo>
                  <a:lnTo>
                    <a:pt x="366" y="1332"/>
                  </a:lnTo>
                  <a:lnTo>
                    <a:pt x="336" y="1312"/>
                  </a:lnTo>
                  <a:lnTo>
                    <a:pt x="310" y="1289"/>
                  </a:lnTo>
                  <a:lnTo>
                    <a:pt x="288" y="1265"/>
                  </a:lnTo>
                  <a:lnTo>
                    <a:pt x="270" y="1239"/>
                  </a:lnTo>
                  <a:lnTo>
                    <a:pt x="79" y="910"/>
                  </a:lnTo>
                  <a:lnTo>
                    <a:pt x="32" y="827"/>
                  </a:lnTo>
                  <a:lnTo>
                    <a:pt x="20" y="801"/>
                  </a:lnTo>
                  <a:lnTo>
                    <a:pt x="10" y="771"/>
                  </a:lnTo>
                  <a:lnTo>
                    <a:pt x="3" y="739"/>
                  </a:lnTo>
                  <a:lnTo>
                    <a:pt x="0" y="707"/>
                  </a:lnTo>
                  <a:lnTo>
                    <a:pt x="0" y="673"/>
                  </a:lnTo>
                  <a:lnTo>
                    <a:pt x="3" y="640"/>
                  </a:lnTo>
                  <a:lnTo>
                    <a:pt x="10" y="608"/>
                  </a:lnTo>
                  <a:lnTo>
                    <a:pt x="20" y="578"/>
                  </a:lnTo>
                  <a:lnTo>
                    <a:pt x="32" y="550"/>
                  </a:lnTo>
                  <a:lnTo>
                    <a:pt x="129" y="383"/>
                  </a:lnTo>
                  <a:lnTo>
                    <a:pt x="270" y="139"/>
                  </a:lnTo>
                  <a:lnTo>
                    <a:pt x="289" y="111"/>
                  </a:lnTo>
                  <a:lnTo>
                    <a:pt x="314" y="85"/>
                  </a:lnTo>
                  <a:lnTo>
                    <a:pt x="342" y="62"/>
                  </a:lnTo>
                  <a:lnTo>
                    <a:pt x="374" y="41"/>
                  </a:lnTo>
                  <a:lnTo>
                    <a:pt x="407" y="24"/>
                  </a:lnTo>
                  <a:lnTo>
                    <a:pt x="442" y="11"/>
                  </a:lnTo>
                  <a:lnTo>
                    <a:pt x="477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Freeform 6"/>
          <p:cNvSpPr>
            <a:spLocks noEditPoints="1"/>
          </p:cNvSpPr>
          <p:nvPr/>
        </p:nvSpPr>
        <p:spPr bwMode="auto">
          <a:xfrm>
            <a:off x="10122939" y="3067847"/>
            <a:ext cx="704655" cy="767703"/>
          </a:xfrm>
          <a:custGeom>
            <a:avLst/>
            <a:gdLst>
              <a:gd name="T0" fmla="*/ 2087 w 3036"/>
              <a:gd name="T1" fmla="*/ 1440 h 3305"/>
              <a:gd name="T2" fmla="*/ 2227 w 3036"/>
              <a:gd name="T3" fmla="*/ 1439 h 3305"/>
              <a:gd name="T4" fmla="*/ 1778 w 3036"/>
              <a:gd name="T5" fmla="*/ 1554 h 3305"/>
              <a:gd name="T6" fmla="*/ 1628 w 3036"/>
              <a:gd name="T7" fmla="*/ 1050 h 3305"/>
              <a:gd name="T8" fmla="*/ 1739 w 3036"/>
              <a:gd name="T9" fmla="*/ 1190 h 3305"/>
              <a:gd name="T10" fmla="*/ 1660 w 3036"/>
              <a:gd name="T11" fmla="*/ 1411 h 3305"/>
              <a:gd name="T12" fmla="*/ 1447 w 3036"/>
              <a:gd name="T13" fmla="*/ 1592 h 3305"/>
              <a:gd name="T14" fmla="*/ 1448 w 3036"/>
              <a:gd name="T15" fmla="*/ 1442 h 3305"/>
              <a:gd name="T16" fmla="*/ 1588 w 3036"/>
              <a:gd name="T17" fmla="*/ 1241 h 3305"/>
              <a:gd name="T18" fmla="*/ 1494 w 3036"/>
              <a:gd name="T19" fmla="*/ 1159 h 3305"/>
              <a:gd name="T20" fmla="*/ 1356 w 3036"/>
              <a:gd name="T21" fmla="*/ 1075 h 3305"/>
              <a:gd name="T22" fmla="*/ 2028 w 3036"/>
              <a:gd name="T23" fmla="*/ 181 h 3305"/>
              <a:gd name="T24" fmla="*/ 2521 w 3036"/>
              <a:gd name="T25" fmla="*/ 356 h 3305"/>
              <a:gd name="T26" fmla="*/ 2889 w 3036"/>
              <a:gd name="T27" fmla="*/ 745 h 3305"/>
              <a:gd name="T28" fmla="*/ 3036 w 3036"/>
              <a:gd name="T29" fmla="*/ 1282 h 3305"/>
              <a:gd name="T30" fmla="*/ 2908 w 3036"/>
              <a:gd name="T31" fmla="*/ 1825 h 3305"/>
              <a:gd name="T32" fmla="*/ 2537 w 3036"/>
              <a:gd name="T33" fmla="*/ 2238 h 3305"/>
              <a:gd name="T34" fmla="*/ 2280 w 3036"/>
              <a:gd name="T35" fmla="*/ 2325 h 3305"/>
              <a:gd name="T36" fmla="*/ 2172 w 3036"/>
              <a:gd name="T37" fmla="*/ 2191 h 3305"/>
              <a:gd name="T38" fmla="*/ 2261 w 3036"/>
              <a:gd name="T39" fmla="*/ 2036 h 3305"/>
              <a:gd name="T40" fmla="*/ 2592 w 3036"/>
              <a:gd name="T41" fmla="*/ 1745 h 3305"/>
              <a:gd name="T42" fmla="*/ 2724 w 3036"/>
              <a:gd name="T43" fmla="*/ 1293 h 3305"/>
              <a:gd name="T44" fmla="*/ 2578 w 3036"/>
              <a:gd name="T45" fmla="*/ 836 h 3305"/>
              <a:gd name="T46" fmla="*/ 2239 w 3036"/>
              <a:gd name="T47" fmla="*/ 557 h 3305"/>
              <a:gd name="T48" fmla="*/ 1809 w 3036"/>
              <a:gd name="T49" fmla="*/ 493 h 3305"/>
              <a:gd name="T50" fmla="*/ 1478 w 3036"/>
              <a:gd name="T51" fmla="*/ 581 h 3305"/>
              <a:gd name="T52" fmla="*/ 1341 w 3036"/>
              <a:gd name="T53" fmla="*/ 467 h 3305"/>
              <a:gd name="T54" fmla="*/ 1400 w 3036"/>
              <a:gd name="T55" fmla="*/ 300 h 3305"/>
              <a:gd name="T56" fmla="*/ 1877 w 3036"/>
              <a:gd name="T57" fmla="*/ 176 h 3305"/>
              <a:gd name="T58" fmla="*/ 924 w 3036"/>
              <a:gd name="T59" fmla="*/ 14 h 3305"/>
              <a:gd name="T60" fmla="*/ 1053 w 3036"/>
              <a:gd name="T61" fmla="*/ 173 h 3305"/>
              <a:gd name="T62" fmla="*/ 1125 w 3036"/>
              <a:gd name="T63" fmla="*/ 473 h 3305"/>
              <a:gd name="T64" fmla="*/ 1145 w 3036"/>
              <a:gd name="T65" fmla="*/ 721 h 3305"/>
              <a:gd name="T66" fmla="*/ 1056 w 3036"/>
              <a:gd name="T67" fmla="*/ 831 h 3305"/>
              <a:gd name="T68" fmla="*/ 829 w 3036"/>
              <a:gd name="T69" fmla="*/ 893 h 3305"/>
              <a:gd name="T70" fmla="*/ 742 w 3036"/>
              <a:gd name="T71" fmla="*/ 972 h 3305"/>
              <a:gd name="T72" fmla="*/ 903 w 3036"/>
              <a:gd name="T73" fmla="*/ 1423 h 3305"/>
              <a:gd name="T74" fmla="*/ 1106 w 3036"/>
              <a:gd name="T75" fmla="*/ 1852 h 3305"/>
              <a:gd name="T76" fmla="*/ 1289 w 3036"/>
              <a:gd name="T77" fmla="*/ 2187 h 3305"/>
              <a:gd name="T78" fmla="*/ 1392 w 3036"/>
              <a:gd name="T79" fmla="*/ 2360 h 3305"/>
              <a:gd name="T80" fmla="*/ 1566 w 3036"/>
              <a:gd name="T81" fmla="*/ 2228 h 3305"/>
              <a:gd name="T82" fmla="*/ 1750 w 3036"/>
              <a:gd name="T83" fmla="*/ 2139 h 3305"/>
              <a:gd name="T84" fmla="*/ 1982 w 3036"/>
              <a:gd name="T85" fmla="*/ 2263 h 3305"/>
              <a:gd name="T86" fmla="*/ 2167 w 3036"/>
              <a:gd name="T87" fmla="*/ 2520 h 3305"/>
              <a:gd name="T88" fmla="*/ 2210 w 3036"/>
              <a:gd name="T89" fmla="*/ 2721 h 3305"/>
              <a:gd name="T90" fmla="*/ 2087 w 3036"/>
              <a:gd name="T91" fmla="*/ 2910 h 3305"/>
              <a:gd name="T92" fmla="*/ 1721 w 3036"/>
              <a:gd name="T93" fmla="*/ 3216 h 3305"/>
              <a:gd name="T94" fmla="*/ 1434 w 3036"/>
              <a:gd name="T95" fmla="*/ 3305 h 3305"/>
              <a:gd name="T96" fmla="*/ 1214 w 3036"/>
              <a:gd name="T97" fmla="*/ 3247 h 3305"/>
              <a:gd name="T98" fmla="*/ 1049 w 3036"/>
              <a:gd name="T99" fmla="*/ 3110 h 3305"/>
              <a:gd name="T100" fmla="*/ 580 w 3036"/>
              <a:gd name="T101" fmla="*/ 2472 h 3305"/>
              <a:gd name="T102" fmla="*/ 213 w 3036"/>
              <a:gd name="T103" fmla="*/ 1698 h 3305"/>
              <a:gd name="T104" fmla="*/ 47 w 3036"/>
              <a:gd name="T105" fmla="*/ 1079 h 3305"/>
              <a:gd name="T106" fmla="*/ 2 w 3036"/>
              <a:gd name="T107" fmla="*/ 710 h 3305"/>
              <a:gd name="T108" fmla="*/ 29 w 3036"/>
              <a:gd name="T109" fmla="*/ 480 h 3305"/>
              <a:gd name="T110" fmla="*/ 210 w 3036"/>
              <a:gd name="T111" fmla="*/ 201 h 3305"/>
              <a:gd name="T112" fmla="*/ 478 w 3036"/>
              <a:gd name="T113" fmla="*/ 52 h 3305"/>
              <a:gd name="T114" fmla="*/ 745 w 3036"/>
              <a:gd name="T115" fmla="*/ 1 h 3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36" h="3305">
                <a:moveTo>
                  <a:pt x="2145" y="1161"/>
                </a:moveTo>
                <a:lnTo>
                  <a:pt x="2116" y="1206"/>
                </a:lnTo>
                <a:lnTo>
                  <a:pt x="2087" y="1250"/>
                </a:lnTo>
                <a:lnTo>
                  <a:pt x="2057" y="1294"/>
                </a:lnTo>
                <a:lnTo>
                  <a:pt x="1947" y="1438"/>
                </a:lnTo>
                <a:lnTo>
                  <a:pt x="1946" y="1440"/>
                </a:lnTo>
                <a:lnTo>
                  <a:pt x="2087" y="1440"/>
                </a:lnTo>
                <a:lnTo>
                  <a:pt x="2118" y="1293"/>
                </a:lnTo>
                <a:lnTo>
                  <a:pt x="2127" y="1249"/>
                </a:lnTo>
                <a:lnTo>
                  <a:pt x="2139" y="1205"/>
                </a:lnTo>
                <a:lnTo>
                  <a:pt x="2149" y="1161"/>
                </a:lnTo>
                <a:lnTo>
                  <a:pt x="2145" y="1161"/>
                </a:lnTo>
                <a:close/>
                <a:moveTo>
                  <a:pt x="2300" y="1043"/>
                </a:moveTo>
                <a:lnTo>
                  <a:pt x="2227" y="1439"/>
                </a:lnTo>
                <a:lnTo>
                  <a:pt x="2305" y="1439"/>
                </a:lnTo>
                <a:lnTo>
                  <a:pt x="2285" y="1552"/>
                </a:lnTo>
                <a:lnTo>
                  <a:pt x="2206" y="1553"/>
                </a:lnTo>
                <a:lnTo>
                  <a:pt x="2175" y="1717"/>
                </a:lnTo>
                <a:lnTo>
                  <a:pt x="2035" y="1718"/>
                </a:lnTo>
                <a:lnTo>
                  <a:pt x="2065" y="1553"/>
                </a:lnTo>
                <a:lnTo>
                  <a:pt x="1778" y="1554"/>
                </a:lnTo>
                <a:lnTo>
                  <a:pt x="1797" y="1455"/>
                </a:lnTo>
                <a:lnTo>
                  <a:pt x="2117" y="1043"/>
                </a:lnTo>
                <a:lnTo>
                  <a:pt x="2300" y="1043"/>
                </a:lnTo>
                <a:close/>
                <a:moveTo>
                  <a:pt x="1530" y="1034"/>
                </a:moveTo>
                <a:lnTo>
                  <a:pt x="1566" y="1036"/>
                </a:lnTo>
                <a:lnTo>
                  <a:pt x="1598" y="1041"/>
                </a:lnTo>
                <a:lnTo>
                  <a:pt x="1628" y="1050"/>
                </a:lnTo>
                <a:lnTo>
                  <a:pt x="1654" y="1063"/>
                </a:lnTo>
                <a:lnTo>
                  <a:pt x="1677" y="1078"/>
                </a:lnTo>
                <a:lnTo>
                  <a:pt x="1696" y="1095"/>
                </a:lnTo>
                <a:lnTo>
                  <a:pt x="1711" y="1116"/>
                </a:lnTo>
                <a:lnTo>
                  <a:pt x="1724" y="1138"/>
                </a:lnTo>
                <a:lnTo>
                  <a:pt x="1733" y="1164"/>
                </a:lnTo>
                <a:lnTo>
                  <a:pt x="1739" y="1190"/>
                </a:lnTo>
                <a:lnTo>
                  <a:pt x="1741" y="1217"/>
                </a:lnTo>
                <a:lnTo>
                  <a:pt x="1739" y="1254"/>
                </a:lnTo>
                <a:lnTo>
                  <a:pt x="1731" y="1288"/>
                </a:lnTo>
                <a:lnTo>
                  <a:pt x="1719" y="1321"/>
                </a:lnTo>
                <a:lnTo>
                  <a:pt x="1703" y="1352"/>
                </a:lnTo>
                <a:lnTo>
                  <a:pt x="1683" y="1382"/>
                </a:lnTo>
                <a:lnTo>
                  <a:pt x="1660" y="1411"/>
                </a:lnTo>
                <a:lnTo>
                  <a:pt x="1634" y="1439"/>
                </a:lnTo>
                <a:lnTo>
                  <a:pt x="1607" y="1465"/>
                </a:lnTo>
                <a:lnTo>
                  <a:pt x="1576" y="1491"/>
                </a:lnTo>
                <a:lnTo>
                  <a:pt x="1545" y="1516"/>
                </a:lnTo>
                <a:lnTo>
                  <a:pt x="1513" y="1542"/>
                </a:lnTo>
                <a:lnTo>
                  <a:pt x="1447" y="1590"/>
                </a:lnTo>
                <a:lnTo>
                  <a:pt x="1447" y="1592"/>
                </a:lnTo>
                <a:lnTo>
                  <a:pt x="1688" y="1591"/>
                </a:lnTo>
                <a:lnTo>
                  <a:pt x="1665" y="1719"/>
                </a:lnTo>
                <a:lnTo>
                  <a:pt x="1204" y="1720"/>
                </a:lnTo>
                <a:lnTo>
                  <a:pt x="1222" y="1623"/>
                </a:lnTo>
                <a:lnTo>
                  <a:pt x="1367" y="1511"/>
                </a:lnTo>
                <a:lnTo>
                  <a:pt x="1410" y="1476"/>
                </a:lnTo>
                <a:lnTo>
                  <a:pt x="1448" y="1442"/>
                </a:lnTo>
                <a:lnTo>
                  <a:pt x="1484" y="1410"/>
                </a:lnTo>
                <a:lnTo>
                  <a:pt x="1514" y="1380"/>
                </a:lnTo>
                <a:lnTo>
                  <a:pt x="1540" y="1351"/>
                </a:lnTo>
                <a:lnTo>
                  <a:pt x="1561" y="1323"/>
                </a:lnTo>
                <a:lnTo>
                  <a:pt x="1575" y="1296"/>
                </a:lnTo>
                <a:lnTo>
                  <a:pt x="1585" y="1268"/>
                </a:lnTo>
                <a:lnTo>
                  <a:pt x="1588" y="1241"/>
                </a:lnTo>
                <a:lnTo>
                  <a:pt x="1586" y="1221"/>
                </a:lnTo>
                <a:lnTo>
                  <a:pt x="1579" y="1204"/>
                </a:lnTo>
                <a:lnTo>
                  <a:pt x="1570" y="1189"/>
                </a:lnTo>
                <a:lnTo>
                  <a:pt x="1556" y="1177"/>
                </a:lnTo>
                <a:lnTo>
                  <a:pt x="1539" y="1168"/>
                </a:lnTo>
                <a:lnTo>
                  <a:pt x="1518" y="1161"/>
                </a:lnTo>
                <a:lnTo>
                  <a:pt x="1494" y="1159"/>
                </a:lnTo>
                <a:lnTo>
                  <a:pt x="1460" y="1161"/>
                </a:lnTo>
                <a:lnTo>
                  <a:pt x="1429" y="1168"/>
                </a:lnTo>
                <a:lnTo>
                  <a:pt x="1400" y="1176"/>
                </a:lnTo>
                <a:lnTo>
                  <a:pt x="1375" y="1187"/>
                </a:lnTo>
                <a:lnTo>
                  <a:pt x="1352" y="1199"/>
                </a:lnTo>
                <a:lnTo>
                  <a:pt x="1322" y="1093"/>
                </a:lnTo>
                <a:lnTo>
                  <a:pt x="1356" y="1075"/>
                </a:lnTo>
                <a:lnTo>
                  <a:pt x="1396" y="1058"/>
                </a:lnTo>
                <a:lnTo>
                  <a:pt x="1439" y="1045"/>
                </a:lnTo>
                <a:lnTo>
                  <a:pt x="1484" y="1037"/>
                </a:lnTo>
                <a:lnTo>
                  <a:pt x="1530" y="1034"/>
                </a:lnTo>
                <a:close/>
                <a:moveTo>
                  <a:pt x="1877" y="176"/>
                </a:moveTo>
                <a:lnTo>
                  <a:pt x="1952" y="176"/>
                </a:lnTo>
                <a:lnTo>
                  <a:pt x="2028" y="181"/>
                </a:lnTo>
                <a:lnTo>
                  <a:pt x="2103" y="192"/>
                </a:lnTo>
                <a:lnTo>
                  <a:pt x="2176" y="207"/>
                </a:lnTo>
                <a:lnTo>
                  <a:pt x="2250" y="228"/>
                </a:lnTo>
                <a:lnTo>
                  <a:pt x="2320" y="253"/>
                </a:lnTo>
                <a:lnTo>
                  <a:pt x="2389" y="283"/>
                </a:lnTo>
                <a:lnTo>
                  <a:pt x="2456" y="317"/>
                </a:lnTo>
                <a:lnTo>
                  <a:pt x="2521" y="356"/>
                </a:lnTo>
                <a:lnTo>
                  <a:pt x="2584" y="399"/>
                </a:lnTo>
                <a:lnTo>
                  <a:pt x="2643" y="446"/>
                </a:lnTo>
                <a:lnTo>
                  <a:pt x="2699" y="499"/>
                </a:lnTo>
                <a:lnTo>
                  <a:pt x="2752" y="554"/>
                </a:lnTo>
                <a:lnTo>
                  <a:pt x="2802" y="614"/>
                </a:lnTo>
                <a:lnTo>
                  <a:pt x="2848" y="678"/>
                </a:lnTo>
                <a:lnTo>
                  <a:pt x="2889" y="745"/>
                </a:lnTo>
                <a:lnTo>
                  <a:pt x="2926" y="816"/>
                </a:lnTo>
                <a:lnTo>
                  <a:pt x="2959" y="891"/>
                </a:lnTo>
                <a:lnTo>
                  <a:pt x="2986" y="967"/>
                </a:lnTo>
                <a:lnTo>
                  <a:pt x="3007" y="1044"/>
                </a:lnTo>
                <a:lnTo>
                  <a:pt x="3023" y="1123"/>
                </a:lnTo>
                <a:lnTo>
                  <a:pt x="3032" y="1202"/>
                </a:lnTo>
                <a:lnTo>
                  <a:pt x="3036" y="1282"/>
                </a:lnTo>
                <a:lnTo>
                  <a:pt x="3035" y="1361"/>
                </a:lnTo>
                <a:lnTo>
                  <a:pt x="3028" y="1441"/>
                </a:lnTo>
                <a:lnTo>
                  <a:pt x="3015" y="1520"/>
                </a:lnTo>
                <a:lnTo>
                  <a:pt x="2997" y="1599"/>
                </a:lnTo>
                <a:lnTo>
                  <a:pt x="2972" y="1677"/>
                </a:lnTo>
                <a:lnTo>
                  <a:pt x="2942" y="1752"/>
                </a:lnTo>
                <a:lnTo>
                  <a:pt x="2908" y="1825"/>
                </a:lnTo>
                <a:lnTo>
                  <a:pt x="2868" y="1896"/>
                </a:lnTo>
                <a:lnTo>
                  <a:pt x="2823" y="1962"/>
                </a:lnTo>
                <a:lnTo>
                  <a:pt x="2774" y="2025"/>
                </a:lnTo>
                <a:lnTo>
                  <a:pt x="2721" y="2084"/>
                </a:lnTo>
                <a:lnTo>
                  <a:pt x="2663" y="2140"/>
                </a:lnTo>
                <a:lnTo>
                  <a:pt x="2602" y="2191"/>
                </a:lnTo>
                <a:lnTo>
                  <a:pt x="2537" y="2238"/>
                </a:lnTo>
                <a:lnTo>
                  <a:pt x="2468" y="2280"/>
                </a:lnTo>
                <a:lnTo>
                  <a:pt x="2395" y="2318"/>
                </a:lnTo>
                <a:lnTo>
                  <a:pt x="2373" y="2326"/>
                </a:lnTo>
                <a:lnTo>
                  <a:pt x="2351" y="2331"/>
                </a:lnTo>
                <a:lnTo>
                  <a:pt x="2329" y="2333"/>
                </a:lnTo>
                <a:lnTo>
                  <a:pt x="2304" y="2331"/>
                </a:lnTo>
                <a:lnTo>
                  <a:pt x="2280" y="2325"/>
                </a:lnTo>
                <a:lnTo>
                  <a:pt x="2257" y="2316"/>
                </a:lnTo>
                <a:lnTo>
                  <a:pt x="2236" y="2303"/>
                </a:lnTo>
                <a:lnTo>
                  <a:pt x="2217" y="2286"/>
                </a:lnTo>
                <a:lnTo>
                  <a:pt x="2201" y="2266"/>
                </a:lnTo>
                <a:lnTo>
                  <a:pt x="2188" y="2244"/>
                </a:lnTo>
                <a:lnTo>
                  <a:pt x="2177" y="2217"/>
                </a:lnTo>
                <a:lnTo>
                  <a:pt x="2172" y="2191"/>
                </a:lnTo>
                <a:lnTo>
                  <a:pt x="2172" y="2164"/>
                </a:lnTo>
                <a:lnTo>
                  <a:pt x="2177" y="2138"/>
                </a:lnTo>
                <a:lnTo>
                  <a:pt x="2186" y="2112"/>
                </a:lnTo>
                <a:lnTo>
                  <a:pt x="2199" y="2089"/>
                </a:lnTo>
                <a:lnTo>
                  <a:pt x="2216" y="2068"/>
                </a:lnTo>
                <a:lnTo>
                  <a:pt x="2237" y="2051"/>
                </a:lnTo>
                <a:lnTo>
                  <a:pt x="2261" y="2036"/>
                </a:lnTo>
                <a:lnTo>
                  <a:pt x="2319" y="2006"/>
                </a:lnTo>
                <a:lnTo>
                  <a:pt x="2372" y="1971"/>
                </a:lnTo>
                <a:lnTo>
                  <a:pt x="2424" y="1933"/>
                </a:lnTo>
                <a:lnTo>
                  <a:pt x="2472" y="1891"/>
                </a:lnTo>
                <a:lnTo>
                  <a:pt x="2516" y="1846"/>
                </a:lnTo>
                <a:lnTo>
                  <a:pt x="2557" y="1797"/>
                </a:lnTo>
                <a:lnTo>
                  <a:pt x="2592" y="1745"/>
                </a:lnTo>
                <a:lnTo>
                  <a:pt x="2626" y="1690"/>
                </a:lnTo>
                <a:lnTo>
                  <a:pt x="2654" y="1633"/>
                </a:lnTo>
                <a:lnTo>
                  <a:pt x="2677" y="1573"/>
                </a:lnTo>
                <a:lnTo>
                  <a:pt x="2699" y="1504"/>
                </a:lnTo>
                <a:lnTo>
                  <a:pt x="2714" y="1434"/>
                </a:lnTo>
                <a:lnTo>
                  <a:pt x="2722" y="1364"/>
                </a:lnTo>
                <a:lnTo>
                  <a:pt x="2724" y="1293"/>
                </a:lnTo>
                <a:lnTo>
                  <a:pt x="2721" y="1223"/>
                </a:lnTo>
                <a:lnTo>
                  <a:pt x="2711" y="1153"/>
                </a:lnTo>
                <a:lnTo>
                  <a:pt x="2695" y="1084"/>
                </a:lnTo>
                <a:lnTo>
                  <a:pt x="2673" y="1017"/>
                </a:lnTo>
                <a:lnTo>
                  <a:pt x="2645" y="951"/>
                </a:lnTo>
                <a:lnTo>
                  <a:pt x="2613" y="891"/>
                </a:lnTo>
                <a:lnTo>
                  <a:pt x="2578" y="836"/>
                </a:lnTo>
                <a:lnTo>
                  <a:pt x="2539" y="784"/>
                </a:lnTo>
                <a:lnTo>
                  <a:pt x="2496" y="736"/>
                </a:lnTo>
                <a:lnTo>
                  <a:pt x="2450" y="692"/>
                </a:lnTo>
                <a:lnTo>
                  <a:pt x="2402" y="652"/>
                </a:lnTo>
                <a:lnTo>
                  <a:pt x="2349" y="617"/>
                </a:lnTo>
                <a:lnTo>
                  <a:pt x="2296" y="584"/>
                </a:lnTo>
                <a:lnTo>
                  <a:pt x="2239" y="557"/>
                </a:lnTo>
                <a:lnTo>
                  <a:pt x="2181" y="534"/>
                </a:lnTo>
                <a:lnTo>
                  <a:pt x="2121" y="515"/>
                </a:lnTo>
                <a:lnTo>
                  <a:pt x="2060" y="502"/>
                </a:lnTo>
                <a:lnTo>
                  <a:pt x="1998" y="492"/>
                </a:lnTo>
                <a:lnTo>
                  <a:pt x="1936" y="488"/>
                </a:lnTo>
                <a:lnTo>
                  <a:pt x="1872" y="488"/>
                </a:lnTo>
                <a:lnTo>
                  <a:pt x="1809" y="493"/>
                </a:lnTo>
                <a:lnTo>
                  <a:pt x="1745" y="504"/>
                </a:lnTo>
                <a:lnTo>
                  <a:pt x="1682" y="519"/>
                </a:lnTo>
                <a:lnTo>
                  <a:pt x="1620" y="540"/>
                </a:lnTo>
                <a:lnTo>
                  <a:pt x="1558" y="567"/>
                </a:lnTo>
                <a:lnTo>
                  <a:pt x="1532" y="577"/>
                </a:lnTo>
                <a:lnTo>
                  <a:pt x="1505" y="581"/>
                </a:lnTo>
                <a:lnTo>
                  <a:pt x="1478" y="581"/>
                </a:lnTo>
                <a:lnTo>
                  <a:pt x="1452" y="577"/>
                </a:lnTo>
                <a:lnTo>
                  <a:pt x="1427" y="569"/>
                </a:lnTo>
                <a:lnTo>
                  <a:pt x="1403" y="555"/>
                </a:lnTo>
                <a:lnTo>
                  <a:pt x="1383" y="538"/>
                </a:lnTo>
                <a:lnTo>
                  <a:pt x="1365" y="517"/>
                </a:lnTo>
                <a:lnTo>
                  <a:pt x="1350" y="493"/>
                </a:lnTo>
                <a:lnTo>
                  <a:pt x="1341" y="467"/>
                </a:lnTo>
                <a:lnTo>
                  <a:pt x="1335" y="440"/>
                </a:lnTo>
                <a:lnTo>
                  <a:pt x="1335" y="413"/>
                </a:lnTo>
                <a:lnTo>
                  <a:pt x="1341" y="386"/>
                </a:lnTo>
                <a:lnTo>
                  <a:pt x="1349" y="361"/>
                </a:lnTo>
                <a:lnTo>
                  <a:pt x="1363" y="338"/>
                </a:lnTo>
                <a:lnTo>
                  <a:pt x="1379" y="317"/>
                </a:lnTo>
                <a:lnTo>
                  <a:pt x="1400" y="300"/>
                </a:lnTo>
                <a:lnTo>
                  <a:pt x="1424" y="285"/>
                </a:lnTo>
                <a:lnTo>
                  <a:pt x="1498" y="253"/>
                </a:lnTo>
                <a:lnTo>
                  <a:pt x="1572" y="226"/>
                </a:lnTo>
                <a:lnTo>
                  <a:pt x="1647" y="205"/>
                </a:lnTo>
                <a:lnTo>
                  <a:pt x="1724" y="191"/>
                </a:lnTo>
                <a:lnTo>
                  <a:pt x="1800" y="180"/>
                </a:lnTo>
                <a:lnTo>
                  <a:pt x="1877" y="176"/>
                </a:lnTo>
                <a:close/>
                <a:moveTo>
                  <a:pt x="806" y="0"/>
                </a:moveTo>
                <a:lnTo>
                  <a:pt x="809" y="0"/>
                </a:lnTo>
                <a:lnTo>
                  <a:pt x="837" y="1"/>
                </a:lnTo>
                <a:lnTo>
                  <a:pt x="863" y="3"/>
                </a:lnTo>
                <a:lnTo>
                  <a:pt x="886" y="5"/>
                </a:lnTo>
                <a:lnTo>
                  <a:pt x="907" y="9"/>
                </a:lnTo>
                <a:lnTo>
                  <a:pt x="924" y="14"/>
                </a:lnTo>
                <a:lnTo>
                  <a:pt x="937" y="18"/>
                </a:lnTo>
                <a:lnTo>
                  <a:pt x="960" y="31"/>
                </a:lnTo>
                <a:lnTo>
                  <a:pt x="981" y="50"/>
                </a:lnTo>
                <a:lnTo>
                  <a:pt x="1001" y="75"/>
                </a:lnTo>
                <a:lnTo>
                  <a:pt x="1020" y="104"/>
                </a:lnTo>
                <a:lnTo>
                  <a:pt x="1037" y="136"/>
                </a:lnTo>
                <a:lnTo>
                  <a:pt x="1053" y="173"/>
                </a:lnTo>
                <a:lnTo>
                  <a:pt x="1067" y="212"/>
                </a:lnTo>
                <a:lnTo>
                  <a:pt x="1080" y="252"/>
                </a:lnTo>
                <a:lnTo>
                  <a:pt x="1091" y="295"/>
                </a:lnTo>
                <a:lnTo>
                  <a:pt x="1102" y="339"/>
                </a:lnTo>
                <a:lnTo>
                  <a:pt x="1110" y="384"/>
                </a:lnTo>
                <a:lnTo>
                  <a:pt x="1119" y="429"/>
                </a:lnTo>
                <a:lnTo>
                  <a:pt x="1125" y="473"/>
                </a:lnTo>
                <a:lnTo>
                  <a:pt x="1131" y="516"/>
                </a:lnTo>
                <a:lnTo>
                  <a:pt x="1135" y="557"/>
                </a:lnTo>
                <a:lnTo>
                  <a:pt x="1140" y="597"/>
                </a:lnTo>
                <a:lnTo>
                  <a:pt x="1142" y="634"/>
                </a:lnTo>
                <a:lnTo>
                  <a:pt x="1144" y="667"/>
                </a:lnTo>
                <a:lnTo>
                  <a:pt x="1145" y="696"/>
                </a:lnTo>
                <a:lnTo>
                  <a:pt x="1145" y="721"/>
                </a:lnTo>
                <a:lnTo>
                  <a:pt x="1144" y="740"/>
                </a:lnTo>
                <a:lnTo>
                  <a:pt x="1143" y="755"/>
                </a:lnTo>
                <a:lnTo>
                  <a:pt x="1136" y="773"/>
                </a:lnTo>
                <a:lnTo>
                  <a:pt x="1124" y="789"/>
                </a:lnTo>
                <a:lnTo>
                  <a:pt x="1105" y="804"/>
                </a:lnTo>
                <a:lnTo>
                  <a:pt x="1083" y="818"/>
                </a:lnTo>
                <a:lnTo>
                  <a:pt x="1056" y="831"/>
                </a:lnTo>
                <a:lnTo>
                  <a:pt x="1026" y="843"/>
                </a:lnTo>
                <a:lnTo>
                  <a:pt x="995" y="854"/>
                </a:lnTo>
                <a:lnTo>
                  <a:pt x="961" y="864"/>
                </a:lnTo>
                <a:lnTo>
                  <a:pt x="927" y="872"/>
                </a:lnTo>
                <a:lnTo>
                  <a:pt x="893" y="881"/>
                </a:lnTo>
                <a:lnTo>
                  <a:pt x="861" y="887"/>
                </a:lnTo>
                <a:lnTo>
                  <a:pt x="829" y="893"/>
                </a:lnTo>
                <a:lnTo>
                  <a:pt x="801" y="899"/>
                </a:lnTo>
                <a:lnTo>
                  <a:pt x="776" y="903"/>
                </a:lnTo>
                <a:lnTo>
                  <a:pt x="755" y="906"/>
                </a:lnTo>
                <a:lnTo>
                  <a:pt x="739" y="908"/>
                </a:lnTo>
                <a:lnTo>
                  <a:pt x="729" y="909"/>
                </a:lnTo>
                <a:lnTo>
                  <a:pt x="726" y="910"/>
                </a:lnTo>
                <a:lnTo>
                  <a:pt x="742" y="972"/>
                </a:lnTo>
                <a:lnTo>
                  <a:pt x="759" y="1036"/>
                </a:lnTo>
                <a:lnTo>
                  <a:pt x="780" y="1100"/>
                </a:lnTo>
                <a:lnTo>
                  <a:pt x="801" y="1165"/>
                </a:lnTo>
                <a:lnTo>
                  <a:pt x="825" y="1230"/>
                </a:lnTo>
                <a:lnTo>
                  <a:pt x="849" y="1294"/>
                </a:lnTo>
                <a:lnTo>
                  <a:pt x="876" y="1359"/>
                </a:lnTo>
                <a:lnTo>
                  <a:pt x="903" y="1423"/>
                </a:lnTo>
                <a:lnTo>
                  <a:pt x="931" y="1488"/>
                </a:lnTo>
                <a:lnTo>
                  <a:pt x="959" y="1551"/>
                </a:lnTo>
                <a:lnTo>
                  <a:pt x="989" y="1614"/>
                </a:lnTo>
                <a:lnTo>
                  <a:pt x="1018" y="1676"/>
                </a:lnTo>
                <a:lnTo>
                  <a:pt x="1047" y="1735"/>
                </a:lnTo>
                <a:lnTo>
                  <a:pt x="1077" y="1794"/>
                </a:lnTo>
                <a:lnTo>
                  <a:pt x="1106" y="1852"/>
                </a:lnTo>
                <a:lnTo>
                  <a:pt x="1134" y="1907"/>
                </a:lnTo>
                <a:lnTo>
                  <a:pt x="1163" y="1959"/>
                </a:lnTo>
                <a:lnTo>
                  <a:pt x="1190" y="2011"/>
                </a:lnTo>
                <a:lnTo>
                  <a:pt x="1217" y="2059"/>
                </a:lnTo>
                <a:lnTo>
                  <a:pt x="1242" y="2104"/>
                </a:lnTo>
                <a:lnTo>
                  <a:pt x="1266" y="2147"/>
                </a:lnTo>
                <a:lnTo>
                  <a:pt x="1289" y="2187"/>
                </a:lnTo>
                <a:lnTo>
                  <a:pt x="1310" y="2222"/>
                </a:lnTo>
                <a:lnTo>
                  <a:pt x="1329" y="2255"/>
                </a:lnTo>
                <a:lnTo>
                  <a:pt x="1347" y="2284"/>
                </a:lnTo>
                <a:lnTo>
                  <a:pt x="1362" y="2309"/>
                </a:lnTo>
                <a:lnTo>
                  <a:pt x="1374" y="2330"/>
                </a:lnTo>
                <a:lnTo>
                  <a:pt x="1385" y="2347"/>
                </a:lnTo>
                <a:lnTo>
                  <a:pt x="1392" y="2360"/>
                </a:lnTo>
                <a:lnTo>
                  <a:pt x="1397" y="2367"/>
                </a:lnTo>
                <a:lnTo>
                  <a:pt x="1398" y="2369"/>
                </a:lnTo>
                <a:lnTo>
                  <a:pt x="1431" y="2334"/>
                </a:lnTo>
                <a:lnTo>
                  <a:pt x="1464" y="2304"/>
                </a:lnTo>
                <a:lnTo>
                  <a:pt x="1498" y="2276"/>
                </a:lnTo>
                <a:lnTo>
                  <a:pt x="1532" y="2251"/>
                </a:lnTo>
                <a:lnTo>
                  <a:pt x="1566" y="2228"/>
                </a:lnTo>
                <a:lnTo>
                  <a:pt x="1598" y="2208"/>
                </a:lnTo>
                <a:lnTo>
                  <a:pt x="1630" y="2191"/>
                </a:lnTo>
                <a:lnTo>
                  <a:pt x="1660" y="2175"/>
                </a:lnTo>
                <a:lnTo>
                  <a:pt x="1687" y="2164"/>
                </a:lnTo>
                <a:lnTo>
                  <a:pt x="1711" y="2153"/>
                </a:lnTo>
                <a:lnTo>
                  <a:pt x="1732" y="2145"/>
                </a:lnTo>
                <a:lnTo>
                  <a:pt x="1750" y="2139"/>
                </a:lnTo>
                <a:lnTo>
                  <a:pt x="1763" y="2134"/>
                </a:lnTo>
                <a:lnTo>
                  <a:pt x="1771" y="2132"/>
                </a:lnTo>
                <a:lnTo>
                  <a:pt x="1773" y="2131"/>
                </a:lnTo>
                <a:lnTo>
                  <a:pt x="1834" y="2162"/>
                </a:lnTo>
                <a:lnTo>
                  <a:pt x="1888" y="2194"/>
                </a:lnTo>
                <a:lnTo>
                  <a:pt x="1938" y="2228"/>
                </a:lnTo>
                <a:lnTo>
                  <a:pt x="1982" y="2263"/>
                </a:lnTo>
                <a:lnTo>
                  <a:pt x="2020" y="2299"/>
                </a:lnTo>
                <a:lnTo>
                  <a:pt x="2055" y="2335"/>
                </a:lnTo>
                <a:lnTo>
                  <a:pt x="2084" y="2373"/>
                </a:lnTo>
                <a:lnTo>
                  <a:pt x="2110" y="2410"/>
                </a:lnTo>
                <a:lnTo>
                  <a:pt x="2132" y="2448"/>
                </a:lnTo>
                <a:lnTo>
                  <a:pt x="2151" y="2484"/>
                </a:lnTo>
                <a:lnTo>
                  <a:pt x="2167" y="2520"/>
                </a:lnTo>
                <a:lnTo>
                  <a:pt x="2180" y="2554"/>
                </a:lnTo>
                <a:lnTo>
                  <a:pt x="2189" y="2587"/>
                </a:lnTo>
                <a:lnTo>
                  <a:pt x="2196" y="2618"/>
                </a:lnTo>
                <a:lnTo>
                  <a:pt x="2203" y="2648"/>
                </a:lnTo>
                <a:lnTo>
                  <a:pt x="2206" y="2675"/>
                </a:lnTo>
                <a:lnTo>
                  <a:pt x="2209" y="2699"/>
                </a:lnTo>
                <a:lnTo>
                  <a:pt x="2210" y="2721"/>
                </a:lnTo>
                <a:lnTo>
                  <a:pt x="2210" y="2739"/>
                </a:lnTo>
                <a:lnTo>
                  <a:pt x="2210" y="2753"/>
                </a:lnTo>
                <a:lnTo>
                  <a:pt x="2209" y="2765"/>
                </a:lnTo>
                <a:lnTo>
                  <a:pt x="2209" y="2771"/>
                </a:lnTo>
                <a:lnTo>
                  <a:pt x="2209" y="2773"/>
                </a:lnTo>
                <a:lnTo>
                  <a:pt x="2147" y="2845"/>
                </a:lnTo>
                <a:lnTo>
                  <a:pt x="2087" y="2910"/>
                </a:lnTo>
                <a:lnTo>
                  <a:pt x="2030" y="2970"/>
                </a:lnTo>
                <a:lnTo>
                  <a:pt x="1974" y="3024"/>
                </a:lnTo>
                <a:lnTo>
                  <a:pt x="1920" y="3073"/>
                </a:lnTo>
                <a:lnTo>
                  <a:pt x="1867" y="3116"/>
                </a:lnTo>
                <a:lnTo>
                  <a:pt x="1817" y="3154"/>
                </a:lnTo>
                <a:lnTo>
                  <a:pt x="1768" y="3188"/>
                </a:lnTo>
                <a:lnTo>
                  <a:pt x="1721" y="3216"/>
                </a:lnTo>
                <a:lnTo>
                  <a:pt x="1676" y="3240"/>
                </a:lnTo>
                <a:lnTo>
                  <a:pt x="1632" y="3260"/>
                </a:lnTo>
                <a:lnTo>
                  <a:pt x="1589" y="3277"/>
                </a:lnTo>
                <a:lnTo>
                  <a:pt x="1548" y="3290"/>
                </a:lnTo>
                <a:lnTo>
                  <a:pt x="1508" y="3298"/>
                </a:lnTo>
                <a:lnTo>
                  <a:pt x="1470" y="3303"/>
                </a:lnTo>
                <a:lnTo>
                  <a:pt x="1434" y="3305"/>
                </a:lnTo>
                <a:lnTo>
                  <a:pt x="1399" y="3304"/>
                </a:lnTo>
                <a:lnTo>
                  <a:pt x="1365" y="3300"/>
                </a:lnTo>
                <a:lnTo>
                  <a:pt x="1332" y="3294"/>
                </a:lnTo>
                <a:lnTo>
                  <a:pt x="1301" y="3285"/>
                </a:lnTo>
                <a:lnTo>
                  <a:pt x="1270" y="3274"/>
                </a:lnTo>
                <a:lnTo>
                  <a:pt x="1242" y="3261"/>
                </a:lnTo>
                <a:lnTo>
                  <a:pt x="1214" y="3247"/>
                </a:lnTo>
                <a:lnTo>
                  <a:pt x="1188" y="3230"/>
                </a:lnTo>
                <a:lnTo>
                  <a:pt x="1163" y="3212"/>
                </a:lnTo>
                <a:lnTo>
                  <a:pt x="1137" y="3193"/>
                </a:lnTo>
                <a:lnTo>
                  <a:pt x="1114" y="3173"/>
                </a:lnTo>
                <a:lnTo>
                  <a:pt x="1091" y="3153"/>
                </a:lnTo>
                <a:lnTo>
                  <a:pt x="1070" y="3131"/>
                </a:lnTo>
                <a:lnTo>
                  <a:pt x="1049" y="3110"/>
                </a:lnTo>
                <a:lnTo>
                  <a:pt x="1030" y="3088"/>
                </a:lnTo>
                <a:lnTo>
                  <a:pt x="1011" y="3066"/>
                </a:lnTo>
                <a:lnTo>
                  <a:pt x="912" y="2947"/>
                </a:lnTo>
                <a:lnTo>
                  <a:pt x="820" y="2827"/>
                </a:lnTo>
                <a:lnTo>
                  <a:pt x="734" y="2707"/>
                </a:lnTo>
                <a:lnTo>
                  <a:pt x="655" y="2589"/>
                </a:lnTo>
                <a:lnTo>
                  <a:pt x="580" y="2472"/>
                </a:lnTo>
                <a:lnTo>
                  <a:pt x="512" y="2354"/>
                </a:lnTo>
                <a:lnTo>
                  <a:pt x="450" y="2240"/>
                </a:lnTo>
                <a:lnTo>
                  <a:pt x="393" y="2127"/>
                </a:lnTo>
                <a:lnTo>
                  <a:pt x="341" y="2016"/>
                </a:lnTo>
                <a:lnTo>
                  <a:pt x="294" y="1907"/>
                </a:lnTo>
                <a:lnTo>
                  <a:pt x="251" y="1800"/>
                </a:lnTo>
                <a:lnTo>
                  <a:pt x="213" y="1698"/>
                </a:lnTo>
                <a:lnTo>
                  <a:pt x="179" y="1597"/>
                </a:lnTo>
                <a:lnTo>
                  <a:pt x="149" y="1501"/>
                </a:lnTo>
                <a:lnTo>
                  <a:pt x="121" y="1408"/>
                </a:lnTo>
                <a:lnTo>
                  <a:pt x="98" y="1319"/>
                </a:lnTo>
                <a:lnTo>
                  <a:pt x="79" y="1234"/>
                </a:lnTo>
                <a:lnTo>
                  <a:pt x="61" y="1154"/>
                </a:lnTo>
                <a:lnTo>
                  <a:pt x="47" y="1079"/>
                </a:lnTo>
                <a:lnTo>
                  <a:pt x="35" y="1009"/>
                </a:lnTo>
                <a:lnTo>
                  <a:pt x="25" y="944"/>
                </a:lnTo>
                <a:lnTo>
                  <a:pt x="18" y="884"/>
                </a:lnTo>
                <a:lnTo>
                  <a:pt x="11" y="832"/>
                </a:lnTo>
                <a:lnTo>
                  <a:pt x="7" y="784"/>
                </a:lnTo>
                <a:lnTo>
                  <a:pt x="4" y="744"/>
                </a:lnTo>
                <a:lnTo>
                  <a:pt x="2" y="710"/>
                </a:lnTo>
                <a:lnTo>
                  <a:pt x="1" y="683"/>
                </a:lnTo>
                <a:lnTo>
                  <a:pt x="0" y="664"/>
                </a:lnTo>
                <a:lnTo>
                  <a:pt x="0" y="652"/>
                </a:lnTo>
                <a:lnTo>
                  <a:pt x="0" y="647"/>
                </a:lnTo>
                <a:lnTo>
                  <a:pt x="6" y="588"/>
                </a:lnTo>
                <a:lnTo>
                  <a:pt x="16" y="532"/>
                </a:lnTo>
                <a:lnTo>
                  <a:pt x="29" y="480"/>
                </a:lnTo>
                <a:lnTo>
                  <a:pt x="47" y="430"/>
                </a:lnTo>
                <a:lnTo>
                  <a:pt x="67" y="384"/>
                </a:lnTo>
                <a:lnTo>
                  <a:pt x="91" y="341"/>
                </a:lnTo>
                <a:lnTo>
                  <a:pt x="117" y="302"/>
                </a:lnTo>
                <a:lnTo>
                  <a:pt x="146" y="265"/>
                </a:lnTo>
                <a:lnTo>
                  <a:pt x="177" y="231"/>
                </a:lnTo>
                <a:lnTo>
                  <a:pt x="210" y="201"/>
                </a:lnTo>
                <a:lnTo>
                  <a:pt x="245" y="172"/>
                </a:lnTo>
                <a:lnTo>
                  <a:pt x="282" y="147"/>
                </a:lnTo>
                <a:lnTo>
                  <a:pt x="319" y="124"/>
                </a:lnTo>
                <a:lnTo>
                  <a:pt x="358" y="103"/>
                </a:lnTo>
                <a:lnTo>
                  <a:pt x="397" y="84"/>
                </a:lnTo>
                <a:lnTo>
                  <a:pt x="438" y="67"/>
                </a:lnTo>
                <a:lnTo>
                  <a:pt x="478" y="52"/>
                </a:lnTo>
                <a:lnTo>
                  <a:pt x="517" y="40"/>
                </a:lnTo>
                <a:lnTo>
                  <a:pt x="557" y="29"/>
                </a:lnTo>
                <a:lnTo>
                  <a:pt x="597" y="21"/>
                </a:lnTo>
                <a:lnTo>
                  <a:pt x="636" y="14"/>
                </a:lnTo>
                <a:lnTo>
                  <a:pt x="673" y="8"/>
                </a:lnTo>
                <a:lnTo>
                  <a:pt x="709" y="4"/>
                </a:lnTo>
                <a:lnTo>
                  <a:pt x="745" y="1"/>
                </a:lnTo>
                <a:lnTo>
                  <a:pt x="777" y="0"/>
                </a:lnTo>
                <a:lnTo>
                  <a:pt x="80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20"/>
          <p:cNvSpPr/>
          <p:nvPr/>
        </p:nvSpPr>
        <p:spPr>
          <a:xfrm>
            <a:off x="1260602" y="1384918"/>
            <a:ext cx="9673670" cy="1423475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1"/>
          <p:cNvSpPr/>
          <p:nvPr/>
        </p:nvSpPr>
        <p:spPr>
          <a:xfrm>
            <a:off x="3455818" y="2096654"/>
            <a:ext cx="7478454" cy="1423476"/>
          </a:xfrm>
          <a:prstGeom prst="rightArrow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22"/>
          <p:cNvSpPr/>
          <p:nvPr/>
        </p:nvSpPr>
        <p:spPr>
          <a:xfrm>
            <a:off x="5651033" y="2808391"/>
            <a:ext cx="5283239" cy="1423476"/>
          </a:xfrm>
          <a:prstGeom prst="rightArrow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23"/>
          <p:cNvSpPr/>
          <p:nvPr/>
        </p:nvSpPr>
        <p:spPr>
          <a:xfrm>
            <a:off x="7846250" y="3520130"/>
            <a:ext cx="3088023" cy="1423476"/>
          </a:xfrm>
          <a:prstGeom prst="rightArrow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0"/>
          <p:cNvSpPr txBox="1"/>
          <p:nvPr/>
        </p:nvSpPr>
        <p:spPr>
          <a:xfrm>
            <a:off x="1761582" y="1928656"/>
            <a:ext cx="4273017" cy="307777"/>
          </a:xfrm>
          <a:prstGeom prst="rect">
            <a:avLst/>
          </a:prstGeom>
        </p:spPr>
        <p:txBody>
          <a:bodyPr vert="horz" wrap="square" lIns="121926" tIns="0" rIns="121926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here Something</a:t>
            </a:r>
          </a:p>
        </p:txBody>
      </p:sp>
      <p:sp>
        <p:nvSpPr>
          <p:cNvPr id="7" name="Title 20"/>
          <p:cNvSpPr txBox="1"/>
          <p:nvPr/>
        </p:nvSpPr>
        <p:spPr>
          <a:xfrm>
            <a:off x="1274711" y="2464821"/>
            <a:ext cx="2223429" cy="2083653"/>
          </a:xfrm>
          <a:prstGeom prst="rect">
            <a:avLst/>
          </a:prstGeom>
        </p:spPr>
        <p:txBody>
          <a:bodyPr vert="horz" wrap="square" lIns="121926" tIns="60963" rIns="121926" bIns="6096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is an association or collection of individuals, whether natural persons, legal persons, or a mixture of both. Company members</a:t>
            </a:r>
          </a:p>
        </p:txBody>
      </p:sp>
      <p:sp>
        <p:nvSpPr>
          <p:cNvPr id="8" name="Title 20"/>
          <p:cNvSpPr txBox="1"/>
          <p:nvPr/>
        </p:nvSpPr>
        <p:spPr>
          <a:xfrm>
            <a:off x="3449476" y="3227846"/>
            <a:ext cx="2223429" cy="2083653"/>
          </a:xfrm>
          <a:prstGeom prst="rect">
            <a:avLst/>
          </a:prstGeom>
        </p:spPr>
        <p:txBody>
          <a:bodyPr vert="horz" wrap="square" lIns="121926" tIns="60963" rIns="121926" bIns="6096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is an association or collection of individuals, whether natural persons, legal persons, or a mixture of both. Company members</a:t>
            </a:r>
          </a:p>
        </p:txBody>
      </p:sp>
      <p:sp>
        <p:nvSpPr>
          <p:cNvPr id="9" name="Title 20"/>
          <p:cNvSpPr txBox="1"/>
          <p:nvPr/>
        </p:nvSpPr>
        <p:spPr>
          <a:xfrm>
            <a:off x="5672906" y="3866398"/>
            <a:ext cx="2223429" cy="2083653"/>
          </a:xfrm>
          <a:prstGeom prst="rect">
            <a:avLst/>
          </a:prstGeom>
        </p:spPr>
        <p:txBody>
          <a:bodyPr vert="horz" wrap="square" lIns="121926" tIns="60963" rIns="121926" bIns="6096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is an association or collection of individuals, whether natural persons, legal persons, or a mixture of both. Company members</a:t>
            </a:r>
          </a:p>
        </p:txBody>
      </p:sp>
      <p:sp>
        <p:nvSpPr>
          <p:cNvPr id="10" name="Title 20"/>
          <p:cNvSpPr txBox="1"/>
          <p:nvPr/>
        </p:nvSpPr>
        <p:spPr>
          <a:xfrm>
            <a:off x="7897802" y="4643534"/>
            <a:ext cx="2223429" cy="2083653"/>
          </a:xfrm>
          <a:prstGeom prst="rect">
            <a:avLst/>
          </a:prstGeom>
        </p:spPr>
        <p:txBody>
          <a:bodyPr vert="horz" wrap="square" lIns="121926" tIns="60963" rIns="121926" bIns="6096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is an association or collection of individuals, whether natural persons, legal persons, or a mixture of both. Company members</a:t>
            </a:r>
          </a:p>
        </p:txBody>
      </p:sp>
      <p:sp>
        <p:nvSpPr>
          <p:cNvPr id="11" name="Freeform 16"/>
          <p:cNvSpPr>
            <a:spLocks noChangeArrowheads="1"/>
          </p:cNvSpPr>
          <p:nvPr/>
        </p:nvSpPr>
        <p:spPr bwMode="auto">
          <a:xfrm>
            <a:off x="1456093" y="1834893"/>
            <a:ext cx="315301" cy="495300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26" tIns="60963" rIns="121926" bIns="60963" anchor="ctr"/>
          <a:lstStyle/>
          <a:p>
            <a:pPr>
              <a:defRPr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0"/>
          <p:cNvSpPr txBox="1"/>
          <p:nvPr/>
        </p:nvSpPr>
        <p:spPr>
          <a:xfrm>
            <a:off x="4111412" y="2614025"/>
            <a:ext cx="4273017" cy="307777"/>
          </a:xfrm>
          <a:prstGeom prst="rect">
            <a:avLst/>
          </a:prstGeom>
        </p:spPr>
        <p:txBody>
          <a:bodyPr vert="horz" wrap="square" lIns="121926" tIns="0" rIns="121926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here Something</a:t>
            </a:r>
          </a:p>
        </p:txBody>
      </p:sp>
      <p:sp>
        <p:nvSpPr>
          <p:cNvPr id="13" name="Freeform 31"/>
          <p:cNvSpPr>
            <a:spLocks noChangeArrowheads="1"/>
          </p:cNvSpPr>
          <p:nvPr/>
        </p:nvSpPr>
        <p:spPr bwMode="auto">
          <a:xfrm>
            <a:off x="3665251" y="2561825"/>
            <a:ext cx="489030" cy="485772"/>
          </a:xfrm>
          <a:custGeom>
            <a:avLst/>
            <a:gdLst>
              <a:gd name="T0" fmla="*/ 1003 w 1375"/>
              <a:gd name="T1" fmla="*/ 761 h 1272"/>
              <a:gd name="T2" fmla="*/ 1082 w 1375"/>
              <a:gd name="T3" fmla="*/ 500 h 1272"/>
              <a:gd name="T4" fmla="*/ 925 w 1375"/>
              <a:gd name="T5" fmla="*/ 147 h 1272"/>
              <a:gd name="T6" fmla="*/ 541 w 1375"/>
              <a:gd name="T7" fmla="*/ 0 h 1272"/>
              <a:gd name="T8" fmla="*/ 160 w 1375"/>
              <a:gd name="T9" fmla="*/ 147 h 1272"/>
              <a:gd name="T10" fmla="*/ 0 w 1375"/>
              <a:gd name="T11" fmla="*/ 500 h 1272"/>
              <a:gd name="T12" fmla="*/ 160 w 1375"/>
              <a:gd name="T13" fmla="*/ 856 h 1272"/>
              <a:gd name="T14" fmla="*/ 541 w 1375"/>
              <a:gd name="T15" fmla="*/ 1004 h 1272"/>
              <a:gd name="T16" fmla="*/ 819 w 1375"/>
              <a:gd name="T17" fmla="*/ 930 h 1272"/>
              <a:gd name="T18" fmla="*/ 1190 w 1375"/>
              <a:gd name="T19" fmla="*/ 1271 h 1272"/>
              <a:gd name="T20" fmla="*/ 1374 w 1375"/>
              <a:gd name="T21" fmla="*/ 1103 h 1272"/>
              <a:gd name="T22" fmla="*/ 1003 w 1375"/>
              <a:gd name="T23" fmla="*/ 761 h 1272"/>
              <a:gd name="T24" fmla="*/ 779 w 1375"/>
              <a:gd name="T25" fmla="*/ 720 h 1272"/>
              <a:gd name="T26" fmla="*/ 541 w 1375"/>
              <a:gd name="T27" fmla="*/ 812 h 1272"/>
              <a:gd name="T28" fmla="*/ 306 w 1375"/>
              <a:gd name="T29" fmla="*/ 720 h 1272"/>
              <a:gd name="T30" fmla="*/ 208 w 1375"/>
              <a:gd name="T31" fmla="*/ 504 h 1272"/>
              <a:gd name="T32" fmla="*/ 306 w 1375"/>
              <a:gd name="T33" fmla="*/ 283 h 1272"/>
              <a:gd name="T34" fmla="*/ 541 w 1375"/>
              <a:gd name="T35" fmla="*/ 191 h 1272"/>
              <a:gd name="T36" fmla="*/ 779 w 1375"/>
              <a:gd name="T37" fmla="*/ 283 h 1272"/>
              <a:gd name="T38" fmla="*/ 877 w 1375"/>
              <a:gd name="T39" fmla="*/ 504 h 1272"/>
              <a:gd name="T40" fmla="*/ 779 w 1375"/>
              <a:gd name="T41" fmla="*/ 72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75" h="1272">
                <a:moveTo>
                  <a:pt x="1003" y="761"/>
                </a:moveTo>
                <a:cubicBezTo>
                  <a:pt x="1054" y="680"/>
                  <a:pt x="1082" y="595"/>
                  <a:pt x="1082" y="500"/>
                </a:cubicBezTo>
                <a:cubicBezTo>
                  <a:pt x="1082" y="364"/>
                  <a:pt x="1030" y="243"/>
                  <a:pt x="925" y="147"/>
                </a:cubicBezTo>
                <a:cubicBezTo>
                  <a:pt x="819" y="51"/>
                  <a:pt x="690" y="0"/>
                  <a:pt x="541" y="0"/>
                </a:cubicBezTo>
                <a:cubicBezTo>
                  <a:pt x="391" y="0"/>
                  <a:pt x="265" y="51"/>
                  <a:pt x="160" y="147"/>
                </a:cubicBezTo>
                <a:cubicBezTo>
                  <a:pt x="54" y="243"/>
                  <a:pt x="0" y="364"/>
                  <a:pt x="0" y="500"/>
                </a:cubicBezTo>
                <a:cubicBezTo>
                  <a:pt x="0" y="640"/>
                  <a:pt x="54" y="757"/>
                  <a:pt x="160" y="856"/>
                </a:cubicBezTo>
                <a:cubicBezTo>
                  <a:pt x="265" y="956"/>
                  <a:pt x="391" y="1004"/>
                  <a:pt x="541" y="1004"/>
                </a:cubicBezTo>
                <a:cubicBezTo>
                  <a:pt x="643" y="1004"/>
                  <a:pt x="734" y="978"/>
                  <a:pt x="819" y="930"/>
                </a:cubicBezTo>
                <a:cubicBezTo>
                  <a:pt x="1190" y="1271"/>
                  <a:pt x="1190" y="1271"/>
                  <a:pt x="1190" y="1271"/>
                </a:cubicBezTo>
                <a:cubicBezTo>
                  <a:pt x="1374" y="1103"/>
                  <a:pt x="1374" y="1103"/>
                  <a:pt x="1374" y="1103"/>
                </a:cubicBezTo>
                <a:lnTo>
                  <a:pt x="1003" y="761"/>
                </a:lnTo>
                <a:close/>
                <a:moveTo>
                  <a:pt x="779" y="720"/>
                </a:moveTo>
                <a:cubicBezTo>
                  <a:pt x="714" y="783"/>
                  <a:pt x="636" y="812"/>
                  <a:pt x="541" y="812"/>
                </a:cubicBezTo>
                <a:cubicBezTo>
                  <a:pt x="449" y="812"/>
                  <a:pt x="370" y="783"/>
                  <a:pt x="306" y="720"/>
                </a:cubicBezTo>
                <a:cubicBezTo>
                  <a:pt x="241" y="662"/>
                  <a:pt x="208" y="588"/>
                  <a:pt x="208" y="504"/>
                </a:cubicBezTo>
                <a:cubicBezTo>
                  <a:pt x="208" y="415"/>
                  <a:pt x="241" y="345"/>
                  <a:pt x="306" y="283"/>
                </a:cubicBezTo>
                <a:cubicBezTo>
                  <a:pt x="370" y="224"/>
                  <a:pt x="449" y="191"/>
                  <a:pt x="541" y="191"/>
                </a:cubicBezTo>
                <a:cubicBezTo>
                  <a:pt x="636" y="191"/>
                  <a:pt x="714" y="224"/>
                  <a:pt x="779" y="283"/>
                </a:cubicBezTo>
                <a:cubicBezTo>
                  <a:pt x="844" y="345"/>
                  <a:pt x="877" y="415"/>
                  <a:pt x="877" y="504"/>
                </a:cubicBezTo>
                <a:cubicBezTo>
                  <a:pt x="877" y="588"/>
                  <a:pt x="844" y="662"/>
                  <a:pt x="779" y="7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26" tIns="60963" rIns="121926" bIns="60963" anchor="ctr"/>
          <a:lstStyle/>
          <a:p>
            <a:pPr>
              <a:defRPr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09"/>
          <p:cNvSpPr>
            <a:spLocks noChangeArrowheads="1"/>
          </p:cNvSpPr>
          <p:nvPr/>
        </p:nvSpPr>
        <p:spPr bwMode="auto">
          <a:xfrm>
            <a:off x="5835773" y="3266576"/>
            <a:ext cx="468896" cy="469018"/>
          </a:xfrm>
          <a:custGeom>
            <a:avLst/>
            <a:gdLst>
              <a:gd name="T0" fmla="*/ 552 w 1105"/>
              <a:gd name="T1" fmla="*/ 0 h 1105"/>
              <a:gd name="T2" fmla="*/ 0 w 1105"/>
              <a:gd name="T3" fmla="*/ 552 h 1105"/>
              <a:gd name="T4" fmla="*/ 552 w 1105"/>
              <a:gd name="T5" fmla="*/ 1104 h 1105"/>
              <a:gd name="T6" fmla="*/ 1104 w 1105"/>
              <a:gd name="T7" fmla="*/ 552 h 1105"/>
              <a:gd name="T8" fmla="*/ 552 w 1105"/>
              <a:gd name="T9" fmla="*/ 0 h 1105"/>
              <a:gd name="T10" fmla="*/ 552 w 1105"/>
              <a:gd name="T11" fmla="*/ 1012 h 1105"/>
              <a:gd name="T12" fmla="*/ 84 w 1105"/>
              <a:gd name="T13" fmla="*/ 552 h 1105"/>
              <a:gd name="T14" fmla="*/ 552 w 1105"/>
              <a:gd name="T15" fmla="*/ 84 h 1105"/>
              <a:gd name="T16" fmla="*/ 1012 w 1105"/>
              <a:gd name="T17" fmla="*/ 552 h 1105"/>
              <a:gd name="T18" fmla="*/ 552 w 1105"/>
              <a:gd name="T19" fmla="*/ 1012 h 1105"/>
              <a:gd name="T20" fmla="*/ 836 w 1105"/>
              <a:gd name="T21" fmla="*/ 410 h 1105"/>
              <a:gd name="T22" fmla="*/ 828 w 1105"/>
              <a:gd name="T23" fmla="*/ 452 h 1105"/>
              <a:gd name="T24" fmla="*/ 560 w 1105"/>
              <a:gd name="T25" fmla="*/ 636 h 1105"/>
              <a:gd name="T26" fmla="*/ 544 w 1105"/>
              <a:gd name="T27" fmla="*/ 636 h 1105"/>
              <a:gd name="T28" fmla="*/ 527 w 1105"/>
              <a:gd name="T29" fmla="*/ 636 h 1105"/>
              <a:gd name="T30" fmla="*/ 518 w 1105"/>
              <a:gd name="T31" fmla="*/ 611 h 1105"/>
              <a:gd name="T32" fmla="*/ 518 w 1105"/>
              <a:gd name="T33" fmla="*/ 218 h 1105"/>
              <a:gd name="T34" fmla="*/ 544 w 1105"/>
              <a:gd name="T35" fmla="*/ 184 h 1105"/>
              <a:gd name="T36" fmla="*/ 577 w 1105"/>
              <a:gd name="T37" fmla="*/ 218 h 1105"/>
              <a:gd name="T38" fmla="*/ 577 w 1105"/>
              <a:gd name="T39" fmla="*/ 552 h 1105"/>
              <a:gd name="T40" fmla="*/ 795 w 1105"/>
              <a:gd name="T41" fmla="*/ 402 h 1105"/>
              <a:gd name="T42" fmla="*/ 836 w 1105"/>
              <a:gd name="T43" fmla="*/ 410 h 1105"/>
              <a:gd name="T44" fmla="*/ 836 w 1105"/>
              <a:gd name="T45" fmla="*/ 410 h 1105"/>
              <a:gd name="T46" fmla="*/ 836 w 1105"/>
              <a:gd name="T47" fmla="*/ 410 h 1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05" h="1105">
                <a:moveTo>
                  <a:pt x="552" y="0"/>
                </a:moveTo>
                <a:cubicBezTo>
                  <a:pt x="243" y="0"/>
                  <a:pt x="0" y="243"/>
                  <a:pt x="0" y="552"/>
                </a:cubicBezTo>
                <a:cubicBezTo>
                  <a:pt x="0" y="853"/>
                  <a:pt x="243" y="1104"/>
                  <a:pt x="552" y="1104"/>
                </a:cubicBezTo>
                <a:cubicBezTo>
                  <a:pt x="853" y="1104"/>
                  <a:pt x="1104" y="853"/>
                  <a:pt x="1104" y="552"/>
                </a:cubicBezTo>
                <a:cubicBezTo>
                  <a:pt x="1104" y="243"/>
                  <a:pt x="853" y="0"/>
                  <a:pt x="552" y="0"/>
                </a:cubicBezTo>
                <a:close/>
                <a:moveTo>
                  <a:pt x="552" y="1012"/>
                </a:moveTo>
                <a:cubicBezTo>
                  <a:pt x="293" y="1012"/>
                  <a:pt x="84" y="803"/>
                  <a:pt x="84" y="552"/>
                </a:cubicBezTo>
                <a:cubicBezTo>
                  <a:pt x="84" y="293"/>
                  <a:pt x="293" y="84"/>
                  <a:pt x="552" y="84"/>
                </a:cubicBezTo>
                <a:cubicBezTo>
                  <a:pt x="803" y="84"/>
                  <a:pt x="1012" y="293"/>
                  <a:pt x="1012" y="552"/>
                </a:cubicBezTo>
                <a:cubicBezTo>
                  <a:pt x="1012" y="803"/>
                  <a:pt x="803" y="1012"/>
                  <a:pt x="552" y="1012"/>
                </a:cubicBezTo>
                <a:close/>
                <a:moveTo>
                  <a:pt x="836" y="410"/>
                </a:moveTo>
                <a:cubicBezTo>
                  <a:pt x="845" y="419"/>
                  <a:pt x="845" y="435"/>
                  <a:pt x="828" y="452"/>
                </a:cubicBezTo>
                <a:cubicBezTo>
                  <a:pt x="560" y="636"/>
                  <a:pt x="560" y="636"/>
                  <a:pt x="560" y="636"/>
                </a:cubicBezTo>
                <a:cubicBezTo>
                  <a:pt x="552" y="636"/>
                  <a:pt x="552" y="636"/>
                  <a:pt x="544" y="636"/>
                </a:cubicBezTo>
                <a:cubicBezTo>
                  <a:pt x="544" y="636"/>
                  <a:pt x="535" y="636"/>
                  <a:pt x="527" y="636"/>
                </a:cubicBezTo>
                <a:cubicBezTo>
                  <a:pt x="518" y="628"/>
                  <a:pt x="518" y="619"/>
                  <a:pt x="518" y="611"/>
                </a:cubicBezTo>
                <a:cubicBezTo>
                  <a:pt x="518" y="218"/>
                  <a:pt x="518" y="218"/>
                  <a:pt x="518" y="218"/>
                </a:cubicBezTo>
                <a:cubicBezTo>
                  <a:pt x="518" y="201"/>
                  <a:pt x="527" y="184"/>
                  <a:pt x="544" y="184"/>
                </a:cubicBezTo>
                <a:cubicBezTo>
                  <a:pt x="560" y="184"/>
                  <a:pt x="577" y="201"/>
                  <a:pt x="577" y="218"/>
                </a:cubicBezTo>
                <a:cubicBezTo>
                  <a:pt x="577" y="552"/>
                  <a:pt x="577" y="552"/>
                  <a:pt x="577" y="552"/>
                </a:cubicBezTo>
                <a:cubicBezTo>
                  <a:pt x="795" y="402"/>
                  <a:pt x="795" y="402"/>
                  <a:pt x="795" y="402"/>
                </a:cubicBezTo>
                <a:cubicBezTo>
                  <a:pt x="811" y="393"/>
                  <a:pt x="828" y="393"/>
                  <a:pt x="836" y="410"/>
                </a:cubicBezTo>
                <a:close/>
                <a:moveTo>
                  <a:pt x="836" y="410"/>
                </a:moveTo>
                <a:lnTo>
                  <a:pt x="836" y="4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26" tIns="60963" rIns="121926" bIns="60963" anchor="ctr"/>
          <a:lstStyle/>
          <a:p>
            <a:pPr>
              <a:defRPr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20"/>
          <p:cNvSpPr txBox="1"/>
          <p:nvPr/>
        </p:nvSpPr>
        <p:spPr>
          <a:xfrm>
            <a:off x="6281965" y="3326660"/>
            <a:ext cx="3839264" cy="307777"/>
          </a:xfrm>
          <a:prstGeom prst="rect">
            <a:avLst/>
          </a:prstGeom>
        </p:spPr>
        <p:txBody>
          <a:bodyPr vert="horz" wrap="square" lIns="121926" tIns="0" rIns="121926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here Something</a:t>
            </a:r>
          </a:p>
        </p:txBody>
      </p:sp>
      <p:sp>
        <p:nvSpPr>
          <p:cNvPr id="16" name="Title 20"/>
          <p:cNvSpPr txBox="1"/>
          <p:nvPr/>
        </p:nvSpPr>
        <p:spPr>
          <a:xfrm>
            <a:off x="8601720" y="4066152"/>
            <a:ext cx="1919632" cy="307777"/>
          </a:xfrm>
          <a:prstGeom prst="rect">
            <a:avLst/>
          </a:prstGeom>
        </p:spPr>
        <p:txBody>
          <a:bodyPr vert="horz" wrap="square" lIns="121926" tIns="0" rIns="121926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here</a:t>
            </a:r>
          </a:p>
        </p:txBody>
      </p:sp>
      <p:sp>
        <p:nvSpPr>
          <p:cNvPr id="17" name="Freeform 328"/>
          <p:cNvSpPr>
            <a:spLocks noChangeArrowheads="1"/>
          </p:cNvSpPr>
          <p:nvPr/>
        </p:nvSpPr>
        <p:spPr bwMode="auto">
          <a:xfrm>
            <a:off x="7942007" y="4081230"/>
            <a:ext cx="650391" cy="362848"/>
          </a:xfrm>
          <a:custGeom>
            <a:avLst/>
            <a:gdLst>
              <a:gd name="T0" fmla="*/ 585 w 1564"/>
              <a:gd name="T1" fmla="*/ 610 h 871"/>
              <a:gd name="T2" fmla="*/ 451 w 1564"/>
              <a:gd name="T3" fmla="*/ 744 h 871"/>
              <a:gd name="T4" fmla="*/ 585 w 1564"/>
              <a:gd name="T5" fmla="*/ 870 h 871"/>
              <a:gd name="T6" fmla="*/ 710 w 1564"/>
              <a:gd name="T7" fmla="*/ 744 h 871"/>
              <a:gd name="T8" fmla="*/ 585 w 1564"/>
              <a:gd name="T9" fmla="*/ 610 h 871"/>
              <a:gd name="T10" fmla="*/ 585 w 1564"/>
              <a:gd name="T11" fmla="*/ 811 h 871"/>
              <a:gd name="T12" fmla="*/ 518 w 1564"/>
              <a:gd name="T13" fmla="*/ 744 h 871"/>
              <a:gd name="T14" fmla="*/ 585 w 1564"/>
              <a:gd name="T15" fmla="*/ 677 h 871"/>
              <a:gd name="T16" fmla="*/ 643 w 1564"/>
              <a:gd name="T17" fmla="*/ 744 h 871"/>
              <a:gd name="T18" fmla="*/ 585 w 1564"/>
              <a:gd name="T19" fmla="*/ 811 h 871"/>
              <a:gd name="T20" fmla="*/ 1563 w 1564"/>
              <a:gd name="T21" fmla="*/ 519 h 871"/>
              <a:gd name="T22" fmla="*/ 1563 w 1564"/>
              <a:gd name="T23" fmla="*/ 652 h 871"/>
              <a:gd name="T24" fmla="*/ 1505 w 1564"/>
              <a:gd name="T25" fmla="*/ 719 h 871"/>
              <a:gd name="T26" fmla="*/ 1429 w 1564"/>
              <a:gd name="T27" fmla="*/ 719 h 871"/>
              <a:gd name="T28" fmla="*/ 1262 w 1564"/>
              <a:gd name="T29" fmla="*/ 569 h 871"/>
              <a:gd name="T30" fmla="*/ 1095 w 1564"/>
              <a:gd name="T31" fmla="*/ 719 h 871"/>
              <a:gd name="T32" fmla="*/ 752 w 1564"/>
              <a:gd name="T33" fmla="*/ 719 h 871"/>
              <a:gd name="T34" fmla="*/ 585 w 1564"/>
              <a:gd name="T35" fmla="*/ 569 h 871"/>
              <a:gd name="T36" fmla="*/ 409 w 1564"/>
              <a:gd name="T37" fmla="*/ 719 h 871"/>
              <a:gd name="T38" fmla="*/ 326 w 1564"/>
              <a:gd name="T39" fmla="*/ 719 h 871"/>
              <a:gd name="T40" fmla="*/ 267 w 1564"/>
              <a:gd name="T41" fmla="*/ 652 h 871"/>
              <a:gd name="T42" fmla="*/ 267 w 1564"/>
              <a:gd name="T43" fmla="*/ 519 h 871"/>
              <a:gd name="T44" fmla="*/ 1563 w 1564"/>
              <a:gd name="T45" fmla="*/ 519 h 871"/>
              <a:gd name="T46" fmla="*/ 1262 w 1564"/>
              <a:gd name="T47" fmla="*/ 610 h 871"/>
              <a:gd name="T48" fmla="*/ 1128 w 1564"/>
              <a:gd name="T49" fmla="*/ 744 h 871"/>
              <a:gd name="T50" fmla="*/ 1262 w 1564"/>
              <a:gd name="T51" fmla="*/ 870 h 871"/>
              <a:gd name="T52" fmla="*/ 1396 w 1564"/>
              <a:gd name="T53" fmla="*/ 744 h 871"/>
              <a:gd name="T54" fmla="*/ 1262 w 1564"/>
              <a:gd name="T55" fmla="*/ 610 h 871"/>
              <a:gd name="T56" fmla="*/ 1262 w 1564"/>
              <a:gd name="T57" fmla="*/ 811 h 871"/>
              <a:gd name="T58" fmla="*/ 1195 w 1564"/>
              <a:gd name="T59" fmla="*/ 744 h 871"/>
              <a:gd name="T60" fmla="*/ 1262 w 1564"/>
              <a:gd name="T61" fmla="*/ 677 h 871"/>
              <a:gd name="T62" fmla="*/ 1329 w 1564"/>
              <a:gd name="T63" fmla="*/ 744 h 871"/>
              <a:gd name="T64" fmla="*/ 1262 w 1564"/>
              <a:gd name="T65" fmla="*/ 811 h 871"/>
              <a:gd name="T66" fmla="*/ 1538 w 1564"/>
              <a:gd name="T67" fmla="*/ 376 h 871"/>
              <a:gd name="T68" fmla="*/ 1295 w 1564"/>
              <a:gd name="T69" fmla="*/ 134 h 871"/>
              <a:gd name="T70" fmla="*/ 1229 w 1564"/>
              <a:gd name="T71" fmla="*/ 109 h 871"/>
              <a:gd name="T72" fmla="*/ 1112 w 1564"/>
              <a:gd name="T73" fmla="*/ 109 h 871"/>
              <a:gd name="T74" fmla="*/ 1112 w 1564"/>
              <a:gd name="T75" fmla="*/ 59 h 871"/>
              <a:gd name="T76" fmla="*/ 1045 w 1564"/>
              <a:gd name="T77" fmla="*/ 0 h 871"/>
              <a:gd name="T78" fmla="*/ 326 w 1564"/>
              <a:gd name="T79" fmla="*/ 0 h 871"/>
              <a:gd name="T80" fmla="*/ 267 w 1564"/>
              <a:gd name="T81" fmla="*/ 59 h 871"/>
              <a:gd name="T82" fmla="*/ 267 w 1564"/>
              <a:gd name="T83" fmla="*/ 75 h 871"/>
              <a:gd name="T84" fmla="*/ 8 w 1564"/>
              <a:gd name="T85" fmla="*/ 101 h 871"/>
              <a:gd name="T86" fmla="*/ 459 w 1564"/>
              <a:gd name="T87" fmla="*/ 159 h 871"/>
              <a:gd name="T88" fmla="*/ 0 w 1564"/>
              <a:gd name="T89" fmla="*/ 209 h 871"/>
              <a:gd name="T90" fmla="*/ 459 w 1564"/>
              <a:gd name="T91" fmla="*/ 268 h 871"/>
              <a:gd name="T92" fmla="*/ 0 w 1564"/>
              <a:gd name="T93" fmla="*/ 309 h 871"/>
              <a:gd name="T94" fmla="*/ 267 w 1564"/>
              <a:gd name="T95" fmla="*/ 360 h 871"/>
              <a:gd name="T96" fmla="*/ 267 w 1564"/>
              <a:gd name="T97" fmla="*/ 485 h 871"/>
              <a:gd name="T98" fmla="*/ 1563 w 1564"/>
              <a:gd name="T99" fmla="*/ 485 h 871"/>
              <a:gd name="T100" fmla="*/ 1563 w 1564"/>
              <a:gd name="T101" fmla="*/ 435 h 871"/>
              <a:gd name="T102" fmla="*/ 1538 w 1564"/>
              <a:gd name="T103" fmla="*/ 376 h 871"/>
              <a:gd name="T104" fmla="*/ 1429 w 1564"/>
              <a:gd name="T105" fmla="*/ 385 h 871"/>
              <a:gd name="T106" fmla="*/ 1195 w 1564"/>
              <a:gd name="T107" fmla="*/ 385 h 871"/>
              <a:gd name="T108" fmla="*/ 1178 w 1564"/>
              <a:gd name="T109" fmla="*/ 376 h 871"/>
              <a:gd name="T110" fmla="*/ 1178 w 1564"/>
              <a:gd name="T111" fmla="*/ 193 h 871"/>
              <a:gd name="T112" fmla="*/ 1195 w 1564"/>
              <a:gd name="T113" fmla="*/ 184 h 871"/>
              <a:gd name="T114" fmla="*/ 1237 w 1564"/>
              <a:gd name="T115" fmla="*/ 184 h 871"/>
              <a:gd name="T116" fmla="*/ 1245 w 1564"/>
              <a:gd name="T117" fmla="*/ 184 h 871"/>
              <a:gd name="T118" fmla="*/ 1438 w 1564"/>
              <a:gd name="T119" fmla="*/ 368 h 871"/>
              <a:gd name="T120" fmla="*/ 1429 w 1564"/>
              <a:gd name="T121" fmla="*/ 385 h 871"/>
              <a:gd name="T122" fmla="*/ 1429 w 1564"/>
              <a:gd name="T123" fmla="*/ 385 h 871"/>
              <a:gd name="T124" fmla="*/ 1429 w 1564"/>
              <a:gd name="T125" fmla="*/ 385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64" h="871">
                <a:moveTo>
                  <a:pt x="585" y="610"/>
                </a:moveTo>
                <a:cubicBezTo>
                  <a:pt x="510" y="610"/>
                  <a:pt x="451" y="669"/>
                  <a:pt x="451" y="744"/>
                </a:cubicBezTo>
                <a:cubicBezTo>
                  <a:pt x="451" y="820"/>
                  <a:pt x="510" y="870"/>
                  <a:pt x="585" y="870"/>
                </a:cubicBezTo>
                <a:cubicBezTo>
                  <a:pt x="652" y="870"/>
                  <a:pt x="710" y="820"/>
                  <a:pt x="710" y="744"/>
                </a:cubicBezTo>
                <a:cubicBezTo>
                  <a:pt x="710" y="669"/>
                  <a:pt x="652" y="610"/>
                  <a:pt x="585" y="610"/>
                </a:cubicBezTo>
                <a:close/>
                <a:moveTo>
                  <a:pt x="585" y="811"/>
                </a:moveTo>
                <a:cubicBezTo>
                  <a:pt x="543" y="811"/>
                  <a:pt x="518" y="778"/>
                  <a:pt x="518" y="744"/>
                </a:cubicBezTo>
                <a:cubicBezTo>
                  <a:pt x="518" y="711"/>
                  <a:pt x="543" y="677"/>
                  <a:pt x="585" y="677"/>
                </a:cubicBezTo>
                <a:cubicBezTo>
                  <a:pt x="618" y="677"/>
                  <a:pt x="643" y="711"/>
                  <a:pt x="643" y="744"/>
                </a:cubicBezTo>
                <a:cubicBezTo>
                  <a:pt x="643" y="778"/>
                  <a:pt x="618" y="811"/>
                  <a:pt x="585" y="811"/>
                </a:cubicBezTo>
                <a:close/>
                <a:moveTo>
                  <a:pt x="1563" y="519"/>
                </a:moveTo>
                <a:cubicBezTo>
                  <a:pt x="1563" y="652"/>
                  <a:pt x="1563" y="652"/>
                  <a:pt x="1563" y="652"/>
                </a:cubicBezTo>
                <a:cubicBezTo>
                  <a:pt x="1563" y="694"/>
                  <a:pt x="1538" y="719"/>
                  <a:pt x="1505" y="719"/>
                </a:cubicBezTo>
                <a:cubicBezTo>
                  <a:pt x="1429" y="719"/>
                  <a:pt x="1429" y="719"/>
                  <a:pt x="1429" y="719"/>
                </a:cubicBezTo>
                <a:cubicBezTo>
                  <a:pt x="1421" y="636"/>
                  <a:pt x="1346" y="569"/>
                  <a:pt x="1262" y="569"/>
                </a:cubicBezTo>
                <a:cubicBezTo>
                  <a:pt x="1178" y="569"/>
                  <a:pt x="1103" y="636"/>
                  <a:pt x="1095" y="719"/>
                </a:cubicBezTo>
                <a:cubicBezTo>
                  <a:pt x="752" y="719"/>
                  <a:pt x="752" y="719"/>
                  <a:pt x="752" y="719"/>
                </a:cubicBezTo>
                <a:cubicBezTo>
                  <a:pt x="735" y="636"/>
                  <a:pt x="669" y="569"/>
                  <a:pt x="585" y="569"/>
                </a:cubicBezTo>
                <a:cubicBezTo>
                  <a:pt x="493" y="569"/>
                  <a:pt x="426" y="636"/>
                  <a:pt x="409" y="719"/>
                </a:cubicBezTo>
                <a:cubicBezTo>
                  <a:pt x="326" y="719"/>
                  <a:pt x="326" y="719"/>
                  <a:pt x="326" y="719"/>
                </a:cubicBezTo>
                <a:cubicBezTo>
                  <a:pt x="292" y="719"/>
                  <a:pt x="267" y="694"/>
                  <a:pt x="267" y="652"/>
                </a:cubicBezTo>
                <a:cubicBezTo>
                  <a:pt x="267" y="519"/>
                  <a:pt x="267" y="519"/>
                  <a:pt x="267" y="519"/>
                </a:cubicBezTo>
                <a:lnTo>
                  <a:pt x="1563" y="519"/>
                </a:lnTo>
                <a:close/>
                <a:moveTo>
                  <a:pt x="1262" y="610"/>
                </a:moveTo>
                <a:cubicBezTo>
                  <a:pt x="1187" y="610"/>
                  <a:pt x="1128" y="669"/>
                  <a:pt x="1128" y="744"/>
                </a:cubicBezTo>
                <a:cubicBezTo>
                  <a:pt x="1128" y="820"/>
                  <a:pt x="1187" y="870"/>
                  <a:pt x="1262" y="870"/>
                </a:cubicBezTo>
                <a:cubicBezTo>
                  <a:pt x="1337" y="870"/>
                  <a:pt x="1396" y="820"/>
                  <a:pt x="1396" y="744"/>
                </a:cubicBezTo>
                <a:cubicBezTo>
                  <a:pt x="1396" y="669"/>
                  <a:pt x="1337" y="610"/>
                  <a:pt x="1262" y="610"/>
                </a:cubicBezTo>
                <a:close/>
                <a:moveTo>
                  <a:pt x="1262" y="811"/>
                </a:moveTo>
                <a:cubicBezTo>
                  <a:pt x="1229" y="811"/>
                  <a:pt x="1195" y="778"/>
                  <a:pt x="1195" y="744"/>
                </a:cubicBezTo>
                <a:cubicBezTo>
                  <a:pt x="1195" y="711"/>
                  <a:pt x="1229" y="677"/>
                  <a:pt x="1262" y="677"/>
                </a:cubicBezTo>
                <a:cubicBezTo>
                  <a:pt x="1295" y="677"/>
                  <a:pt x="1329" y="711"/>
                  <a:pt x="1329" y="744"/>
                </a:cubicBezTo>
                <a:cubicBezTo>
                  <a:pt x="1329" y="778"/>
                  <a:pt x="1295" y="811"/>
                  <a:pt x="1262" y="811"/>
                </a:cubicBezTo>
                <a:close/>
                <a:moveTo>
                  <a:pt x="1538" y="376"/>
                </a:moveTo>
                <a:cubicBezTo>
                  <a:pt x="1295" y="134"/>
                  <a:pt x="1295" y="134"/>
                  <a:pt x="1295" y="134"/>
                </a:cubicBezTo>
                <a:cubicBezTo>
                  <a:pt x="1279" y="117"/>
                  <a:pt x="1254" y="109"/>
                  <a:pt x="1229" y="109"/>
                </a:cubicBezTo>
                <a:cubicBezTo>
                  <a:pt x="1112" y="109"/>
                  <a:pt x="1112" y="109"/>
                  <a:pt x="1112" y="109"/>
                </a:cubicBezTo>
                <a:cubicBezTo>
                  <a:pt x="1112" y="59"/>
                  <a:pt x="1112" y="59"/>
                  <a:pt x="1112" y="59"/>
                </a:cubicBezTo>
                <a:cubicBezTo>
                  <a:pt x="1112" y="25"/>
                  <a:pt x="1078" y="0"/>
                  <a:pt x="1045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292" y="0"/>
                  <a:pt x="267" y="25"/>
                  <a:pt x="267" y="59"/>
                </a:cubicBezTo>
                <a:cubicBezTo>
                  <a:pt x="267" y="75"/>
                  <a:pt x="267" y="75"/>
                  <a:pt x="267" y="75"/>
                </a:cubicBezTo>
                <a:cubicBezTo>
                  <a:pt x="8" y="101"/>
                  <a:pt x="8" y="101"/>
                  <a:pt x="8" y="101"/>
                </a:cubicBezTo>
                <a:cubicBezTo>
                  <a:pt x="459" y="159"/>
                  <a:pt x="459" y="159"/>
                  <a:pt x="459" y="159"/>
                </a:cubicBezTo>
                <a:cubicBezTo>
                  <a:pt x="0" y="209"/>
                  <a:pt x="0" y="209"/>
                  <a:pt x="0" y="209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0" y="309"/>
                  <a:pt x="0" y="309"/>
                  <a:pt x="0" y="309"/>
                </a:cubicBezTo>
                <a:cubicBezTo>
                  <a:pt x="267" y="360"/>
                  <a:pt x="267" y="360"/>
                  <a:pt x="267" y="360"/>
                </a:cubicBezTo>
                <a:cubicBezTo>
                  <a:pt x="267" y="485"/>
                  <a:pt x="267" y="485"/>
                  <a:pt x="267" y="485"/>
                </a:cubicBezTo>
                <a:cubicBezTo>
                  <a:pt x="1563" y="485"/>
                  <a:pt x="1563" y="485"/>
                  <a:pt x="1563" y="485"/>
                </a:cubicBezTo>
                <a:cubicBezTo>
                  <a:pt x="1563" y="435"/>
                  <a:pt x="1563" y="435"/>
                  <a:pt x="1563" y="435"/>
                </a:cubicBezTo>
                <a:cubicBezTo>
                  <a:pt x="1563" y="410"/>
                  <a:pt x="1555" y="393"/>
                  <a:pt x="1538" y="376"/>
                </a:cubicBezTo>
                <a:close/>
                <a:moveTo>
                  <a:pt x="1429" y="385"/>
                </a:moveTo>
                <a:cubicBezTo>
                  <a:pt x="1195" y="385"/>
                  <a:pt x="1195" y="385"/>
                  <a:pt x="1195" y="385"/>
                </a:cubicBezTo>
                <a:cubicBezTo>
                  <a:pt x="1187" y="385"/>
                  <a:pt x="1178" y="376"/>
                  <a:pt x="1178" y="376"/>
                </a:cubicBezTo>
                <a:cubicBezTo>
                  <a:pt x="1178" y="193"/>
                  <a:pt x="1178" y="193"/>
                  <a:pt x="1178" y="193"/>
                </a:cubicBezTo>
                <a:cubicBezTo>
                  <a:pt x="1178" y="184"/>
                  <a:pt x="1187" y="184"/>
                  <a:pt x="1195" y="184"/>
                </a:cubicBezTo>
                <a:cubicBezTo>
                  <a:pt x="1237" y="184"/>
                  <a:pt x="1237" y="184"/>
                  <a:pt x="1237" y="184"/>
                </a:cubicBezTo>
                <a:lnTo>
                  <a:pt x="1245" y="184"/>
                </a:lnTo>
                <a:cubicBezTo>
                  <a:pt x="1438" y="368"/>
                  <a:pt x="1438" y="368"/>
                  <a:pt x="1438" y="368"/>
                </a:cubicBezTo>
                <a:cubicBezTo>
                  <a:pt x="1446" y="376"/>
                  <a:pt x="1438" y="385"/>
                  <a:pt x="1429" y="385"/>
                </a:cubicBezTo>
                <a:close/>
                <a:moveTo>
                  <a:pt x="1429" y="385"/>
                </a:moveTo>
                <a:lnTo>
                  <a:pt x="1429" y="3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26" tIns="60963" rIns="121926" bIns="60963" anchor="ctr"/>
          <a:lstStyle/>
          <a:p>
            <a:pPr>
              <a:defRPr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37.微立体创意手绘箭头通用PPT模板"/>
</p:tagLst>
</file>

<file path=ppt/theme/theme1.xml><?xml version="1.0" encoding="utf-8"?>
<a:theme xmlns:a="http://schemas.openxmlformats.org/drawingml/2006/main" name="Office 主题">
  <a:themeElements>
    <a:clrScheme name="自定义 397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F7B63E"/>
      </a:accent1>
      <a:accent2>
        <a:srgbClr val="FF3E3E"/>
      </a:accent2>
      <a:accent3>
        <a:srgbClr val="76AAD8"/>
      </a:accent3>
      <a:accent4>
        <a:srgbClr val="70AD47"/>
      </a:accent4>
      <a:accent5>
        <a:srgbClr val="F7B63E"/>
      </a:accent5>
      <a:accent6>
        <a:srgbClr val="FF3E3E"/>
      </a:accent6>
      <a:hlink>
        <a:srgbClr val="76AAD8"/>
      </a:hlink>
      <a:folHlink>
        <a:srgbClr val="70AD4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2381</Words>
  <Application>Microsoft Office PowerPoint</Application>
  <PresentationFormat>宽屏</PresentationFormat>
  <Paragraphs>369</Paragraphs>
  <Slides>30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方正静蕾简体</vt:lpstr>
      <vt:lpstr>微软雅黑</vt:lpstr>
      <vt:lpstr>幼圆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437.微立体创意手绘箭头通用PPT模板</dc:title>
  <dc:creator/>
  <cp:lastModifiedBy>天 下</cp:lastModifiedBy>
  <cp:revision>47</cp:revision>
  <dcterms:created xsi:type="dcterms:W3CDTF">2017-04-05T03:07:00Z</dcterms:created>
  <dcterms:modified xsi:type="dcterms:W3CDTF">2021-01-04T22:49:41Z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