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62" r:id="rId2"/>
    <p:sldId id="5914" r:id="rId3"/>
    <p:sldId id="5915" r:id="rId4"/>
    <p:sldId id="5923" r:id="rId5"/>
    <p:sldId id="5934" r:id="rId6"/>
    <p:sldId id="5924" r:id="rId7"/>
    <p:sldId id="5940" r:id="rId8"/>
    <p:sldId id="5927" r:id="rId9"/>
    <p:sldId id="5916" r:id="rId10"/>
    <p:sldId id="5919" r:id="rId11"/>
    <p:sldId id="5922" r:id="rId12"/>
    <p:sldId id="5931" r:id="rId13"/>
    <p:sldId id="5933" r:id="rId14"/>
    <p:sldId id="5937" r:id="rId15"/>
    <p:sldId id="5917" r:id="rId16"/>
    <p:sldId id="5926" r:id="rId17"/>
    <p:sldId id="5920" r:id="rId18"/>
    <p:sldId id="5936" r:id="rId19"/>
    <p:sldId id="5921" r:id="rId20"/>
    <p:sldId id="5941" r:id="rId21"/>
    <p:sldId id="5918" r:id="rId22"/>
    <p:sldId id="5928" r:id="rId23"/>
    <p:sldId id="5938" r:id="rId24"/>
    <p:sldId id="5929" r:id="rId25"/>
    <p:sldId id="5932" r:id="rId26"/>
    <p:sldId id="591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200"/>
    <a:srgbClr val="FABD00"/>
    <a:srgbClr val="40C4F1"/>
    <a:srgbClr val="F98146"/>
    <a:srgbClr val="CA0022"/>
    <a:srgbClr val="2775A6"/>
    <a:srgbClr val="FFFFFF"/>
    <a:srgbClr val="135145"/>
    <a:srgbClr val="FF9900"/>
    <a:srgbClr val="FFA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8307" autoAdjust="0"/>
  </p:normalViewPr>
  <p:slideViewPr>
    <p:cSldViewPr>
      <p:cViewPr varScale="1">
        <p:scale>
          <a:sx n="104" d="100"/>
          <a:sy n="104" d="100"/>
        </p:scale>
        <p:origin x="684" y="15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15-47B3-95D2-75557DE830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15-47B3-95D2-75557DE830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15-47B3-95D2-75557DE830F0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1715-47B3-95D2-75557DE83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76333696"/>
        <c:axId val="276335232"/>
      </c:barChart>
      <c:catAx>
        <c:axId val="27633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76335232"/>
        <c:crosses val="autoZero"/>
        <c:auto val="1"/>
        <c:lblAlgn val="ctr"/>
        <c:lblOffset val="100"/>
        <c:noMultiLvlLbl val="0"/>
      </c:catAx>
      <c:valAx>
        <c:axId val="2763352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2763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B4572-018F-4CE0-AE77-578DC43495D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24050" y="4115966"/>
            <a:ext cx="90106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创意多边形</a:t>
            </a:r>
            <a:r>
              <a:rPr lang="en-US" altLang="zh-CN" sz="8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669295" y="6019565"/>
            <a:ext cx="2261298" cy="2863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:xiazaii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649023" y="6019565"/>
            <a:ext cx="2876696" cy="28814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XXXXXX/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320237" y="3732535"/>
            <a:ext cx="8218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CREATIVE LOW POLYGON PPT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4351809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Oval 22"/>
          <p:cNvSpPr/>
          <p:nvPr/>
        </p:nvSpPr>
        <p:spPr>
          <a:xfrm>
            <a:off x="5305670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" name="Oval 22"/>
          <p:cNvSpPr/>
          <p:nvPr/>
        </p:nvSpPr>
        <p:spPr>
          <a:xfrm>
            <a:off x="625953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" name="Oval 22"/>
          <p:cNvSpPr/>
          <p:nvPr/>
        </p:nvSpPr>
        <p:spPr>
          <a:xfrm>
            <a:off x="721339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pic>
        <p:nvPicPr>
          <p:cNvPr id="5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14048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/>
      <p:bldP spid="11" grpId="1"/>
      <p:bldP spid="13" grpId="0" bldLvl="0" animBg="1"/>
      <p:bldP spid="15" grpId="0" animBg="1"/>
      <p:bldP spid="16" grpId="0"/>
      <p:bldP spid="16" grpId="1"/>
      <p:bldP spid="8" grpId="0" animBg="1"/>
      <p:bldP spid="9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9450" y="4702077"/>
                <a:ext cx="2629151" cy="43775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81956" y="5294437"/>
                <a:ext cx="2511380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996927" y="5294437"/>
                <a:ext cx="2485623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53" y="1792556"/>
            <a:ext cx="12858044" cy="347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81300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itle 13"/>
          <p:cNvSpPr txBox="1"/>
          <p:nvPr/>
        </p:nvSpPr>
        <p:spPr>
          <a:xfrm>
            <a:off x="870022" y="5613130"/>
            <a:ext cx="1873178" cy="1042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itle 13"/>
          <p:cNvSpPr txBox="1"/>
          <p:nvPr/>
        </p:nvSpPr>
        <p:spPr>
          <a:xfrm>
            <a:off x="3135194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itle 13"/>
          <p:cNvSpPr txBox="1"/>
          <p:nvPr/>
        </p:nvSpPr>
        <p:spPr>
          <a:xfrm>
            <a:off x="5449556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itle 13"/>
          <p:cNvSpPr txBox="1"/>
          <p:nvPr/>
        </p:nvSpPr>
        <p:spPr>
          <a:xfrm>
            <a:off x="7763918" y="5574624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itle 13"/>
          <p:cNvSpPr txBox="1"/>
          <p:nvPr/>
        </p:nvSpPr>
        <p:spPr>
          <a:xfrm>
            <a:off x="10078281" y="5574815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3113112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>
            <a:off x="5413219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7713326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1001343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4" grpId="0" animBg="1"/>
      <p:bldP spid="99" grpId="0"/>
      <p:bldP spid="100" grpId="0"/>
      <p:bldP spid="104" grpId="0"/>
      <p:bldP spid="111" grpId="0"/>
      <p:bldP spid="112" grpId="0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3040" y="5126263"/>
            <a:ext cx="12871438" cy="2106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8574" y="5624543"/>
            <a:ext cx="11187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706" y="3249122"/>
            <a:ext cx="2143007" cy="15738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0454" y="3249122"/>
            <a:ext cx="2143007" cy="1573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201" y="3249122"/>
            <a:ext cx="2143007" cy="1573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91949" y="3249122"/>
            <a:ext cx="2143007" cy="1573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64706" y="2077774"/>
            <a:ext cx="0" cy="11713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4706" y="2077773"/>
            <a:ext cx="9643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40453" y="2077774"/>
            <a:ext cx="0" cy="11713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40453" y="2077773"/>
            <a:ext cx="96435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16201" y="2077774"/>
            <a:ext cx="0" cy="11713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16201" y="2077773"/>
            <a:ext cx="96435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91949" y="2077774"/>
            <a:ext cx="0" cy="11713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9591949" y="2077773"/>
            <a:ext cx="96435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58865" y="1963417"/>
            <a:ext cx="155531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09495" y="1963417"/>
            <a:ext cx="143184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94683" y="1963417"/>
            <a:ext cx="177099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483729" y="1963417"/>
            <a:ext cx="157503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8" name="Rectangle 14"/>
          <p:cNvSpPr/>
          <p:nvPr/>
        </p:nvSpPr>
        <p:spPr bwMode="auto">
          <a:xfrm>
            <a:off x="1179008" y="2340254"/>
            <a:ext cx="2235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69" name="Rectangle 14"/>
          <p:cNvSpPr/>
          <p:nvPr/>
        </p:nvSpPr>
        <p:spPr bwMode="auto">
          <a:xfrm>
            <a:off x="3991023" y="2340254"/>
            <a:ext cx="2150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0" name="Rectangle 14"/>
          <p:cNvSpPr/>
          <p:nvPr/>
        </p:nvSpPr>
        <p:spPr bwMode="auto">
          <a:xfrm>
            <a:off x="6965128" y="2340254"/>
            <a:ext cx="22005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1" name="Rectangle 14"/>
          <p:cNvSpPr/>
          <p:nvPr/>
        </p:nvSpPr>
        <p:spPr bwMode="auto">
          <a:xfrm>
            <a:off x="9727786" y="2340254"/>
            <a:ext cx="23181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08971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33223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984718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7475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42" name="Freeform 228"/>
          <p:cNvSpPr/>
          <p:nvPr/>
        </p:nvSpPr>
        <p:spPr bwMode="auto">
          <a:xfrm>
            <a:off x="1804335" y="4062959"/>
            <a:ext cx="463747" cy="510456"/>
          </a:xfrm>
          <a:custGeom>
            <a:avLst/>
            <a:gdLst>
              <a:gd name="T0" fmla="*/ 102 w 204"/>
              <a:gd name="T1" fmla="*/ 42 h 224"/>
              <a:gd name="T2" fmla="*/ 150 w 204"/>
              <a:gd name="T3" fmla="*/ 1 h 224"/>
              <a:gd name="T4" fmla="*/ 188 w 204"/>
              <a:gd name="T5" fmla="*/ 20 h 224"/>
              <a:gd name="T6" fmla="*/ 204 w 204"/>
              <a:gd name="T7" fmla="*/ 58 h 224"/>
              <a:gd name="T8" fmla="*/ 188 w 204"/>
              <a:gd name="T9" fmla="*/ 117 h 224"/>
              <a:gd name="T10" fmla="*/ 150 w 204"/>
              <a:gd name="T11" fmla="*/ 173 h 224"/>
              <a:gd name="T12" fmla="*/ 101 w 204"/>
              <a:gd name="T13" fmla="*/ 224 h 224"/>
              <a:gd name="T14" fmla="*/ 55 w 204"/>
              <a:gd name="T15" fmla="*/ 175 h 224"/>
              <a:gd name="T16" fmla="*/ 16 w 204"/>
              <a:gd name="T17" fmla="*/ 119 h 224"/>
              <a:gd name="T18" fmla="*/ 0 w 204"/>
              <a:gd name="T19" fmla="*/ 63 h 224"/>
              <a:gd name="T20" fmla="*/ 15 w 204"/>
              <a:gd name="T21" fmla="*/ 21 h 224"/>
              <a:gd name="T22" fmla="*/ 53 w 204"/>
              <a:gd name="T23" fmla="*/ 0 h 224"/>
              <a:gd name="T24" fmla="*/ 102 w 204"/>
              <a:gd name="T25" fmla="*/ 4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4">
                <a:moveTo>
                  <a:pt x="102" y="42"/>
                </a:moveTo>
                <a:cubicBezTo>
                  <a:pt x="111" y="21"/>
                  <a:pt x="127" y="1"/>
                  <a:pt x="150" y="1"/>
                </a:cubicBezTo>
                <a:cubicBezTo>
                  <a:pt x="164" y="1"/>
                  <a:pt x="176" y="7"/>
                  <a:pt x="188" y="20"/>
                </a:cubicBezTo>
                <a:cubicBezTo>
                  <a:pt x="198" y="33"/>
                  <a:pt x="204" y="45"/>
                  <a:pt x="204" y="58"/>
                </a:cubicBezTo>
                <a:cubicBezTo>
                  <a:pt x="204" y="77"/>
                  <a:pt x="199" y="96"/>
                  <a:pt x="188" y="117"/>
                </a:cubicBezTo>
                <a:cubicBezTo>
                  <a:pt x="180" y="135"/>
                  <a:pt x="167" y="153"/>
                  <a:pt x="150" y="173"/>
                </a:cubicBezTo>
                <a:cubicBezTo>
                  <a:pt x="138" y="188"/>
                  <a:pt x="121" y="205"/>
                  <a:pt x="101" y="224"/>
                </a:cubicBezTo>
                <a:cubicBezTo>
                  <a:pt x="84" y="207"/>
                  <a:pt x="69" y="191"/>
                  <a:pt x="55" y="175"/>
                </a:cubicBezTo>
                <a:cubicBezTo>
                  <a:pt x="39" y="155"/>
                  <a:pt x="26" y="136"/>
                  <a:pt x="16" y="119"/>
                </a:cubicBezTo>
                <a:cubicBezTo>
                  <a:pt x="6" y="98"/>
                  <a:pt x="0" y="80"/>
                  <a:pt x="0" y="63"/>
                </a:cubicBezTo>
                <a:cubicBezTo>
                  <a:pt x="0" y="48"/>
                  <a:pt x="5" y="34"/>
                  <a:pt x="15" y="21"/>
                </a:cubicBezTo>
                <a:cubicBezTo>
                  <a:pt x="25" y="7"/>
                  <a:pt x="38" y="0"/>
                  <a:pt x="53" y="0"/>
                </a:cubicBezTo>
                <a:cubicBezTo>
                  <a:pt x="77" y="0"/>
                  <a:pt x="93" y="20"/>
                  <a:pt x="10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571933" y="4061026"/>
            <a:ext cx="616567" cy="514322"/>
            <a:chOff x="2292350" y="272256"/>
            <a:chExt cx="315913" cy="263525"/>
          </a:xfrm>
          <a:solidFill>
            <a:schemeClr val="bg1"/>
          </a:solidFill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292350" y="451643"/>
              <a:ext cx="53975" cy="841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379663" y="391318"/>
              <a:ext cx="53975" cy="144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466975" y="332581"/>
              <a:ext cx="55563" cy="203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2554288" y="272256"/>
              <a:ext cx="53975" cy="263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151"/>
          <p:cNvSpPr>
            <a:spLocks noChangeAspect="1" noEditPoints="1"/>
          </p:cNvSpPr>
          <p:nvPr/>
        </p:nvSpPr>
        <p:spPr bwMode="auto">
          <a:xfrm>
            <a:off x="7492351" y="4061026"/>
            <a:ext cx="642904" cy="514322"/>
          </a:xfrm>
          <a:custGeom>
            <a:avLst/>
            <a:gdLst>
              <a:gd name="T0" fmla="*/ 95 w 286"/>
              <a:gd name="T1" fmla="*/ 163 h 228"/>
              <a:gd name="T2" fmla="*/ 161 w 286"/>
              <a:gd name="T3" fmla="*/ 97 h 228"/>
              <a:gd name="T4" fmla="*/ 95 w 286"/>
              <a:gd name="T5" fmla="*/ 31 h 228"/>
              <a:gd name="T6" fmla="*/ 29 w 286"/>
              <a:gd name="T7" fmla="*/ 97 h 228"/>
              <a:gd name="T8" fmla="*/ 95 w 286"/>
              <a:gd name="T9" fmla="*/ 163 h 228"/>
              <a:gd name="T10" fmla="*/ 145 w 286"/>
              <a:gd name="T11" fmla="*/ 116 h 228"/>
              <a:gd name="T12" fmla="*/ 98 w 286"/>
              <a:gd name="T13" fmla="*/ 149 h 228"/>
              <a:gd name="T14" fmla="*/ 51 w 286"/>
              <a:gd name="T15" fmla="*/ 116 h 228"/>
              <a:gd name="T16" fmla="*/ 145 w 286"/>
              <a:gd name="T17" fmla="*/ 116 h 228"/>
              <a:gd name="T18" fmla="*/ 135 w 286"/>
              <a:gd name="T19" fmla="*/ 171 h 228"/>
              <a:gd name="T20" fmla="*/ 95 w 286"/>
              <a:gd name="T21" fmla="*/ 181 h 228"/>
              <a:gd name="T22" fmla="*/ 55 w 286"/>
              <a:gd name="T23" fmla="*/ 171 h 228"/>
              <a:gd name="T24" fmla="*/ 0 w 286"/>
              <a:gd name="T25" fmla="*/ 228 h 228"/>
              <a:gd name="T26" fmla="*/ 190 w 286"/>
              <a:gd name="T27" fmla="*/ 228 h 228"/>
              <a:gd name="T28" fmla="*/ 135 w 286"/>
              <a:gd name="T29" fmla="*/ 171 h 228"/>
              <a:gd name="T30" fmla="*/ 174 w 286"/>
              <a:gd name="T31" fmla="*/ 86 h 228"/>
              <a:gd name="T32" fmla="*/ 241 w 286"/>
              <a:gd name="T33" fmla="*/ 86 h 228"/>
              <a:gd name="T34" fmla="*/ 194 w 286"/>
              <a:gd name="T35" fmla="*/ 118 h 228"/>
              <a:gd name="T36" fmla="*/ 173 w 286"/>
              <a:gd name="T37" fmla="*/ 113 h 228"/>
              <a:gd name="T38" fmla="*/ 168 w 286"/>
              <a:gd name="T39" fmla="*/ 128 h 228"/>
              <a:gd name="T40" fmla="*/ 191 w 286"/>
              <a:gd name="T41" fmla="*/ 132 h 228"/>
              <a:gd name="T42" fmla="*/ 257 w 286"/>
              <a:gd name="T43" fmla="*/ 66 h 228"/>
              <a:gd name="T44" fmla="*/ 191 w 286"/>
              <a:gd name="T45" fmla="*/ 0 h 228"/>
              <a:gd name="T46" fmla="*/ 136 w 286"/>
              <a:gd name="T47" fmla="*/ 29 h 228"/>
              <a:gd name="T48" fmla="*/ 174 w 286"/>
              <a:gd name="T49" fmla="*/ 86 h 228"/>
              <a:gd name="T50" fmla="*/ 231 w 286"/>
              <a:gd name="T51" fmla="*/ 140 h 228"/>
              <a:gd name="T52" fmla="*/ 191 w 286"/>
              <a:gd name="T53" fmla="*/ 150 h 228"/>
              <a:gd name="T54" fmla="*/ 159 w 286"/>
              <a:gd name="T55" fmla="*/ 144 h 228"/>
              <a:gd name="T56" fmla="*/ 144 w 286"/>
              <a:gd name="T57" fmla="*/ 160 h 228"/>
              <a:gd name="T58" fmla="*/ 192 w 286"/>
              <a:gd name="T59" fmla="*/ 197 h 228"/>
              <a:gd name="T60" fmla="*/ 286 w 286"/>
              <a:gd name="T61" fmla="*/ 197 h 228"/>
              <a:gd name="T62" fmla="*/ 231 w 286"/>
              <a:gd name="T63" fmla="*/ 14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33"/>
          <p:cNvSpPr>
            <a:spLocks noEditPoints="1"/>
          </p:cNvSpPr>
          <p:nvPr/>
        </p:nvSpPr>
        <p:spPr bwMode="auto">
          <a:xfrm>
            <a:off x="10439105" y="4092725"/>
            <a:ext cx="448693" cy="450924"/>
          </a:xfrm>
          <a:custGeom>
            <a:avLst/>
            <a:gdLst>
              <a:gd name="T0" fmla="*/ 296 w 296"/>
              <a:gd name="T1" fmla="*/ 148 h 296"/>
              <a:gd name="T2" fmla="*/ 191 w 296"/>
              <a:gd name="T3" fmla="*/ 107 h 296"/>
              <a:gd name="T4" fmla="*/ 196 w 296"/>
              <a:gd name="T5" fmla="*/ 69 h 296"/>
              <a:gd name="T6" fmla="*/ 186 w 296"/>
              <a:gd name="T7" fmla="*/ 65 h 296"/>
              <a:gd name="T8" fmla="*/ 196 w 296"/>
              <a:gd name="T9" fmla="*/ 69 h 296"/>
              <a:gd name="T10" fmla="*/ 117 w 296"/>
              <a:gd name="T11" fmla="*/ 26 h 296"/>
              <a:gd name="T12" fmla="*/ 103 w 296"/>
              <a:gd name="T13" fmla="*/ 26 h 296"/>
              <a:gd name="T14" fmla="*/ 105 w 296"/>
              <a:gd name="T15" fmla="*/ 34 h 296"/>
              <a:gd name="T16" fmla="*/ 95 w 296"/>
              <a:gd name="T17" fmla="*/ 27 h 296"/>
              <a:gd name="T18" fmla="*/ 88 w 296"/>
              <a:gd name="T19" fmla="*/ 30 h 296"/>
              <a:gd name="T20" fmla="*/ 87 w 296"/>
              <a:gd name="T21" fmla="*/ 39 h 296"/>
              <a:gd name="T22" fmla="*/ 81 w 296"/>
              <a:gd name="T23" fmla="*/ 43 h 296"/>
              <a:gd name="T24" fmla="*/ 71 w 296"/>
              <a:gd name="T25" fmla="*/ 40 h 296"/>
              <a:gd name="T26" fmla="*/ 70 w 296"/>
              <a:gd name="T27" fmla="*/ 54 h 296"/>
              <a:gd name="T28" fmla="*/ 17 w 296"/>
              <a:gd name="T29" fmla="*/ 162 h 296"/>
              <a:gd name="T30" fmla="*/ 17 w 296"/>
              <a:gd name="T31" fmla="*/ 162 h 296"/>
              <a:gd name="T32" fmla="*/ 82 w 296"/>
              <a:gd name="T33" fmla="*/ 266 h 296"/>
              <a:gd name="T34" fmla="*/ 71 w 296"/>
              <a:gd name="T35" fmla="*/ 202 h 296"/>
              <a:gd name="T36" fmla="*/ 18 w 296"/>
              <a:gd name="T37" fmla="*/ 152 h 296"/>
              <a:gd name="T38" fmla="*/ 50 w 296"/>
              <a:gd name="T39" fmla="*/ 58 h 296"/>
              <a:gd name="T40" fmla="*/ 80 w 296"/>
              <a:gd name="T41" fmla="*/ 55 h 296"/>
              <a:gd name="T42" fmla="*/ 95 w 296"/>
              <a:gd name="T43" fmla="*/ 37 h 296"/>
              <a:gd name="T44" fmla="*/ 88 w 296"/>
              <a:gd name="T45" fmla="*/ 57 h 296"/>
              <a:gd name="T46" fmla="*/ 105 w 296"/>
              <a:gd name="T47" fmla="*/ 38 h 296"/>
              <a:gd name="T48" fmla="*/ 116 w 296"/>
              <a:gd name="T49" fmla="*/ 40 h 296"/>
              <a:gd name="T50" fmla="*/ 120 w 296"/>
              <a:gd name="T51" fmla="*/ 67 h 296"/>
              <a:gd name="T52" fmla="*/ 114 w 296"/>
              <a:gd name="T53" fmla="*/ 76 h 296"/>
              <a:gd name="T54" fmla="*/ 102 w 296"/>
              <a:gd name="T55" fmla="*/ 51 h 296"/>
              <a:gd name="T56" fmla="*/ 76 w 296"/>
              <a:gd name="T57" fmla="*/ 94 h 296"/>
              <a:gd name="T58" fmla="*/ 102 w 296"/>
              <a:gd name="T59" fmla="*/ 78 h 296"/>
              <a:gd name="T60" fmla="*/ 127 w 296"/>
              <a:gd name="T61" fmla="*/ 115 h 296"/>
              <a:gd name="T62" fmla="*/ 124 w 296"/>
              <a:gd name="T63" fmla="*/ 110 h 296"/>
              <a:gd name="T64" fmla="*/ 112 w 296"/>
              <a:gd name="T65" fmla="*/ 117 h 296"/>
              <a:gd name="T66" fmla="*/ 76 w 296"/>
              <a:gd name="T67" fmla="*/ 161 h 296"/>
              <a:gd name="T68" fmla="*/ 48 w 296"/>
              <a:gd name="T69" fmla="*/ 154 h 296"/>
              <a:gd name="T70" fmla="*/ 45 w 296"/>
              <a:gd name="T71" fmla="*/ 173 h 296"/>
              <a:gd name="T72" fmla="*/ 98 w 296"/>
              <a:gd name="T73" fmla="*/ 187 h 296"/>
              <a:gd name="T74" fmla="*/ 149 w 296"/>
              <a:gd name="T75" fmla="*/ 218 h 296"/>
              <a:gd name="T76" fmla="*/ 88 w 296"/>
              <a:gd name="T77" fmla="*/ 73 h 296"/>
              <a:gd name="T78" fmla="*/ 94 w 296"/>
              <a:gd name="T79" fmla="*/ 69 h 296"/>
              <a:gd name="T80" fmla="*/ 143 w 296"/>
              <a:gd name="T81" fmla="*/ 59 h 296"/>
              <a:gd name="T82" fmla="*/ 134 w 296"/>
              <a:gd name="T83" fmla="*/ 25 h 296"/>
              <a:gd name="T84" fmla="*/ 147 w 296"/>
              <a:gd name="T85" fmla="*/ 15 h 296"/>
              <a:gd name="T86" fmla="*/ 145 w 296"/>
              <a:gd name="T87" fmla="*/ 76 h 296"/>
              <a:gd name="T88" fmla="*/ 198 w 296"/>
              <a:gd name="T89" fmla="*/ 195 h 296"/>
              <a:gd name="T90" fmla="*/ 182 w 296"/>
              <a:gd name="T91" fmla="*/ 139 h 296"/>
              <a:gd name="T92" fmla="*/ 193 w 296"/>
              <a:gd name="T93" fmla="*/ 118 h 296"/>
              <a:gd name="T94" fmla="*/ 216 w 296"/>
              <a:gd name="T95" fmla="*/ 90 h 296"/>
              <a:gd name="T96" fmla="*/ 233 w 296"/>
              <a:gd name="T97" fmla="*/ 49 h 296"/>
              <a:gd name="T98" fmla="*/ 254 w 296"/>
              <a:gd name="T99" fmla="*/ 69 h 296"/>
              <a:gd name="T100" fmla="*/ 279 w 296"/>
              <a:gd name="T101" fmla="*/ 123 h 296"/>
              <a:gd name="T102" fmla="*/ 277 w 296"/>
              <a:gd name="T103" fmla="*/ 18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296">
                <a:moveTo>
                  <a:pt x="148" y="0"/>
                </a:moveTo>
                <a:cubicBezTo>
                  <a:pt x="66" y="0"/>
                  <a:pt x="0" y="66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30" y="296"/>
                  <a:pt x="296" y="230"/>
                  <a:pt x="296" y="148"/>
                </a:cubicBezTo>
                <a:cubicBezTo>
                  <a:pt x="296" y="66"/>
                  <a:pt x="230" y="0"/>
                  <a:pt x="148" y="0"/>
                </a:cubicBezTo>
                <a:close/>
                <a:moveTo>
                  <a:pt x="197" y="102"/>
                </a:moveTo>
                <a:cubicBezTo>
                  <a:pt x="197" y="106"/>
                  <a:pt x="197" y="106"/>
                  <a:pt x="197" y="106"/>
                </a:cubicBezTo>
                <a:cubicBezTo>
                  <a:pt x="191" y="107"/>
                  <a:pt x="191" y="107"/>
                  <a:pt x="191" y="107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8" y="88"/>
                  <a:pt x="188" y="88"/>
                  <a:pt x="188" y="88"/>
                </a:cubicBezTo>
                <a:lnTo>
                  <a:pt x="197" y="102"/>
                </a:lnTo>
                <a:close/>
                <a:moveTo>
                  <a:pt x="196" y="69"/>
                </a:moveTo>
                <a:cubicBezTo>
                  <a:pt x="193" y="72"/>
                  <a:pt x="193" y="72"/>
                  <a:pt x="193" y="7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91" y="66"/>
                  <a:pt x="191" y="66"/>
                  <a:pt x="191" y="66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7" y="65"/>
                  <a:pt x="197" y="65"/>
                  <a:pt x="197" y="65"/>
                </a:cubicBezTo>
                <a:lnTo>
                  <a:pt x="196" y="69"/>
                </a:lnTo>
                <a:close/>
                <a:moveTo>
                  <a:pt x="115" y="22"/>
                </a:moveTo>
                <a:cubicBezTo>
                  <a:pt x="118" y="19"/>
                  <a:pt x="118" y="19"/>
                  <a:pt x="118" y="19"/>
                </a:cubicBezTo>
                <a:cubicBezTo>
                  <a:pt x="122" y="18"/>
                  <a:pt x="127" y="17"/>
                  <a:pt x="131" y="1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0" y="26"/>
                  <a:pt x="110" y="26"/>
                  <a:pt x="110" y="26"/>
                </a:cubicBezTo>
                <a:lnTo>
                  <a:pt x="115" y="22"/>
                </a:lnTo>
                <a:close/>
                <a:moveTo>
                  <a:pt x="101" y="25"/>
                </a:moveTo>
                <a:cubicBezTo>
                  <a:pt x="103" y="26"/>
                  <a:pt x="103" y="26"/>
                  <a:pt x="103" y="2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0" y="31"/>
                  <a:pt x="100" y="31"/>
                  <a:pt x="100" y="31"/>
                </a:cubicBezTo>
                <a:lnTo>
                  <a:pt x="101" y="25"/>
                </a:lnTo>
                <a:close/>
                <a:moveTo>
                  <a:pt x="95" y="26"/>
                </a:moveTo>
                <a:cubicBezTo>
                  <a:pt x="95" y="27"/>
                  <a:pt x="95" y="27"/>
                  <a:pt x="95" y="27"/>
                </a:cubicBezTo>
                <a:cubicBezTo>
                  <a:pt x="94" y="29"/>
                  <a:pt x="94" y="29"/>
                  <a:pt x="94" y="29"/>
                </a:cubicBezTo>
                <a:cubicBezTo>
                  <a:pt x="91" y="30"/>
                  <a:pt x="91" y="30"/>
                  <a:pt x="91" y="30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8" y="30"/>
                </a:cubicBezTo>
                <a:cubicBezTo>
                  <a:pt x="90" y="29"/>
                  <a:pt x="92" y="27"/>
                  <a:pt x="95" y="26"/>
                </a:cubicBezTo>
                <a:close/>
                <a:moveTo>
                  <a:pt x="81" y="43"/>
                </a:moveTo>
                <a:cubicBezTo>
                  <a:pt x="86" y="38"/>
                  <a:pt x="86" y="38"/>
                  <a:pt x="86" y="38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2"/>
                  <a:pt x="87" y="42"/>
                  <a:pt x="87" y="42"/>
                </a:cubicBezTo>
                <a:cubicBezTo>
                  <a:pt x="84" y="45"/>
                  <a:pt x="84" y="45"/>
                  <a:pt x="84" y="45"/>
                </a:cubicBezTo>
                <a:cubicBezTo>
                  <a:pt x="80" y="45"/>
                  <a:pt x="80" y="45"/>
                  <a:pt x="80" y="45"/>
                </a:cubicBezTo>
                <a:lnTo>
                  <a:pt x="81" y="43"/>
                </a:lnTo>
                <a:close/>
                <a:moveTo>
                  <a:pt x="54" y="54"/>
                </a:move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7"/>
                  <a:pt x="66" y="43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46"/>
                  <a:pt x="78" y="46"/>
                  <a:pt x="78" y="46"/>
                </a:cubicBezTo>
                <a:cubicBezTo>
                  <a:pt x="70" y="54"/>
                  <a:pt x="70" y="54"/>
                  <a:pt x="70" y="54"/>
                </a:cubicBezTo>
                <a:cubicBezTo>
                  <a:pt x="60" y="59"/>
                  <a:pt x="60" y="59"/>
                  <a:pt x="60" y="59"/>
                </a:cubicBezTo>
                <a:cubicBezTo>
                  <a:pt x="54" y="55"/>
                  <a:pt x="54" y="55"/>
                  <a:pt x="54" y="55"/>
                </a:cubicBezTo>
                <a:lnTo>
                  <a:pt x="54" y="54"/>
                </a:lnTo>
                <a:close/>
                <a:moveTo>
                  <a:pt x="17" y="162"/>
                </a:moveTo>
                <a:cubicBezTo>
                  <a:pt x="15" y="156"/>
                  <a:pt x="15" y="156"/>
                  <a:pt x="15" y="156"/>
                </a:cubicBezTo>
                <a:cubicBezTo>
                  <a:pt x="15" y="156"/>
                  <a:pt x="15" y="155"/>
                  <a:pt x="15" y="155"/>
                </a:cubicBezTo>
                <a:cubicBezTo>
                  <a:pt x="17" y="160"/>
                  <a:pt x="17" y="160"/>
                  <a:pt x="17" y="160"/>
                </a:cubicBezTo>
                <a:lnTo>
                  <a:pt x="17" y="162"/>
                </a:lnTo>
                <a:close/>
                <a:moveTo>
                  <a:pt x="141" y="245"/>
                </a:moveTo>
                <a:cubicBezTo>
                  <a:pt x="126" y="256"/>
                  <a:pt x="126" y="256"/>
                  <a:pt x="126" y="256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100" y="274"/>
                  <a:pt x="91" y="270"/>
                  <a:pt x="82" y="266"/>
                </a:cubicBezTo>
                <a:cubicBezTo>
                  <a:pt x="82" y="249"/>
                  <a:pt x="82" y="249"/>
                  <a:pt x="82" y="249"/>
                </a:cubicBezTo>
                <a:cubicBezTo>
                  <a:pt x="66" y="218"/>
                  <a:pt x="66" y="218"/>
                  <a:pt x="66" y="218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71" y="202"/>
                  <a:pt x="71" y="202"/>
                  <a:pt x="71" y="202"/>
                </a:cubicBezTo>
                <a:cubicBezTo>
                  <a:pt x="71" y="194"/>
                  <a:pt x="71" y="194"/>
                  <a:pt x="71" y="194"/>
                </a:cubicBezTo>
                <a:cubicBezTo>
                  <a:pt x="66" y="189"/>
                  <a:pt x="66" y="189"/>
                  <a:pt x="66" y="189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0"/>
                </a:cubicBezTo>
                <a:cubicBezTo>
                  <a:pt x="14" y="115"/>
                  <a:pt x="28" y="82"/>
                  <a:pt x="50" y="58"/>
                </a:cubicBezTo>
                <a:cubicBezTo>
                  <a:pt x="54" y="60"/>
                  <a:pt x="54" y="60"/>
                  <a:pt x="54" y="60"/>
                </a:cubicBezTo>
                <a:cubicBezTo>
                  <a:pt x="77" y="56"/>
                  <a:pt x="77" y="56"/>
                  <a:pt x="77" y="56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94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9"/>
                  <a:pt x="98" y="39"/>
                  <a:pt x="98" y="39"/>
                </a:cubicBezTo>
                <a:cubicBezTo>
                  <a:pt x="88" y="57"/>
                  <a:pt x="88" y="57"/>
                  <a:pt x="88" y="57"/>
                </a:cubicBezTo>
                <a:cubicBezTo>
                  <a:pt x="92" y="61"/>
                  <a:pt x="92" y="61"/>
                  <a:pt x="92" y="61"/>
                </a:cubicBezTo>
                <a:cubicBezTo>
                  <a:pt x="97" y="57"/>
                  <a:pt x="97" y="57"/>
                  <a:pt x="97" y="57"/>
                </a:cubicBezTo>
                <a:cubicBezTo>
                  <a:pt x="99" y="40"/>
                  <a:pt x="99" y="40"/>
                  <a:pt x="99" y="4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99" y="60"/>
                  <a:pt x="99" y="60"/>
                  <a:pt x="99" y="60"/>
                </a:cubicBezTo>
                <a:cubicBezTo>
                  <a:pt x="77" y="77"/>
                  <a:pt x="77" y="77"/>
                  <a:pt x="77" y="77"/>
                </a:cubicBezTo>
                <a:cubicBezTo>
                  <a:pt x="70" y="88"/>
                  <a:pt x="70" y="88"/>
                  <a:pt x="70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86" y="99"/>
                  <a:pt x="86" y="99"/>
                  <a:pt x="86" y="99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9" y="81"/>
                  <a:pt x="99" y="81"/>
                  <a:pt x="99" y="81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70"/>
                  <a:pt x="42" y="170"/>
                  <a:pt x="42" y="170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9" y="218"/>
                  <a:pt x="149" y="218"/>
                  <a:pt x="149" y="218"/>
                </a:cubicBezTo>
                <a:lnTo>
                  <a:pt x="141" y="245"/>
                </a:lnTo>
                <a:close/>
                <a:moveTo>
                  <a:pt x="95" y="72"/>
                </a:moveTo>
                <a:cubicBezTo>
                  <a:pt x="94" y="73"/>
                  <a:pt x="94" y="73"/>
                  <a:pt x="94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2" y="67"/>
                  <a:pt x="92" y="67"/>
                  <a:pt x="92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9"/>
                  <a:pt x="94" y="69"/>
                  <a:pt x="94" y="69"/>
                </a:cubicBezTo>
                <a:lnTo>
                  <a:pt x="95" y="72"/>
                </a:lnTo>
                <a:close/>
                <a:moveTo>
                  <a:pt x="145" y="76"/>
                </a:moveTo>
                <a:cubicBezTo>
                  <a:pt x="142" y="67"/>
                  <a:pt x="142" y="67"/>
                  <a:pt x="142" y="6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2" y="16"/>
                  <a:pt x="145" y="15"/>
                  <a:pt x="147" y="15"/>
                </a:cubicBezTo>
                <a:cubicBezTo>
                  <a:pt x="165" y="15"/>
                  <a:pt x="181" y="19"/>
                  <a:pt x="197" y="2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50" y="81"/>
                  <a:pt x="150" y="81"/>
                  <a:pt x="150" y="81"/>
                </a:cubicBezTo>
                <a:lnTo>
                  <a:pt x="145" y="76"/>
                </a:lnTo>
                <a:close/>
                <a:moveTo>
                  <a:pt x="277" y="185"/>
                </a:moveTo>
                <a:cubicBezTo>
                  <a:pt x="269" y="214"/>
                  <a:pt x="250" y="240"/>
                  <a:pt x="226" y="258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2" y="126"/>
                  <a:pt x="182" y="126"/>
                  <a:pt x="182" y="126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216" y="93"/>
                  <a:pt x="216" y="93"/>
                  <a:pt x="216" y="93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206" y="79"/>
                  <a:pt x="206" y="79"/>
                  <a:pt x="206" y="79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33" y="49"/>
                  <a:pt x="233" y="49"/>
                  <a:pt x="233" y="49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42" y="54"/>
                  <a:pt x="247" y="59"/>
                  <a:pt x="251" y="64"/>
                </a:cubicBezTo>
                <a:cubicBezTo>
                  <a:pt x="249" y="64"/>
                  <a:pt x="249" y="64"/>
                  <a:pt x="249" y="64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5" y="69"/>
                  <a:pt x="255" y="69"/>
                  <a:pt x="255" y="69"/>
                </a:cubicBezTo>
                <a:cubicBezTo>
                  <a:pt x="266" y="84"/>
                  <a:pt x="275" y="101"/>
                  <a:pt x="279" y="121"/>
                </a:cubicBezTo>
                <a:cubicBezTo>
                  <a:pt x="278" y="122"/>
                  <a:pt x="278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81" y="131"/>
                  <a:pt x="282" y="140"/>
                  <a:pt x="282" y="148"/>
                </a:cubicBezTo>
                <a:cubicBezTo>
                  <a:pt x="282" y="160"/>
                  <a:pt x="280" y="172"/>
                  <a:pt x="277" y="183"/>
                </a:cubicBezTo>
                <a:cubicBezTo>
                  <a:pt x="276" y="184"/>
                  <a:pt x="276" y="184"/>
                  <a:pt x="276" y="184"/>
                </a:cubicBezTo>
                <a:lnTo>
                  <a:pt x="277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/>
      <p:bldP spid="2" grpId="0" animBg="1"/>
      <p:bldP spid="45" grpId="0" animBg="1"/>
      <p:bldP spid="50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0" y="1604565"/>
            <a:ext cx="6489648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600101"/>
            <a:ext cx="6395889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226284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306404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212545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25942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340360" y="5390000"/>
            <a:ext cx="3252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836133" y="5069269"/>
            <a:ext cx="17568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3" y="5390000"/>
            <a:ext cx="34105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3" y="506926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172791" y="2737720"/>
            <a:ext cx="34201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77126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3" y="2737720"/>
            <a:ext cx="34105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3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839" y="2131502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77" y="2096213"/>
            <a:ext cx="1128364" cy="686394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56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839" y="3176718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77" y="3141987"/>
            <a:ext cx="1128364" cy="686394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47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839" y="4221935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77" y="4187761"/>
            <a:ext cx="1128364" cy="686394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63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839" y="5267153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77" y="5233535"/>
            <a:ext cx="1128364" cy="684720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52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591" y="2888150"/>
            <a:ext cx="2873744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5103" y="3903721"/>
            <a:ext cx="28447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6429376" y="1289829"/>
            <a:ext cx="5760640" cy="5677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804031"/>
            <a:ext cx="12858750" cy="39400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9"/>
          <p:cNvSpPr txBox="1"/>
          <p:nvPr/>
        </p:nvSpPr>
        <p:spPr>
          <a:xfrm>
            <a:off x="1192477" y="3156375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192477" y="4318324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1192477" y="5480273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Rectangle 9"/>
          <p:cNvSpPr/>
          <p:nvPr/>
        </p:nvSpPr>
        <p:spPr>
          <a:xfrm>
            <a:off x="5462015" y="3455220"/>
            <a:ext cx="3587978" cy="26376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9293720" y="3455220"/>
            <a:ext cx="3585717" cy="26376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192477" y="1282953"/>
            <a:ext cx="417901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2" grpId="0" animBg="1"/>
      <p:bldP spid="19" grpId="0"/>
      <p:bldP spid="20" grpId="0"/>
      <p:bldP spid="21" grpId="0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546" y="1573789"/>
            <a:ext cx="5442405" cy="4722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84237" y="1573789"/>
            <a:ext cx="5719309" cy="47227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0442" y="3351749"/>
            <a:ext cx="1166868" cy="1166868"/>
            <a:chOff x="2802802" y="3178129"/>
            <a:chExt cx="1106424" cy="1106424"/>
          </a:xfrm>
        </p:grpSpPr>
        <p:sp>
          <p:nvSpPr>
            <p:cNvPr id="13" name="Rounded Rectangle 12"/>
            <p:cNvSpPr/>
            <p:nvPr/>
          </p:nvSpPr>
          <p:spPr>
            <a:xfrm>
              <a:off x="2802802" y="3178129"/>
              <a:ext cx="1106424" cy="110642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17"/>
            <p:cNvSpPr/>
            <p:nvPr/>
          </p:nvSpPr>
          <p:spPr bwMode="auto">
            <a:xfrm>
              <a:off x="3024883" y="3465491"/>
              <a:ext cx="679846" cy="5611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39097" y="2624283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9097" y="3176146"/>
            <a:ext cx="4674854" cy="1455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634" y="1729712"/>
            <a:ext cx="3306355" cy="4791153"/>
            <a:chOff x="612503" y="1412965"/>
            <a:chExt cx="3448595" cy="4997269"/>
          </a:xfrm>
        </p:grpSpPr>
        <p:sp>
          <p:nvSpPr>
            <p:cNvPr id="53" name="Rectangle 52"/>
            <p:cNvSpPr/>
            <p:nvPr/>
          </p:nvSpPr>
          <p:spPr>
            <a:xfrm>
              <a:off x="612503" y="1412965"/>
              <a:ext cx="3081384" cy="4677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8039" y="1604552"/>
              <a:ext cx="3081384" cy="467795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9714" y="1732280"/>
              <a:ext cx="3081384" cy="467795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6581883" y="212059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81883" y="3378920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81883" y="4637247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581883" y="589557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97960" y="2018676"/>
            <a:ext cx="1031858" cy="511107"/>
            <a:chOff x="4928372" y="1814284"/>
            <a:chExt cx="978408" cy="484632"/>
          </a:xfrm>
        </p:grpSpPr>
        <p:sp>
          <p:nvSpPr>
            <p:cNvPr id="61" name="Pentagon 60"/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29924" y="1856545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97960" y="5793656"/>
            <a:ext cx="1031858" cy="511107"/>
            <a:chOff x="4928372" y="5399956"/>
            <a:chExt cx="978408" cy="484632"/>
          </a:xfrm>
        </p:grpSpPr>
        <p:sp>
          <p:nvSpPr>
            <p:cNvPr id="64" name="Pentagon 63"/>
            <p:cNvSpPr/>
            <p:nvPr/>
          </p:nvSpPr>
          <p:spPr>
            <a:xfrm>
              <a:off x="4928372" y="5399956"/>
              <a:ext cx="978408" cy="48463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29924" y="5442217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97960" y="4535330"/>
            <a:ext cx="1031858" cy="511107"/>
            <a:chOff x="4928372" y="4204732"/>
            <a:chExt cx="978408" cy="484632"/>
          </a:xfrm>
        </p:grpSpPr>
        <p:sp>
          <p:nvSpPr>
            <p:cNvPr id="67" name="Pentagon 66"/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29924" y="4246353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7960" y="3277003"/>
            <a:ext cx="1031858" cy="511107"/>
            <a:chOff x="4928372" y="3009508"/>
            <a:chExt cx="978408" cy="484632"/>
          </a:xfrm>
        </p:grpSpPr>
        <p:sp>
          <p:nvSpPr>
            <p:cNvPr id="70" name="Pentagon 69"/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9924" y="3046076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042793" y="1847033"/>
            <a:ext cx="4867688" cy="854392"/>
            <a:chOff x="6677642" y="1782217"/>
            <a:chExt cx="4615543" cy="810135"/>
          </a:xfrm>
        </p:grpSpPr>
        <p:sp>
          <p:nvSpPr>
            <p:cNvPr id="73" name="TextBox 72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42792" y="3105359"/>
            <a:ext cx="4867688" cy="854393"/>
            <a:chOff x="6677642" y="1782217"/>
            <a:chExt cx="4615543" cy="810135"/>
          </a:xfrm>
        </p:grpSpPr>
        <p:sp>
          <p:nvSpPr>
            <p:cNvPr id="76" name="TextBox 75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42791" y="4363686"/>
            <a:ext cx="4867688" cy="854393"/>
            <a:chOff x="6677642" y="1782217"/>
            <a:chExt cx="4615543" cy="810135"/>
          </a:xfrm>
        </p:grpSpPr>
        <p:sp>
          <p:nvSpPr>
            <p:cNvPr id="79" name="TextBox 78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42791" y="5622013"/>
            <a:ext cx="4867688" cy="854393"/>
            <a:chOff x="6677642" y="1782217"/>
            <a:chExt cx="4615543" cy="810135"/>
          </a:xfrm>
        </p:grpSpPr>
        <p:sp>
          <p:nvSpPr>
            <p:cNvPr id="82" name="TextBox 81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4" name="Straight Connector 83"/>
          <p:cNvCxnSpPr>
            <a:stCxn id="56" idx="4"/>
            <a:endCxn id="57" idx="0"/>
          </p:cNvCxnSpPr>
          <p:nvPr/>
        </p:nvCxnSpPr>
        <p:spPr>
          <a:xfrm>
            <a:off x="6735520" y="2427866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7" idx="4"/>
            <a:endCxn id="58" idx="0"/>
          </p:cNvCxnSpPr>
          <p:nvPr/>
        </p:nvCxnSpPr>
        <p:spPr>
          <a:xfrm>
            <a:off x="6735520" y="3686193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8" idx="4"/>
            <a:endCxn id="59" idx="0"/>
          </p:cNvCxnSpPr>
          <p:nvPr/>
        </p:nvCxnSpPr>
        <p:spPr>
          <a:xfrm>
            <a:off x="6735520" y="4944520"/>
            <a:ext cx="0" cy="951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24050" y="4115966"/>
            <a:ext cx="90106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669295" y="6019565"/>
            <a:ext cx="2261298" cy="2863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649024" y="6019565"/>
            <a:ext cx="2412004" cy="28814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XXX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320237" y="3732535"/>
            <a:ext cx="8218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8" name="Oval 22"/>
          <p:cNvSpPr/>
          <p:nvPr/>
        </p:nvSpPr>
        <p:spPr>
          <a:xfrm>
            <a:off x="4351809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Oval 22"/>
          <p:cNvSpPr/>
          <p:nvPr/>
        </p:nvSpPr>
        <p:spPr>
          <a:xfrm>
            <a:off x="5305670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" name="Oval 22"/>
          <p:cNvSpPr/>
          <p:nvPr/>
        </p:nvSpPr>
        <p:spPr>
          <a:xfrm>
            <a:off x="625953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" name="Oval 22"/>
          <p:cNvSpPr/>
          <p:nvPr/>
        </p:nvSpPr>
        <p:spPr>
          <a:xfrm>
            <a:off x="721339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9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99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3" grpId="0" bldLvl="0" animBg="1"/>
      <p:bldP spid="15" grpId="0" animBg="1"/>
      <p:bldP spid="16" grpId="0"/>
      <p:bldP spid="16" grpId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2810" y="1312863"/>
            <a:ext cx="8375587" cy="55321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812800" y="1312863"/>
            <a:ext cx="4029300" cy="5183187"/>
            <a:chOff x="1054101" y="584198"/>
            <a:chExt cx="2864758" cy="3686025"/>
          </a:xfrm>
          <a:solidFill>
            <a:schemeClr val="accent1"/>
          </a:solidFill>
        </p:grpSpPr>
        <p:sp>
          <p:nvSpPr>
            <p:cNvPr id="44" name="任意多边形 43"/>
            <p:cNvSpPr/>
            <p:nvPr/>
          </p:nvSpPr>
          <p:spPr>
            <a:xfrm rot="16200000">
              <a:off x="643467" y="994832"/>
              <a:ext cx="3686025" cy="2864758"/>
            </a:xfrm>
            <a:custGeom>
              <a:avLst/>
              <a:gdLst>
                <a:gd name="connsiteX0" fmla="*/ 3606801 w 3606801"/>
                <a:gd name="connsiteY0" fmla="*/ 0 h 2864758"/>
                <a:gd name="connsiteX1" fmla="*/ 3606801 w 3606801"/>
                <a:gd name="connsiteY1" fmla="*/ 2864758 h 2864758"/>
                <a:gd name="connsiteX2" fmla="*/ 3298624 w 3606801"/>
                <a:gd name="connsiteY2" fmla="*/ 2864758 h 2864758"/>
                <a:gd name="connsiteX3" fmla="*/ 3183189 w 3606801"/>
                <a:gd name="connsiteY3" fmla="*/ 2665731 h 2864758"/>
                <a:gd name="connsiteX4" fmla="*/ 3067753 w 3606801"/>
                <a:gd name="connsiteY4" fmla="*/ 2864758 h 2864758"/>
                <a:gd name="connsiteX5" fmla="*/ 0 w 3606801"/>
                <a:gd name="connsiteY5" fmla="*/ 2864757 h 2864758"/>
                <a:gd name="connsiteX6" fmla="*/ 1 w 3606801"/>
                <a:gd name="connsiteY6" fmla="*/ 0 h 2864758"/>
                <a:gd name="connsiteX7" fmla="*/ 3606801 w 3606801"/>
                <a:gd name="connsiteY7" fmla="*/ 0 h 28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801" h="2864758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4" name="组合 7"/>
            <p:cNvGrpSpPr/>
            <p:nvPr/>
          </p:nvGrpSpPr>
          <p:grpSpPr bwMode="auto">
            <a:xfrm>
              <a:off x="1306452" y="910672"/>
              <a:ext cx="2329068" cy="2790961"/>
              <a:chOff x="1708552" y="129044"/>
              <a:chExt cx="2327948" cy="2791359"/>
            </a:xfrm>
            <a:grpFill/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424868"/>
                <a:ext cx="2327948" cy="249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</a:p>
            </p:txBody>
          </p:sp>
          <p:sp>
            <p:nvSpPr>
              <p:cNvPr id="16396" name="文本框 13"/>
              <p:cNvSpPr txBox="1">
                <a:spLocks noChangeArrowheads="1"/>
              </p:cNvSpPr>
              <p:nvPr/>
            </p:nvSpPr>
            <p:spPr bwMode="auto">
              <a:xfrm>
                <a:off x="1708552" y="129044"/>
                <a:ext cx="1312309" cy="17512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10" name="TextBox 39"/>
          <p:cNvSpPr txBox="1"/>
          <p:nvPr/>
        </p:nvSpPr>
        <p:spPr>
          <a:xfrm>
            <a:off x="8013551" y="2052748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6717407" y="4157319"/>
            <a:ext cx="5475162" cy="1086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97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Theme">
  <a:themeElements>
    <a:clrScheme name="自定义 539">
      <a:dk1>
        <a:sysClr val="windowText" lastClr="000000"/>
      </a:dk1>
      <a:lt1>
        <a:sysClr val="window" lastClr="FFFFFF"/>
      </a:lt1>
      <a:dk2>
        <a:srgbClr val="F9A200"/>
      </a:dk2>
      <a:lt2>
        <a:srgbClr val="E7E6E6"/>
      </a:lt2>
      <a:accent1>
        <a:srgbClr val="40C4F1"/>
      </a:accent1>
      <a:accent2>
        <a:srgbClr val="F9A200"/>
      </a:accent2>
      <a:accent3>
        <a:srgbClr val="40C4F1"/>
      </a:accent3>
      <a:accent4>
        <a:srgbClr val="F9A200"/>
      </a:accent4>
      <a:accent5>
        <a:srgbClr val="40C4F1"/>
      </a:accent5>
      <a:accent6>
        <a:srgbClr val="F9A200"/>
      </a:accent6>
      <a:hlink>
        <a:srgbClr val="40C4F1"/>
      </a:hlink>
      <a:folHlink>
        <a:srgbClr val="F9A2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5103</Words>
  <Application>Microsoft Office PowerPoint</Application>
  <PresentationFormat>自定义</PresentationFormat>
  <Paragraphs>305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bt976</dc:title>
  <dc:creator/>
  <cp:lastModifiedBy/>
  <cp:revision>2</cp:revision>
  <dcterms:created xsi:type="dcterms:W3CDTF">2017-01-21T15:52:00Z</dcterms:created>
  <dcterms:modified xsi:type="dcterms:W3CDTF">2021-01-04T22:49:50Z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