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6"/>
  </p:notesMasterIdLst>
  <p:sldIdLst>
    <p:sldId id="256" r:id="rId3"/>
    <p:sldId id="260" r:id="rId4"/>
    <p:sldId id="266" r:id="rId5"/>
    <p:sldId id="261" r:id="rId6"/>
    <p:sldId id="257" r:id="rId7"/>
    <p:sldId id="258" r:id="rId8"/>
    <p:sldId id="259" r:id="rId9"/>
    <p:sldId id="269" r:id="rId10"/>
    <p:sldId id="263" r:id="rId11"/>
    <p:sldId id="262" r:id="rId12"/>
    <p:sldId id="265" r:id="rId13"/>
    <p:sldId id="264" r:id="rId14"/>
    <p:sldId id="268" r:id="rId15"/>
    <p:sldId id="267" r:id="rId16"/>
    <p:sldId id="270" r:id="rId17"/>
    <p:sldId id="271" r:id="rId18"/>
    <p:sldId id="275" r:id="rId19"/>
    <p:sldId id="276" r:id="rId20"/>
    <p:sldId id="273" r:id="rId21"/>
    <p:sldId id="272" r:id="rId22"/>
    <p:sldId id="277" r:id="rId23"/>
    <p:sldId id="274" r:id="rId24"/>
    <p:sldId id="278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5" autoAdjust="0"/>
    <p:restoredTop sz="94660"/>
  </p:normalViewPr>
  <p:slideViewPr>
    <p:cSldViewPr>
      <p:cViewPr varScale="1">
        <p:scale>
          <a:sx n="142" d="100"/>
          <a:sy n="142" d="100"/>
        </p:scale>
        <p:origin x="88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0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AFD6B-B4C2-4860-8EA0-1C1C82E4F79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9FD9D-B808-4B2B-AF8E-608F03A7BD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FD9D-B808-4B2B-AF8E-608F03A7BDA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009"/>
            <a:ext cx="9144000" cy="573491"/>
          </a:xfrm>
          <a:prstGeom prst="rect">
            <a:avLst/>
          </a:prstGeom>
        </p:spPr>
      </p:pic>
      <p:sp>
        <p:nvSpPr>
          <p:cNvPr id="21" name="Text Box 151"/>
          <p:cNvSpPr txBox="1">
            <a:spLocks noChangeArrowheads="1"/>
          </p:cNvSpPr>
          <p:nvPr/>
        </p:nvSpPr>
        <p:spPr bwMode="auto">
          <a:xfrm>
            <a:off x="481620" y="2352033"/>
            <a:ext cx="45105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青花瓷个性</a:t>
            </a:r>
            <a:r>
              <a:rPr lang="en-US" altLang="zh-CN" sz="3600" dirty="0"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PPT</a:t>
            </a:r>
            <a:r>
              <a:rPr lang="zh-CN" altLang="en-US" sz="3600" dirty="0"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模板</a:t>
            </a:r>
            <a:endParaRPr lang="en-US" altLang="zh-CN" sz="3600" dirty="0">
              <a:solidFill>
                <a:schemeClr val="bg1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97" y="-17663"/>
            <a:ext cx="51435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3" y="-136140"/>
            <a:ext cx="2962043" cy="2234524"/>
          </a:xfrm>
          <a:prstGeom prst="rect">
            <a:avLst/>
          </a:prstGeom>
        </p:spPr>
      </p:pic>
      <p:pic>
        <p:nvPicPr>
          <p:cNvPr id="8" name="张晓红 - 青花瓷 - 古筝 王 华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80268" y="4469333"/>
            <a:ext cx="201352" cy="201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805"/>
    </mc:Choice>
    <mc:Fallback xmlns="">
      <p:transition advClick="0" advTm="2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mph" presetSubtype="0" fill="hold" grpId="2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3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2.35258E-6 L 5E-6 -0.11423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12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1" grpId="0"/>
      <p:bldP spid="21" grpId="2"/>
      <p:bldP spid="21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0" y="1115226"/>
            <a:ext cx="2176604" cy="21766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96" y="755186"/>
            <a:ext cx="2176604" cy="21766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72" y="1115226"/>
            <a:ext cx="2176604" cy="21766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7" y="1619282"/>
            <a:ext cx="2176604" cy="21766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92509"/>
            <a:ext cx="2176604" cy="2176604"/>
          </a:xfrm>
          <a:prstGeom prst="rect">
            <a:avLst/>
          </a:prstGeom>
        </p:spPr>
      </p:pic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971600" y="2552005"/>
            <a:ext cx="1196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标题内容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2450953" y="2017366"/>
            <a:ext cx="1196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标题内容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Box 151"/>
          <p:cNvSpPr txBox="1">
            <a:spLocks noChangeArrowheads="1"/>
          </p:cNvSpPr>
          <p:nvPr/>
        </p:nvSpPr>
        <p:spPr bwMode="auto">
          <a:xfrm>
            <a:off x="4067944" y="1740292"/>
            <a:ext cx="1196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标题内容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5652120" y="2075519"/>
            <a:ext cx="1196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标题内容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Box 151"/>
          <p:cNvSpPr txBox="1">
            <a:spLocks noChangeArrowheads="1"/>
          </p:cNvSpPr>
          <p:nvPr/>
        </p:nvSpPr>
        <p:spPr bwMode="auto">
          <a:xfrm>
            <a:off x="7236296" y="2512186"/>
            <a:ext cx="1196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标题内容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Box 151"/>
          <p:cNvSpPr txBox="1">
            <a:spLocks noChangeArrowheads="1"/>
          </p:cNvSpPr>
          <p:nvPr/>
        </p:nvSpPr>
        <p:spPr bwMode="auto">
          <a:xfrm>
            <a:off x="4037996" y="3291830"/>
            <a:ext cx="22492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28" y="884352"/>
            <a:ext cx="2260049" cy="16768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447">
            <a:off x="3653533" y="1537576"/>
            <a:ext cx="586017" cy="586017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88" y="749943"/>
            <a:ext cx="4050496" cy="41044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67722"/>
            <a:ext cx="2260049" cy="16768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9363">
            <a:off x="3678062" y="3217440"/>
            <a:ext cx="596956" cy="596956"/>
          </a:xfrm>
          <a:prstGeom prst="rect">
            <a:avLst/>
          </a:prstGeom>
        </p:spPr>
      </p:pic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1951160" y="1367503"/>
            <a:ext cx="10732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在此输入标题内容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1951160" y="3383727"/>
            <a:ext cx="10732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在此输入标题内容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1" name="Text Box 151"/>
          <p:cNvSpPr txBox="1">
            <a:spLocks noChangeArrowheads="1"/>
          </p:cNvSpPr>
          <p:nvPr/>
        </p:nvSpPr>
        <p:spPr bwMode="auto">
          <a:xfrm>
            <a:off x="5190071" y="2186791"/>
            <a:ext cx="18241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在此输入标题内容在此输入标题内容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1043608" y="576575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04" y="1460698"/>
            <a:ext cx="2335188" cy="23351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47" y="1489897"/>
            <a:ext cx="2335188" cy="2335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10" y="1563638"/>
            <a:ext cx="2335188" cy="23351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36" y="2571750"/>
            <a:ext cx="2335188" cy="23351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49" y="380578"/>
            <a:ext cx="2335188" cy="2335188"/>
          </a:xfrm>
          <a:prstGeom prst="rect">
            <a:avLst/>
          </a:prstGeom>
        </p:spPr>
      </p:pic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1403648" y="651747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1835696" y="2211710"/>
            <a:ext cx="1274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Box 151"/>
          <p:cNvSpPr txBox="1">
            <a:spLocks noChangeArrowheads="1"/>
          </p:cNvSpPr>
          <p:nvPr/>
        </p:nvSpPr>
        <p:spPr bwMode="auto">
          <a:xfrm>
            <a:off x="3059832" y="3291830"/>
            <a:ext cx="1274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4262735" y="2211710"/>
            <a:ext cx="1274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Box 151"/>
          <p:cNvSpPr txBox="1">
            <a:spLocks noChangeArrowheads="1"/>
          </p:cNvSpPr>
          <p:nvPr/>
        </p:nvSpPr>
        <p:spPr bwMode="auto">
          <a:xfrm>
            <a:off x="5508104" y="1131590"/>
            <a:ext cx="1274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Box 151"/>
          <p:cNvSpPr txBox="1">
            <a:spLocks noChangeArrowheads="1"/>
          </p:cNvSpPr>
          <p:nvPr/>
        </p:nvSpPr>
        <p:spPr bwMode="auto">
          <a:xfrm>
            <a:off x="6732240" y="2283718"/>
            <a:ext cx="1274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5566"/>
            <a:ext cx="3507854" cy="35078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596">
            <a:off x="4176078" y="1710142"/>
            <a:ext cx="720791" cy="7207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457">
            <a:off x="4188607" y="3162831"/>
            <a:ext cx="720791" cy="7207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15" y="1059582"/>
            <a:ext cx="3317252" cy="17056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15" y="2830184"/>
            <a:ext cx="3317252" cy="1705603"/>
          </a:xfrm>
          <a:prstGeom prst="rect">
            <a:avLst/>
          </a:prstGeom>
        </p:spPr>
      </p:pic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1362352" y="2421114"/>
            <a:ext cx="2533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在此输入标题内容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3" name="Text Box 151"/>
          <p:cNvSpPr txBox="1">
            <a:spLocks noChangeArrowheads="1"/>
          </p:cNvSpPr>
          <p:nvPr/>
        </p:nvSpPr>
        <p:spPr bwMode="auto">
          <a:xfrm>
            <a:off x="5645936" y="1491630"/>
            <a:ext cx="280831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Box 151"/>
          <p:cNvSpPr txBox="1">
            <a:spLocks noChangeArrowheads="1"/>
          </p:cNvSpPr>
          <p:nvPr/>
        </p:nvSpPr>
        <p:spPr bwMode="auto">
          <a:xfrm>
            <a:off x="5652120" y="3219246"/>
            <a:ext cx="280831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Box 151"/>
          <p:cNvSpPr txBox="1">
            <a:spLocks noChangeArrowheads="1"/>
          </p:cNvSpPr>
          <p:nvPr/>
        </p:nvSpPr>
        <p:spPr bwMode="auto">
          <a:xfrm>
            <a:off x="1115616" y="423408"/>
            <a:ext cx="18563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29" y="1385056"/>
            <a:ext cx="2236031" cy="15480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23" y="955051"/>
            <a:ext cx="2093941" cy="24080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4" y="2760938"/>
            <a:ext cx="2297682" cy="170834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22197" y="2228006"/>
            <a:ext cx="2661067" cy="144016"/>
            <a:chOff x="614789" y="1923678"/>
            <a:chExt cx="2661067" cy="144016"/>
          </a:xfrm>
          <a:noFill/>
        </p:grpSpPr>
        <p:sp>
          <p:nvSpPr>
            <p:cNvPr id="7" name="椭圆 6"/>
            <p:cNvSpPr/>
            <p:nvPr/>
          </p:nvSpPr>
          <p:spPr>
            <a:xfrm>
              <a:off x="3131840" y="1923678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614789" y="1995686"/>
              <a:ext cx="2520280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048909" y="3814247"/>
            <a:ext cx="2657396" cy="144016"/>
            <a:chOff x="1118845" y="3594705"/>
            <a:chExt cx="2657396" cy="144016"/>
          </a:xfrm>
          <a:noFill/>
        </p:grpSpPr>
        <p:sp>
          <p:nvSpPr>
            <p:cNvPr id="13" name="椭圆 12"/>
            <p:cNvSpPr/>
            <p:nvPr/>
          </p:nvSpPr>
          <p:spPr>
            <a:xfrm>
              <a:off x="3632225" y="3594705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1118845" y="3666713"/>
              <a:ext cx="2520280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151"/>
          <p:cNvSpPr txBox="1">
            <a:spLocks noChangeArrowheads="1"/>
          </p:cNvSpPr>
          <p:nvPr/>
        </p:nvSpPr>
        <p:spPr bwMode="auto">
          <a:xfrm>
            <a:off x="6388267" y="4315391"/>
            <a:ext cx="17475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</a:rPr>
              <a:t>在此输入标题内容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8" name="Text Box 151"/>
          <p:cNvSpPr txBox="1">
            <a:spLocks noChangeArrowheads="1"/>
          </p:cNvSpPr>
          <p:nvPr/>
        </p:nvSpPr>
        <p:spPr bwMode="auto">
          <a:xfrm>
            <a:off x="1077011" y="1585783"/>
            <a:ext cx="12749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b="0" dirty="0">
                <a:solidFill>
                  <a:schemeClr val="bg1"/>
                </a:solidFill>
              </a:rPr>
              <a:t>在此输入标题内容</a:t>
            </a:r>
            <a:endParaRPr lang="en-US" altLang="zh-CN" sz="1800" b="0" dirty="0">
              <a:solidFill>
                <a:schemeClr val="bg1"/>
              </a:solidFill>
            </a:endParaRPr>
          </a:p>
        </p:txBody>
      </p:sp>
      <p:sp>
        <p:nvSpPr>
          <p:cNvPr id="19" name="Text Box 151"/>
          <p:cNvSpPr txBox="1">
            <a:spLocks noChangeArrowheads="1"/>
          </p:cNvSpPr>
          <p:nvPr/>
        </p:nvSpPr>
        <p:spPr bwMode="auto">
          <a:xfrm>
            <a:off x="1358869" y="3144736"/>
            <a:ext cx="12749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</a:rPr>
              <a:t>在此输入标题内容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0" name="Text Box 151"/>
          <p:cNvSpPr txBox="1">
            <a:spLocks noChangeArrowheads="1"/>
          </p:cNvSpPr>
          <p:nvPr/>
        </p:nvSpPr>
        <p:spPr bwMode="auto">
          <a:xfrm>
            <a:off x="6372200" y="3039918"/>
            <a:ext cx="12749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</a:rPr>
              <a:t>在此输入标题内容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 flipH="1">
            <a:off x="5076046" y="2405195"/>
            <a:ext cx="2516609" cy="561221"/>
            <a:chOff x="1259632" y="3594705"/>
            <a:chExt cx="2516609" cy="561221"/>
          </a:xfrm>
          <a:noFill/>
        </p:grpSpPr>
        <p:sp>
          <p:nvSpPr>
            <p:cNvPr id="25" name="椭圆 24"/>
            <p:cNvSpPr/>
            <p:nvPr/>
          </p:nvSpPr>
          <p:spPr>
            <a:xfrm>
              <a:off x="3632225" y="3594705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>
              <a:stCxn id="25" idx="3"/>
            </p:cNvCxnSpPr>
            <p:nvPr/>
          </p:nvCxnSpPr>
          <p:spPr>
            <a:xfrm flipH="1">
              <a:off x="2627784" y="3717630"/>
              <a:ext cx="1025532" cy="438296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259632" y="4155926"/>
              <a:ext cx="1368152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57" y="904715"/>
            <a:ext cx="3971841" cy="397184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79512" y="3301055"/>
            <a:ext cx="2948658" cy="629544"/>
            <a:chOff x="899592" y="3526382"/>
            <a:chExt cx="2948658" cy="629544"/>
          </a:xfrm>
          <a:noFill/>
        </p:grpSpPr>
        <p:sp>
          <p:nvSpPr>
            <p:cNvPr id="6" name="椭圆 5"/>
            <p:cNvSpPr/>
            <p:nvPr/>
          </p:nvSpPr>
          <p:spPr>
            <a:xfrm>
              <a:off x="3704234" y="3526382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2627784" y="3666713"/>
              <a:ext cx="1076450" cy="489213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899592" y="4155926"/>
              <a:ext cx="1728192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flipH="1">
            <a:off x="5016590" y="3358380"/>
            <a:ext cx="2952328" cy="572219"/>
            <a:chOff x="899592" y="3583707"/>
            <a:chExt cx="2952328" cy="572219"/>
          </a:xfrm>
          <a:noFill/>
        </p:grpSpPr>
        <p:sp>
          <p:nvSpPr>
            <p:cNvPr id="10" name="椭圆 9"/>
            <p:cNvSpPr/>
            <p:nvPr/>
          </p:nvSpPr>
          <p:spPr>
            <a:xfrm>
              <a:off x="3707904" y="3583707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627784" y="3666713"/>
              <a:ext cx="1076450" cy="489213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99592" y="4155926"/>
              <a:ext cx="1728192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flipH="1" flipV="1">
            <a:off x="4008478" y="1243110"/>
            <a:ext cx="2925846" cy="603102"/>
            <a:chOff x="899592" y="3552824"/>
            <a:chExt cx="2925846" cy="603102"/>
          </a:xfrm>
          <a:noFill/>
        </p:grpSpPr>
        <p:sp>
          <p:nvSpPr>
            <p:cNvPr id="14" name="椭圆 13"/>
            <p:cNvSpPr/>
            <p:nvPr/>
          </p:nvSpPr>
          <p:spPr>
            <a:xfrm>
              <a:off x="3681422" y="3552824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2627784" y="3666713"/>
              <a:ext cx="1076450" cy="489213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899592" y="4155926"/>
              <a:ext cx="1728192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151"/>
          <p:cNvSpPr txBox="1">
            <a:spLocks noChangeArrowheads="1"/>
          </p:cNvSpPr>
          <p:nvPr/>
        </p:nvSpPr>
        <p:spPr bwMode="auto">
          <a:xfrm>
            <a:off x="864600" y="3148453"/>
            <a:ext cx="1274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b="0" dirty="0">
                <a:solidFill>
                  <a:schemeClr val="bg1"/>
                </a:solidFill>
              </a:rPr>
              <a:t>在此输入标题内容</a:t>
            </a:r>
            <a:endParaRPr lang="en-US" altLang="zh-CN" sz="2000" b="0" dirty="0">
              <a:solidFill>
                <a:schemeClr val="bg1"/>
              </a:solidFill>
            </a:endParaRPr>
          </a:p>
        </p:txBody>
      </p:sp>
      <p:sp>
        <p:nvSpPr>
          <p:cNvPr id="18" name="Text Box 151"/>
          <p:cNvSpPr txBox="1">
            <a:spLocks noChangeArrowheads="1"/>
          </p:cNvSpPr>
          <p:nvPr/>
        </p:nvSpPr>
        <p:spPr bwMode="auto">
          <a:xfrm>
            <a:off x="5241305" y="510742"/>
            <a:ext cx="1274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在此输入标题内容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9" name="Text Box 151"/>
          <p:cNvSpPr txBox="1">
            <a:spLocks noChangeArrowheads="1"/>
          </p:cNvSpPr>
          <p:nvPr/>
        </p:nvSpPr>
        <p:spPr bwMode="auto">
          <a:xfrm>
            <a:off x="6467366" y="3215018"/>
            <a:ext cx="1274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在此输入标题内容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20" name="Text Box 151"/>
          <p:cNvSpPr txBox="1">
            <a:spLocks noChangeArrowheads="1"/>
          </p:cNvSpPr>
          <p:nvPr/>
        </p:nvSpPr>
        <p:spPr bwMode="auto">
          <a:xfrm>
            <a:off x="971600" y="596938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75" y="2655077"/>
            <a:ext cx="501686" cy="5095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65" y="1131590"/>
            <a:ext cx="3591478" cy="35565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06844" y="2655077"/>
            <a:ext cx="501686" cy="5095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6" y="1960841"/>
            <a:ext cx="1916675" cy="18980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31" y="1960841"/>
            <a:ext cx="1916675" cy="1898021"/>
          </a:xfrm>
          <a:prstGeom prst="rect">
            <a:avLst/>
          </a:prstGeom>
        </p:spPr>
      </p:pic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3776684" y="2475117"/>
            <a:ext cx="225185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1155065" y="2552061"/>
            <a:ext cx="12749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7452612" y="2552061"/>
            <a:ext cx="12749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Box 151"/>
          <p:cNvSpPr txBox="1">
            <a:spLocks noChangeArrowheads="1"/>
          </p:cNvSpPr>
          <p:nvPr/>
        </p:nvSpPr>
        <p:spPr bwMode="auto">
          <a:xfrm>
            <a:off x="999141" y="699542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421" y="1078999"/>
            <a:ext cx="3652991" cy="365299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4" y="2385739"/>
            <a:ext cx="3456382" cy="11621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4" y="3507854"/>
            <a:ext cx="3456382" cy="1162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4" y="1265544"/>
            <a:ext cx="3456382" cy="11621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45" y="1522719"/>
            <a:ext cx="607461" cy="6169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45" y="2674847"/>
            <a:ext cx="607461" cy="6169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45" y="3775045"/>
            <a:ext cx="607461" cy="616982"/>
          </a:xfrm>
          <a:prstGeom prst="rect">
            <a:avLst/>
          </a:prstGeom>
        </p:spPr>
      </p:pic>
      <p:sp>
        <p:nvSpPr>
          <p:cNvPr id="13" name="Text Box 151"/>
          <p:cNvSpPr txBox="1">
            <a:spLocks noChangeArrowheads="1"/>
          </p:cNvSpPr>
          <p:nvPr/>
        </p:nvSpPr>
        <p:spPr bwMode="auto">
          <a:xfrm>
            <a:off x="1471227" y="2559068"/>
            <a:ext cx="2383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b="0" dirty="0">
                <a:solidFill>
                  <a:schemeClr val="accent1">
                    <a:lumMod val="75000"/>
                  </a:schemeClr>
                </a:solidFill>
              </a:rPr>
              <a:t>在此输入标题内容在此输入标题内容</a:t>
            </a:r>
            <a:endParaRPr lang="en-US" altLang="zh-CN" sz="18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Box 151"/>
          <p:cNvSpPr txBox="1">
            <a:spLocks noChangeArrowheads="1"/>
          </p:cNvSpPr>
          <p:nvPr/>
        </p:nvSpPr>
        <p:spPr bwMode="auto">
          <a:xfrm>
            <a:off x="5529338" y="1655063"/>
            <a:ext cx="2429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Box 151"/>
          <p:cNvSpPr txBox="1">
            <a:spLocks noChangeArrowheads="1"/>
          </p:cNvSpPr>
          <p:nvPr/>
        </p:nvSpPr>
        <p:spPr bwMode="auto">
          <a:xfrm>
            <a:off x="5529338" y="2791762"/>
            <a:ext cx="2429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 Box 151"/>
          <p:cNvSpPr txBox="1">
            <a:spLocks noChangeArrowheads="1"/>
          </p:cNvSpPr>
          <p:nvPr/>
        </p:nvSpPr>
        <p:spPr bwMode="auto">
          <a:xfrm>
            <a:off x="5529338" y="3897373"/>
            <a:ext cx="2429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 Box 151"/>
          <p:cNvSpPr txBox="1">
            <a:spLocks noChangeArrowheads="1"/>
          </p:cNvSpPr>
          <p:nvPr/>
        </p:nvSpPr>
        <p:spPr bwMode="auto">
          <a:xfrm>
            <a:off x="725938" y="555526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40" y="2135054"/>
            <a:ext cx="808950" cy="7997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90" y="2135054"/>
            <a:ext cx="808950" cy="7997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73" y="411510"/>
            <a:ext cx="808950" cy="799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99" y="3961440"/>
            <a:ext cx="808950" cy="7997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80" y="1196564"/>
            <a:ext cx="2772511" cy="2772511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3276894" y="1744797"/>
            <a:ext cx="1688490" cy="1712546"/>
            <a:chOff x="3651686" y="1715624"/>
            <a:chExt cx="1688490" cy="17125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4660">
              <a:off x="5089964" y="2451697"/>
              <a:ext cx="250212" cy="25413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58310">
              <a:off x="3651686" y="2449844"/>
              <a:ext cx="250212" cy="25413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4165">
              <a:off x="4344669" y="1713663"/>
              <a:ext cx="250212" cy="25413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5596">
              <a:off x="4365487" y="3175997"/>
              <a:ext cx="250212" cy="254133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452835" y="2507379"/>
            <a:ext cx="1868537" cy="375776"/>
            <a:chOff x="899592" y="3577413"/>
            <a:chExt cx="2876649" cy="578513"/>
          </a:xfrm>
          <a:noFill/>
        </p:grpSpPr>
        <p:sp>
          <p:nvSpPr>
            <p:cNvPr id="13" name="椭圆 12"/>
            <p:cNvSpPr/>
            <p:nvPr/>
          </p:nvSpPr>
          <p:spPr>
            <a:xfrm>
              <a:off x="3632225" y="3577413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>
              <a:stCxn id="13" idx="3"/>
            </p:cNvCxnSpPr>
            <p:nvPr/>
          </p:nvCxnSpPr>
          <p:spPr>
            <a:xfrm flipH="1">
              <a:off x="2627784" y="3700339"/>
              <a:ext cx="1025531" cy="455587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99592" y="4155926"/>
              <a:ext cx="1728192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flipH="1">
            <a:off x="5843848" y="2540124"/>
            <a:ext cx="1868537" cy="364543"/>
            <a:chOff x="899592" y="3594705"/>
            <a:chExt cx="2876649" cy="561221"/>
          </a:xfrm>
          <a:noFill/>
        </p:grpSpPr>
        <p:sp>
          <p:nvSpPr>
            <p:cNvPr id="17" name="椭圆 16"/>
            <p:cNvSpPr/>
            <p:nvPr/>
          </p:nvSpPr>
          <p:spPr>
            <a:xfrm>
              <a:off x="3632225" y="3594705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2627784" y="3735218"/>
              <a:ext cx="1004441" cy="420708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899592" y="4155926"/>
              <a:ext cx="1728192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flipH="1">
            <a:off x="4022722" y="777594"/>
            <a:ext cx="1868537" cy="364543"/>
            <a:chOff x="899592" y="3594705"/>
            <a:chExt cx="2876649" cy="561221"/>
          </a:xfrm>
          <a:noFill/>
        </p:grpSpPr>
        <p:sp>
          <p:nvSpPr>
            <p:cNvPr id="21" name="椭圆 20"/>
            <p:cNvSpPr/>
            <p:nvPr/>
          </p:nvSpPr>
          <p:spPr>
            <a:xfrm>
              <a:off x="3632225" y="3594705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>
              <a:stCxn id="21" idx="3"/>
            </p:cNvCxnSpPr>
            <p:nvPr/>
          </p:nvCxnSpPr>
          <p:spPr>
            <a:xfrm flipH="1">
              <a:off x="2627784" y="3717631"/>
              <a:ext cx="1025531" cy="438295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899592" y="4155926"/>
              <a:ext cx="1728192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 flipV="1">
            <a:off x="2180984" y="4041083"/>
            <a:ext cx="1868537" cy="364543"/>
            <a:chOff x="899592" y="3594705"/>
            <a:chExt cx="2876649" cy="561221"/>
          </a:xfrm>
          <a:noFill/>
        </p:grpSpPr>
        <p:sp>
          <p:nvSpPr>
            <p:cNvPr id="25" name="椭圆 24"/>
            <p:cNvSpPr/>
            <p:nvPr/>
          </p:nvSpPr>
          <p:spPr>
            <a:xfrm>
              <a:off x="3632225" y="3594705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2627784" y="3738721"/>
              <a:ext cx="935253" cy="417205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899592" y="4155926"/>
              <a:ext cx="1728192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51"/>
          <p:cNvSpPr txBox="1">
            <a:spLocks noChangeArrowheads="1"/>
          </p:cNvSpPr>
          <p:nvPr/>
        </p:nvSpPr>
        <p:spPr bwMode="auto">
          <a:xfrm>
            <a:off x="467544" y="2315549"/>
            <a:ext cx="13569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在此输入标题内容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9" name="Text Box 151"/>
          <p:cNvSpPr txBox="1">
            <a:spLocks noChangeArrowheads="1"/>
          </p:cNvSpPr>
          <p:nvPr/>
        </p:nvSpPr>
        <p:spPr bwMode="auto">
          <a:xfrm>
            <a:off x="1387104" y="3600324"/>
            <a:ext cx="1297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在此输入标题内容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0" name="Text Box 151"/>
          <p:cNvSpPr txBox="1">
            <a:spLocks noChangeArrowheads="1"/>
          </p:cNvSpPr>
          <p:nvPr/>
        </p:nvSpPr>
        <p:spPr bwMode="auto">
          <a:xfrm>
            <a:off x="4827522" y="546815"/>
            <a:ext cx="1297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在此输入标题内容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1" name="Text Box 151"/>
          <p:cNvSpPr txBox="1">
            <a:spLocks noChangeArrowheads="1"/>
          </p:cNvSpPr>
          <p:nvPr/>
        </p:nvSpPr>
        <p:spPr bwMode="auto">
          <a:xfrm>
            <a:off x="6586432" y="2931790"/>
            <a:ext cx="1297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在此输入标题内容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2" name="Text Box 151"/>
          <p:cNvSpPr txBox="1">
            <a:spLocks noChangeArrowheads="1"/>
          </p:cNvSpPr>
          <p:nvPr/>
        </p:nvSpPr>
        <p:spPr bwMode="auto">
          <a:xfrm>
            <a:off x="611560" y="597916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3" name="Text Box 151"/>
          <p:cNvSpPr txBox="1">
            <a:spLocks noChangeArrowheads="1"/>
          </p:cNvSpPr>
          <p:nvPr/>
        </p:nvSpPr>
        <p:spPr bwMode="auto">
          <a:xfrm>
            <a:off x="3591845" y="2406385"/>
            <a:ext cx="1006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输入标题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27" y="857485"/>
            <a:ext cx="2820791" cy="14503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19" y="2207377"/>
            <a:ext cx="676514" cy="6765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97" y="2739875"/>
            <a:ext cx="2820791" cy="14503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70" y="1885961"/>
            <a:ext cx="1224136" cy="12241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57485"/>
            <a:ext cx="3528392" cy="3528392"/>
          </a:xfrm>
          <a:prstGeom prst="rect">
            <a:avLst/>
          </a:prstGeom>
        </p:spPr>
      </p:pic>
      <p:sp>
        <p:nvSpPr>
          <p:cNvPr id="7" name="Text Box 151"/>
          <p:cNvSpPr txBox="1">
            <a:spLocks noChangeArrowheads="1"/>
          </p:cNvSpPr>
          <p:nvPr/>
        </p:nvSpPr>
        <p:spPr bwMode="auto">
          <a:xfrm>
            <a:off x="1296137" y="1363365"/>
            <a:ext cx="24206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1250373" y="3245755"/>
            <a:ext cx="24206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5231262" y="2101985"/>
            <a:ext cx="23340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752940" y="570072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69" y="2156368"/>
            <a:ext cx="543396" cy="5519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9622"/>
            <a:ext cx="2266009" cy="2243956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65" y="1445653"/>
            <a:ext cx="2266010" cy="22439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69" y="1515104"/>
            <a:ext cx="2266010" cy="2243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13" y="2191929"/>
            <a:ext cx="543396" cy="551913"/>
          </a:xfrm>
          <a:prstGeom prst="rect">
            <a:avLst/>
          </a:prstGeom>
        </p:spPr>
      </p:pic>
      <p:sp>
        <p:nvSpPr>
          <p:cNvPr id="11" name="Text Box 151"/>
          <p:cNvSpPr txBox="1">
            <a:spLocks noChangeArrowheads="1"/>
          </p:cNvSpPr>
          <p:nvPr/>
        </p:nvSpPr>
        <p:spPr bwMode="auto">
          <a:xfrm>
            <a:off x="6733333" y="2136607"/>
            <a:ext cx="12578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在此输入具体内容 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Box 151"/>
          <p:cNvSpPr txBox="1">
            <a:spLocks noChangeArrowheads="1"/>
          </p:cNvSpPr>
          <p:nvPr/>
        </p:nvSpPr>
        <p:spPr bwMode="auto">
          <a:xfrm>
            <a:off x="1331640" y="2105478"/>
            <a:ext cx="12578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在此输入具体内容 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Text Box 151"/>
          <p:cNvSpPr txBox="1">
            <a:spLocks noChangeArrowheads="1"/>
          </p:cNvSpPr>
          <p:nvPr/>
        </p:nvSpPr>
        <p:spPr bwMode="auto">
          <a:xfrm>
            <a:off x="3997286" y="2067156"/>
            <a:ext cx="12578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在此输入具体内容 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Box 151"/>
          <p:cNvSpPr txBox="1">
            <a:spLocks noChangeArrowheads="1"/>
          </p:cNvSpPr>
          <p:nvPr/>
        </p:nvSpPr>
        <p:spPr bwMode="auto">
          <a:xfrm>
            <a:off x="777406" y="752457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60" y="970511"/>
            <a:ext cx="3269327" cy="32693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71" y="2512222"/>
            <a:ext cx="360040" cy="3656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85003" y="2514141"/>
            <a:ext cx="360040" cy="3656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7250"/>
            <a:ext cx="2261475" cy="2239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03" y="1577250"/>
            <a:ext cx="2261475" cy="2239465"/>
          </a:xfrm>
          <a:prstGeom prst="rect">
            <a:avLst/>
          </a:prstGeom>
        </p:spPr>
      </p:pic>
      <p:sp>
        <p:nvSpPr>
          <p:cNvPr id="7" name="Text Box 151"/>
          <p:cNvSpPr txBox="1">
            <a:spLocks noChangeArrowheads="1"/>
          </p:cNvSpPr>
          <p:nvPr/>
        </p:nvSpPr>
        <p:spPr bwMode="auto">
          <a:xfrm>
            <a:off x="3381962" y="2290363"/>
            <a:ext cx="2227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</a:rPr>
              <a:t>在此输入标题内容在此输入标题内容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1022060" y="2282011"/>
            <a:ext cx="12749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6761467" y="2339192"/>
            <a:ext cx="12749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757666" y="733227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43" y="1622893"/>
            <a:ext cx="1956969" cy="195696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847096" y="2484073"/>
            <a:ext cx="1545408" cy="234609"/>
            <a:chOff x="3703079" y="2733007"/>
            <a:chExt cx="1604459" cy="253550"/>
          </a:xfrm>
          <a:effectLst/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4660">
              <a:off x="5049831" y="2733007"/>
              <a:ext cx="257707" cy="2535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58310">
              <a:off x="3703079" y="2733007"/>
              <a:ext cx="257707" cy="25355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843558"/>
            <a:ext cx="3600400" cy="3600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43558"/>
            <a:ext cx="3600400" cy="3600400"/>
          </a:xfrm>
          <a:prstGeom prst="rect">
            <a:avLst/>
          </a:prstGeom>
        </p:spPr>
      </p:pic>
      <p:sp>
        <p:nvSpPr>
          <p:cNvPr id="13" name="Text Box 151"/>
          <p:cNvSpPr txBox="1">
            <a:spLocks noChangeArrowheads="1"/>
          </p:cNvSpPr>
          <p:nvPr/>
        </p:nvSpPr>
        <p:spPr bwMode="auto">
          <a:xfrm>
            <a:off x="4139952" y="2345855"/>
            <a:ext cx="1006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b="1" dirty="0">
                <a:solidFill>
                  <a:schemeClr val="bg1"/>
                </a:solidFill>
              </a:rPr>
              <a:t>输入标题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4" name="Text Box 151"/>
          <p:cNvSpPr txBox="1">
            <a:spLocks noChangeArrowheads="1"/>
          </p:cNvSpPr>
          <p:nvPr/>
        </p:nvSpPr>
        <p:spPr bwMode="auto">
          <a:xfrm>
            <a:off x="3779913" y="1059582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7" name="Text Box 151"/>
          <p:cNvSpPr txBox="1">
            <a:spLocks noChangeArrowheads="1"/>
          </p:cNvSpPr>
          <p:nvPr/>
        </p:nvSpPr>
        <p:spPr bwMode="auto">
          <a:xfrm>
            <a:off x="1011213" y="2314198"/>
            <a:ext cx="22154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 Box 151"/>
          <p:cNvSpPr txBox="1">
            <a:spLocks noChangeArrowheads="1"/>
          </p:cNvSpPr>
          <p:nvPr/>
        </p:nvSpPr>
        <p:spPr bwMode="auto">
          <a:xfrm>
            <a:off x="5998770" y="2315656"/>
            <a:ext cx="22154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86" y="624824"/>
            <a:ext cx="3556526" cy="35565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4824"/>
            <a:ext cx="3556526" cy="3556526"/>
          </a:xfrm>
          <a:prstGeom prst="rect">
            <a:avLst/>
          </a:prstGeom>
        </p:spPr>
      </p:pic>
      <p:sp>
        <p:nvSpPr>
          <p:cNvPr id="4" name="Text Box 151"/>
          <p:cNvSpPr txBox="1">
            <a:spLocks noChangeArrowheads="1"/>
          </p:cNvSpPr>
          <p:nvPr/>
        </p:nvSpPr>
        <p:spPr bwMode="auto">
          <a:xfrm>
            <a:off x="2520108" y="1848538"/>
            <a:ext cx="118779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在此输入标题内容在此输入标题内容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5" name="Text Box 151"/>
          <p:cNvSpPr txBox="1">
            <a:spLocks noChangeArrowheads="1"/>
          </p:cNvSpPr>
          <p:nvPr/>
        </p:nvSpPr>
        <p:spPr bwMode="auto">
          <a:xfrm>
            <a:off x="5236374" y="1864478"/>
            <a:ext cx="12853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在此输入标题内容在此输入标题内容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7" name="Text Box 151"/>
          <p:cNvSpPr txBox="1">
            <a:spLocks noChangeArrowheads="1"/>
          </p:cNvSpPr>
          <p:nvPr/>
        </p:nvSpPr>
        <p:spPr bwMode="auto">
          <a:xfrm>
            <a:off x="885427" y="624824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86380" y="2613341"/>
            <a:ext cx="3930036" cy="1686601"/>
            <a:chOff x="4386380" y="2613341"/>
            <a:chExt cx="3930036" cy="1686601"/>
          </a:xfrm>
        </p:grpSpPr>
        <p:sp>
          <p:nvSpPr>
            <p:cNvPr id="9" name="椭圆 8"/>
            <p:cNvSpPr/>
            <p:nvPr/>
          </p:nvSpPr>
          <p:spPr>
            <a:xfrm flipH="1">
              <a:off x="4386380" y="2613341"/>
              <a:ext cx="93546" cy="935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>
              <a:stCxn id="9" idx="3"/>
            </p:cNvCxnSpPr>
            <p:nvPr/>
          </p:nvCxnSpPr>
          <p:spPr>
            <a:xfrm>
              <a:off x="4466227" y="2693188"/>
              <a:ext cx="1329909" cy="1606754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796136" y="4299942"/>
              <a:ext cx="2520280" cy="0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151"/>
          <p:cNvSpPr txBox="1">
            <a:spLocks noChangeArrowheads="1"/>
          </p:cNvSpPr>
          <p:nvPr/>
        </p:nvSpPr>
        <p:spPr bwMode="auto">
          <a:xfrm>
            <a:off x="6516216" y="3643159"/>
            <a:ext cx="1944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在此输入标题内容在此输入标题内容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61" y="627534"/>
            <a:ext cx="4063380" cy="4063380"/>
          </a:xfrm>
          <a:prstGeom prst="rect">
            <a:avLst/>
          </a:prstGeom>
        </p:spPr>
      </p:pic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4067944" y="2347015"/>
            <a:ext cx="26190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40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谢谢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59" y="1887145"/>
            <a:ext cx="1587634" cy="15876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79814"/>
            <a:ext cx="2002295" cy="2002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95" y="699542"/>
            <a:ext cx="1577266" cy="15772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63995" y="3003798"/>
            <a:ext cx="1640345" cy="1640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93" y="971735"/>
            <a:ext cx="3672408" cy="3672408"/>
          </a:xfrm>
          <a:prstGeom prst="rect">
            <a:avLst/>
          </a:prstGeom>
        </p:spPr>
      </p:pic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528935" y="421168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2243164" y="1266083"/>
            <a:ext cx="12749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Box 151"/>
          <p:cNvSpPr txBox="1">
            <a:spLocks noChangeArrowheads="1"/>
          </p:cNvSpPr>
          <p:nvPr/>
        </p:nvSpPr>
        <p:spPr bwMode="auto">
          <a:xfrm>
            <a:off x="1187625" y="2431845"/>
            <a:ext cx="10555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2315172" y="3645028"/>
            <a:ext cx="12749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Box 151"/>
          <p:cNvSpPr txBox="1">
            <a:spLocks noChangeArrowheads="1"/>
          </p:cNvSpPr>
          <p:nvPr/>
        </p:nvSpPr>
        <p:spPr bwMode="auto">
          <a:xfrm>
            <a:off x="5797786" y="2069275"/>
            <a:ext cx="1800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0" y="1131088"/>
            <a:ext cx="2152606" cy="7238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21687"/>
            <a:ext cx="2293710" cy="22937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898" y="1141567"/>
            <a:ext cx="2152606" cy="7238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22256"/>
            <a:ext cx="2293710" cy="22937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08" y="1141567"/>
            <a:ext cx="2152606" cy="7238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42" y="2222256"/>
            <a:ext cx="2293710" cy="22937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1765" y="1826962"/>
            <a:ext cx="449033" cy="4560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0287" y="1841143"/>
            <a:ext cx="449033" cy="4560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4832" y="1830664"/>
            <a:ext cx="449033" cy="456070"/>
          </a:xfrm>
          <a:prstGeom prst="rect">
            <a:avLst/>
          </a:prstGeom>
        </p:spPr>
      </p:pic>
      <p:sp>
        <p:nvSpPr>
          <p:cNvPr id="20" name="Text Box 151"/>
          <p:cNvSpPr txBox="1">
            <a:spLocks noChangeArrowheads="1"/>
          </p:cNvSpPr>
          <p:nvPr/>
        </p:nvSpPr>
        <p:spPr bwMode="auto">
          <a:xfrm>
            <a:off x="5958830" y="3054319"/>
            <a:ext cx="12054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在此输入具体内容 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 Box 151"/>
          <p:cNvSpPr txBox="1">
            <a:spLocks noChangeArrowheads="1"/>
          </p:cNvSpPr>
          <p:nvPr/>
        </p:nvSpPr>
        <p:spPr bwMode="auto">
          <a:xfrm>
            <a:off x="1083229" y="3023190"/>
            <a:ext cx="12054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在此输入具体内容 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 Box 151"/>
          <p:cNvSpPr txBox="1">
            <a:spLocks noChangeArrowheads="1"/>
          </p:cNvSpPr>
          <p:nvPr/>
        </p:nvSpPr>
        <p:spPr bwMode="auto">
          <a:xfrm>
            <a:off x="3675517" y="2984868"/>
            <a:ext cx="12054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在此输入具体内容 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 Box 151"/>
          <p:cNvSpPr txBox="1">
            <a:spLocks noChangeArrowheads="1"/>
          </p:cNvSpPr>
          <p:nvPr/>
        </p:nvSpPr>
        <p:spPr bwMode="auto">
          <a:xfrm>
            <a:off x="952182" y="1327869"/>
            <a:ext cx="17500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 Box 151"/>
          <p:cNvSpPr txBox="1">
            <a:spLocks noChangeArrowheads="1"/>
          </p:cNvSpPr>
          <p:nvPr/>
        </p:nvSpPr>
        <p:spPr bwMode="auto">
          <a:xfrm>
            <a:off x="3403796" y="1324400"/>
            <a:ext cx="17500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 Box 151"/>
          <p:cNvSpPr txBox="1">
            <a:spLocks noChangeArrowheads="1"/>
          </p:cNvSpPr>
          <p:nvPr/>
        </p:nvSpPr>
        <p:spPr bwMode="auto">
          <a:xfrm>
            <a:off x="5784840" y="1325361"/>
            <a:ext cx="17500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 Box 151"/>
          <p:cNvSpPr txBox="1">
            <a:spLocks noChangeArrowheads="1"/>
          </p:cNvSpPr>
          <p:nvPr/>
        </p:nvSpPr>
        <p:spPr bwMode="auto">
          <a:xfrm>
            <a:off x="819853" y="627030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2" y="1131592"/>
            <a:ext cx="2892122" cy="148701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45847"/>
            <a:ext cx="1219128" cy="1219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59" y="1131590"/>
            <a:ext cx="2892122" cy="1487018"/>
          </a:xfrm>
          <a:prstGeom prst="rect">
            <a:avLst/>
          </a:prstGeom>
        </p:spPr>
      </p:pic>
      <p:sp>
        <p:nvSpPr>
          <p:cNvPr id="16" name="Text Box 151"/>
          <p:cNvSpPr txBox="1">
            <a:spLocks noChangeArrowheads="1"/>
          </p:cNvSpPr>
          <p:nvPr/>
        </p:nvSpPr>
        <p:spPr bwMode="auto">
          <a:xfrm>
            <a:off x="881532" y="742950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7" name="Text Box 151"/>
          <p:cNvSpPr txBox="1">
            <a:spLocks noChangeArrowheads="1"/>
          </p:cNvSpPr>
          <p:nvPr/>
        </p:nvSpPr>
        <p:spPr bwMode="auto">
          <a:xfrm>
            <a:off x="1182294" y="1714452"/>
            <a:ext cx="2303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 Box 151"/>
          <p:cNvSpPr txBox="1">
            <a:spLocks noChangeArrowheads="1"/>
          </p:cNvSpPr>
          <p:nvPr/>
        </p:nvSpPr>
        <p:spPr bwMode="auto">
          <a:xfrm>
            <a:off x="5292321" y="1739592"/>
            <a:ext cx="2303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9" y="2715768"/>
            <a:ext cx="2892122" cy="14870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99" y="2830023"/>
            <a:ext cx="1219128" cy="12191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46" y="2715766"/>
            <a:ext cx="2892122" cy="1487018"/>
          </a:xfrm>
          <a:prstGeom prst="rect">
            <a:avLst/>
          </a:prstGeom>
        </p:spPr>
      </p:pic>
      <p:sp>
        <p:nvSpPr>
          <p:cNvPr id="11" name="Text Box 151"/>
          <p:cNvSpPr txBox="1">
            <a:spLocks noChangeArrowheads="1"/>
          </p:cNvSpPr>
          <p:nvPr/>
        </p:nvSpPr>
        <p:spPr bwMode="auto">
          <a:xfrm>
            <a:off x="1182981" y="3298628"/>
            <a:ext cx="2303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5293008" y="3219822"/>
            <a:ext cx="2303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83355"/>
            <a:ext cx="3118412" cy="10485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05470"/>
            <a:ext cx="3118412" cy="10485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3160"/>
            <a:ext cx="3118412" cy="1048549"/>
          </a:xfrm>
          <a:prstGeom prst="rect">
            <a:avLst/>
          </a:prstGeom>
        </p:spPr>
      </p:pic>
      <p:sp>
        <p:nvSpPr>
          <p:cNvPr id="7" name="Text Box 151"/>
          <p:cNvSpPr txBox="1">
            <a:spLocks noChangeArrowheads="1"/>
          </p:cNvSpPr>
          <p:nvPr/>
        </p:nvSpPr>
        <p:spPr bwMode="auto">
          <a:xfrm>
            <a:off x="1415660" y="1491630"/>
            <a:ext cx="24037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在此输入具体内容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1383176" y="2634339"/>
            <a:ext cx="24687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在此输入具体内容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1383176" y="3755816"/>
            <a:ext cx="24687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在此输入具体内容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67023"/>
            <a:ext cx="548063" cy="5566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19151"/>
            <a:ext cx="548063" cy="55665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19349"/>
            <a:ext cx="548063" cy="5566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7574"/>
            <a:ext cx="3528392" cy="3528392"/>
          </a:xfrm>
          <a:prstGeom prst="rect">
            <a:avLst/>
          </a:prstGeom>
        </p:spPr>
      </p:pic>
      <p:sp>
        <p:nvSpPr>
          <p:cNvPr id="19" name="Text Box 151"/>
          <p:cNvSpPr txBox="1">
            <a:spLocks noChangeArrowheads="1"/>
          </p:cNvSpPr>
          <p:nvPr/>
        </p:nvSpPr>
        <p:spPr bwMode="auto">
          <a:xfrm>
            <a:off x="5148064" y="2283718"/>
            <a:ext cx="23928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在此输入具体内容 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在此输入具体内容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 Box 151"/>
          <p:cNvSpPr txBox="1">
            <a:spLocks noChangeArrowheads="1"/>
          </p:cNvSpPr>
          <p:nvPr/>
        </p:nvSpPr>
        <p:spPr bwMode="auto">
          <a:xfrm>
            <a:off x="819853" y="699540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42" y="987574"/>
            <a:ext cx="3222583" cy="10835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42" y="2315313"/>
            <a:ext cx="1728192" cy="5810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22" y="2305569"/>
            <a:ext cx="1728192" cy="5810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02" y="2315313"/>
            <a:ext cx="1728192" cy="5810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6759"/>
            <a:ext cx="1728192" cy="5810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17015"/>
            <a:ext cx="1728192" cy="5810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26759"/>
            <a:ext cx="1728192" cy="5810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4831"/>
            <a:ext cx="1728192" cy="5810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65087"/>
            <a:ext cx="1728192" cy="5810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74831"/>
            <a:ext cx="1728192" cy="58109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386208" y="1949191"/>
            <a:ext cx="4706071" cy="262519"/>
            <a:chOff x="1835696" y="2091653"/>
            <a:chExt cx="5328592" cy="336081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835696" y="2229290"/>
              <a:ext cx="53285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7164288" y="2229290"/>
              <a:ext cx="0" cy="198444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1835696" y="2229290"/>
              <a:ext cx="0" cy="198444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4427984" y="2091653"/>
              <a:ext cx="0" cy="336081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51"/>
          <p:cNvSpPr txBox="1">
            <a:spLocks noChangeArrowheads="1"/>
          </p:cNvSpPr>
          <p:nvPr/>
        </p:nvSpPr>
        <p:spPr bwMode="auto">
          <a:xfrm>
            <a:off x="3661608" y="1328046"/>
            <a:ext cx="2217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8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 Box 151"/>
          <p:cNvSpPr txBox="1">
            <a:spLocks noChangeArrowheads="1"/>
          </p:cNvSpPr>
          <p:nvPr/>
        </p:nvSpPr>
        <p:spPr bwMode="auto">
          <a:xfrm>
            <a:off x="1360453" y="2484799"/>
            <a:ext cx="13065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1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1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 Box 151"/>
          <p:cNvSpPr txBox="1">
            <a:spLocks noChangeArrowheads="1"/>
          </p:cNvSpPr>
          <p:nvPr/>
        </p:nvSpPr>
        <p:spPr bwMode="auto">
          <a:xfrm>
            <a:off x="3952740" y="2475055"/>
            <a:ext cx="13065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1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1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 Box 151"/>
          <p:cNvSpPr txBox="1">
            <a:spLocks noChangeArrowheads="1"/>
          </p:cNvSpPr>
          <p:nvPr/>
        </p:nvSpPr>
        <p:spPr bwMode="auto">
          <a:xfrm>
            <a:off x="6473020" y="2475055"/>
            <a:ext cx="13065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1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1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 Box 151"/>
          <p:cNvSpPr txBox="1">
            <a:spLocks noChangeArrowheads="1"/>
          </p:cNvSpPr>
          <p:nvPr/>
        </p:nvSpPr>
        <p:spPr bwMode="auto">
          <a:xfrm>
            <a:off x="1393268" y="3096245"/>
            <a:ext cx="13065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1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1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 Box 151"/>
          <p:cNvSpPr txBox="1">
            <a:spLocks noChangeArrowheads="1"/>
          </p:cNvSpPr>
          <p:nvPr/>
        </p:nvSpPr>
        <p:spPr bwMode="auto">
          <a:xfrm>
            <a:off x="3985555" y="3086501"/>
            <a:ext cx="13065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1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1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 Box 151"/>
          <p:cNvSpPr txBox="1">
            <a:spLocks noChangeArrowheads="1"/>
          </p:cNvSpPr>
          <p:nvPr/>
        </p:nvSpPr>
        <p:spPr bwMode="auto">
          <a:xfrm>
            <a:off x="6505835" y="3086501"/>
            <a:ext cx="13065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1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1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 Box 151"/>
          <p:cNvSpPr txBox="1">
            <a:spLocks noChangeArrowheads="1"/>
          </p:cNvSpPr>
          <p:nvPr/>
        </p:nvSpPr>
        <p:spPr bwMode="auto">
          <a:xfrm>
            <a:off x="1360452" y="3708003"/>
            <a:ext cx="13065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1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1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xt Box 151"/>
          <p:cNvSpPr txBox="1">
            <a:spLocks noChangeArrowheads="1"/>
          </p:cNvSpPr>
          <p:nvPr/>
        </p:nvSpPr>
        <p:spPr bwMode="auto">
          <a:xfrm>
            <a:off x="3952739" y="3698259"/>
            <a:ext cx="13065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1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1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xt Box 151"/>
          <p:cNvSpPr txBox="1">
            <a:spLocks noChangeArrowheads="1"/>
          </p:cNvSpPr>
          <p:nvPr/>
        </p:nvSpPr>
        <p:spPr bwMode="auto">
          <a:xfrm>
            <a:off x="6473019" y="3698259"/>
            <a:ext cx="13065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1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11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 Box 151"/>
          <p:cNvSpPr txBox="1">
            <a:spLocks noChangeArrowheads="1"/>
          </p:cNvSpPr>
          <p:nvPr/>
        </p:nvSpPr>
        <p:spPr bwMode="auto">
          <a:xfrm>
            <a:off x="755576" y="658842"/>
            <a:ext cx="24166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26" y="1057632"/>
            <a:ext cx="3668738" cy="36687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99592" y="2747985"/>
            <a:ext cx="2170990" cy="561221"/>
            <a:chOff x="1434145" y="3594705"/>
            <a:chExt cx="2342096" cy="561221"/>
          </a:xfrm>
          <a:noFill/>
        </p:grpSpPr>
        <p:sp>
          <p:nvSpPr>
            <p:cNvPr id="5" name="椭圆 4"/>
            <p:cNvSpPr/>
            <p:nvPr/>
          </p:nvSpPr>
          <p:spPr>
            <a:xfrm>
              <a:off x="3632225" y="3594705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stCxn id="5" idx="3"/>
            </p:cNvCxnSpPr>
            <p:nvPr/>
          </p:nvCxnSpPr>
          <p:spPr>
            <a:xfrm flipH="1">
              <a:off x="2627784" y="3717630"/>
              <a:ext cx="1025532" cy="438296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1434145" y="4155926"/>
              <a:ext cx="1193639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flipH="1">
            <a:off x="4908621" y="3860339"/>
            <a:ext cx="2516609" cy="561221"/>
            <a:chOff x="1259632" y="3594705"/>
            <a:chExt cx="2516609" cy="561221"/>
          </a:xfrm>
          <a:noFill/>
        </p:grpSpPr>
        <p:sp>
          <p:nvSpPr>
            <p:cNvPr id="14" name="椭圆 13"/>
            <p:cNvSpPr/>
            <p:nvPr/>
          </p:nvSpPr>
          <p:spPr>
            <a:xfrm>
              <a:off x="3632225" y="3594705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>
              <a:stCxn id="14" idx="3"/>
            </p:cNvCxnSpPr>
            <p:nvPr/>
          </p:nvCxnSpPr>
          <p:spPr>
            <a:xfrm flipH="1">
              <a:off x="2627784" y="3717630"/>
              <a:ext cx="1025532" cy="438296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259632" y="4155926"/>
              <a:ext cx="1368152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flipH="1" flipV="1">
            <a:off x="4519764" y="1469232"/>
            <a:ext cx="2494888" cy="561220"/>
            <a:chOff x="1281349" y="3594705"/>
            <a:chExt cx="2494892" cy="561221"/>
          </a:xfrm>
          <a:noFill/>
        </p:grpSpPr>
        <p:sp>
          <p:nvSpPr>
            <p:cNvPr id="18" name="椭圆 17"/>
            <p:cNvSpPr/>
            <p:nvPr/>
          </p:nvSpPr>
          <p:spPr>
            <a:xfrm>
              <a:off x="3632225" y="3594705"/>
              <a:ext cx="144016" cy="144016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>
              <a:stCxn id="18" idx="3"/>
            </p:cNvCxnSpPr>
            <p:nvPr/>
          </p:nvCxnSpPr>
          <p:spPr>
            <a:xfrm flipH="1">
              <a:off x="2627784" y="3717630"/>
              <a:ext cx="1025532" cy="438295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1281349" y="4155926"/>
              <a:ext cx="1346435" cy="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151"/>
          <p:cNvSpPr txBox="1">
            <a:spLocks noChangeArrowheads="1"/>
          </p:cNvSpPr>
          <p:nvPr/>
        </p:nvSpPr>
        <p:spPr bwMode="auto">
          <a:xfrm>
            <a:off x="1008515" y="2697698"/>
            <a:ext cx="1274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b="0" dirty="0">
                <a:solidFill>
                  <a:schemeClr val="bg1"/>
                </a:solidFill>
              </a:rPr>
              <a:t>在此输入标题内容</a:t>
            </a:r>
            <a:endParaRPr lang="en-US" altLang="zh-CN" sz="1600" b="0" dirty="0">
              <a:solidFill>
                <a:schemeClr val="bg1"/>
              </a:solidFill>
            </a:endParaRPr>
          </a:p>
        </p:txBody>
      </p:sp>
      <p:sp>
        <p:nvSpPr>
          <p:cNvPr id="22" name="Text Box 151"/>
          <p:cNvSpPr txBox="1">
            <a:spLocks noChangeArrowheads="1"/>
          </p:cNvSpPr>
          <p:nvPr/>
        </p:nvSpPr>
        <p:spPr bwMode="auto">
          <a:xfrm>
            <a:off x="5544312" y="870201"/>
            <a:ext cx="1274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b="0" dirty="0">
                <a:solidFill>
                  <a:schemeClr val="bg1"/>
                </a:solidFill>
              </a:rPr>
              <a:t>在此输入标题内容</a:t>
            </a:r>
            <a:endParaRPr lang="en-US" altLang="zh-CN" sz="1600" b="0" dirty="0">
              <a:solidFill>
                <a:schemeClr val="bg1"/>
              </a:solidFill>
            </a:endParaRPr>
          </a:p>
        </p:txBody>
      </p:sp>
      <p:sp>
        <p:nvSpPr>
          <p:cNvPr id="23" name="Text Box 151"/>
          <p:cNvSpPr txBox="1">
            <a:spLocks noChangeArrowheads="1"/>
          </p:cNvSpPr>
          <p:nvPr/>
        </p:nvSpPr>
        <p:spPr bwMode="auto">
          <a:xfrm>
            <a:off x="6103698" y="3826497"/>
            <a:ext cx="1274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b="0" dirty="0">
                <a:solidFill>
                  <a:schemeClr val="bg1"/>
                </a:solidFill>
              </a:rPr>
              <a:t>在此输入标题内容</a:t>
            </a:r>
            <a:endParaRPr lang="en-US" altLang="zh-CN" sz="1600" b="0" dirty="0">
              <a:solidFill>
                <a:schemeClr val="bg1"/>
              </a:solidFill>
            </a:endParaRPr>
          </a:p>
        </p:txBody>
      </p:sp>
      <p:sp>
        <p:nvSpPr>
          <p:cNvPr id="24" name="Text Box 151"/>
          <p:cNvSpPr txBox="1">
            <a:spLocks noChangeArrowheads="1"/>
          </p:cNvSpPr>
          <p:nvPr/>
        </p:nvSpPr>
        <p:spPr bwMode="auto">
          <a:xfrm>
            <a:off x="1113181" y="562424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5" name="Text Box 151"/>
          <p:cNvSpPr txBox="1">
            <a:spLocks noChangeArrowheads="1"/>
          </p:cNvSpPr>
          <p:nvPr/>
        </p:nvSpPr>
        <p:spPr bwMode="auto">
          <a:xfrm>
            <a:off x="3710312" y="2531740"/>
            <a:ext cx="1006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</a:rPr>
              <a:t>在此输入标题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308571"/>
            <a:ext cx="3237485" cy="32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0" y="627534"/>
            <a:ext cx="2439090" cy="2439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74" y="1563638"/>
            <a:ext cx="2439090" cy="2439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58" y="644383"/>
            <a:ext cx="2439090" cy="2439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58" y="2499742"/>
            <a:ext cx="2439090" cy="2439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42" y="1554456"/>
            <a:ext cx="2439090" cy="2439090"/>
          </a:xfrm>
          <a:prstGeom prst="rect">
            <a:avLst/>
          </a:prstGeom>
        </p:spPr>
      </p:pic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1556847" y="1431612"/>
            <a:ext cx="1465373" cy="70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1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algn="ctr"/>
            <a:r>
              <a:rPr lang="zh-CN" altLang="en-US" sz="2000" b="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3213031" y="2341685"/>
            <a:ext cx="1465373" cy="70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Box 151"/>
          <p:cNvSpPr txBox="1">
            <a:spLocks noChangeArrowheads="1"/>
          </p:cNvSpPr>
          <p:nvPr/>
        </p:nvSpPr>
        <p:spPr bwMode="auto">
          <a:xfrm>
            <a:off x="4825854" y="1414763"/>
            <a:ext cx="1465373" cy="70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4825854" y="3314345"/>
            <a:ext cx="1465373" cy="70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Box 151"/>
          <p:cNvSpPr txBox="1">
            <a:spLocks noChangeArrowheads="1"/>
          </p:cNvSpPr>
          <p:nvPr/>
        </p:nvSpPr>
        <p:spPr bwMode="auto">
          <a:xfrm>
            <a:off x="6482038" y="2341684"/>
            <a:ext cx="1465373" cy="70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900" b="0"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在此输入标题内容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Box 151"/>
          <p:cNvSpPr txBox="1">
            <a:spLocks noChangeArrowheads="1"/>
          </p:cNvSpPr>
          <p:nvPr/>
        </p:nvSpPr>
        <p:spPr bwMode="auto">
          <a:xfrm>
            <a:off x="1209414" y="3975930"/>
            <a:ext cx="2736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spcBef>
                <a:spcPct val="50000"/>
              </a:spcBef>
              <a:defRPr sz="1400" b="1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在此输入标题内容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96.青花瓷个性创意通用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亮亮图文旗舰店https://liangliangtuwen.tmall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全屏显示(16:9)</PresentationFormat>
  <Paragraphs>137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黑体</vt:lpstr>
      <vt:lpstr>Arial</vt:lpstr>
      <vt:lpstr>Calibri</vt:lpstr>
      <vt:lpstr>Office 主题​​</vt:lpstr>
      <vt:lpstr>亮亮图文旗舰店https://liangliangtuwen.tmall.com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198</cp:revision>
  <dcterms:created xsi:type="dcterms:W3CDTF">2014-05-28T09:52:00Z</dcterms:created>
  <dcterms:modified xsi:type="dcterms:W3CDTF">2021-01-04T22:29:46Z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