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300" r:id="rId4"/>
    <p:sldId id="282" r:id="rId5"/>
    <p:sldId id="299" r:id="rId6"/>
    <p:sldId id="289" r:id="rId7"/>
    <p:sldId id="287" r:id="rId8"/>
    <p:sldId id="288" r:id="rId9"/>
    <p:sldId id="293" r:id="rId10"/>
    <p:sldId id="292" r:id="rId11"/>
    <p:sldId id="291" r:id="rId12"/>
    <p:sldId id="274" r:id="rId13"/>
    <p:sldId id="275" r:id="rId14"/>
    <p:sldId id="276" r:id="rId15"/>
    <p:sldId id="265" r:id="rId16"/>
    <p:sldId id="260" r:id="rId17"/>
    <p:sldId id="261" r:id="rId18"/>
    <p:sldId id="290" r:id="rId19"/>
    <p:sldId id="277" r:id="rId20"/>
    <p:sldId id="262" r:id="rId21"/>
    <p:sldId id="301" r:id="rId22"/>
    <p:sldId id="302" r:id="rId23"/>
    <p:sldId id="295" r:id="rId24"/>
    <p:sldId id="284" r:id="rId25"/>
    <p:sldId id="303" r:id="rId26"/>
  </p:sldIdLst>
  <p:sldSz cx="12192000" cy="6858000"/>
  <p:notesSz cx="6858000" cy="9144000"/>
  <p:embeddedFontLst>
    <p:embeddedFont>
      <p:font typeface="微软雅黑" panose="020B0503020204020204" pitchFamily="34" charset="-122"/>
      <p:regular r:id="rId2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omic Sans MS" panose="030F0702030302020204" pitchFamily="66" charset="0"/>
      <p:regular r:id="rId35"/>
      <p:bold r:id="rId36"/>
      <p:italic r:id="rId37"/>
      <p:boldItalic r:id="rId38"/>
    </p:embeddedFont>
  </p:embeddedFontLst>
  <p:custDataLst>
    <p:tags r:id="rId3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40BC"/>
    <a:srgbClr val="F4601B"/>
    <a:srgbClr val="E8619B"/>
    <a:srgbClr val="FF00FF"/>
    <a:srgbClr val="009900"/>
    <a:srgbClr val="660066"/>
    <a:srgbClr val="FF6600"/>
    <a:srgbClr val="663300"/>
    <a:srgbClr val="99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>
      <p:cViewPr varScale="1">
        <p:scale>
          <a:sx n="114" d="100"/>
          <a:sy n="114" d="100"/>
        </p:scale>
        <p:origin x="468" y="1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2D3AB-849E-449F-B89A-0EF4C7AB7AE9}" type="datetimeFigureOut">
              <a:rPr lang="zh-CN" altLang="en-US" smtClean="0">
                <a:latin typeface="微软雅黑" panose="020B0503020204020204" pitchFamily="34" charset="-122"/>
              </a:rPr>
              <a:t>2021/1/5</a:t>
            </a:fld>
            <a:endParaRPr lang="zh-CN" altLang="en-US">
              <a:latin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8A049-52B9-4E37-B25F-C57A977A965F}" type="slidenum">
              <a:rPr lang="zh-CN" altLang="en-US" smtClean="0">
                <a:latin typeface="微软雅黑" panose="020B0503020204020204" pitchFamily="34" charset="-122"/>
              </a:rPr>
              <a:t>‹#›</a:t>
            </a:fld>
            <a:endParaRPr lang="zh-CN" altLang="en-US"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</a:defRPr>
            </a:lvl1pPr>
          </a:lstStyle>
          <a:p>
            <a:fld id="{D02BF4E4-F3D6-4D48-8AFD-1ECF360C222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</a:defRPr>
            </a:lvl1pPr>
          </a:lstStyle>
          <a:p>
            <a:fld id="{4EF700F0-F1A1-4BA0-BC4A-42DDFC5C771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700F0-F1A1-4BA0-BC4A-42DDFC5C771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700F0-F1A1-4BA0-BC4A-42DDFC5C771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700F0-F1A1-4BA0-BC4A-42DDFC5C771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700F0-F1A1-4BA0-BC4A-42DDFC5C771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700F0-F1A1-4BA0-BC4A-42DDFC5C771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700F0-F1A1-4BA0-BC4A-42DDFC5C771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700F0-F1A1-4BA0-BC4A-42DDFC5C771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700F0-F1A1-4BA0-BC4A-42DDFC5C771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700F0-F1A1-4BA0-BC4A-42DDFC5C771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700F0-F1A1-4BA0-BC4A-42DDFC5C771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700F0-F1A1-4BA0-BC4A-42DDFC5C771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700F0-F1A1-4BA0-BC4A-42DDFC5C771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700F0-F1A1-4BA0-BC4A-42DDFC5C771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700F0-F1A1-4BA0-BC4A-42DDFC5C771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700F0-F1A1-4BA0-BC4A-42DDFC5C771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700F0-F1A1-4BA0-BC4A-42DDFC5C771F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700F0-F1A1-4BA0-BC4A-42DDFC5C771F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700F0-F1A1-4BA0-BC4A-42DDFC5C771F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700F0-F1A1-4BA0-BC4A-42DDFC5C771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700F0-F1A1-4BA0-BC4A-42DDFC5C771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700F0-F1A1-4BA0-BC4A-42DDFC5C771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700F0-F1A1-4BA0-BC4A-42DDFC5C771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700F0-F1A1-4BA0-BC4A-42DDFC5C771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700F0-F1A1-4BA0-BC4A-42DDFC5C771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700F0-F1A1-4BA0-BC4A-42DDFC5C771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5D6D5423-09CD-44DE-8D77-667EDAA97331}" type="slidenum">
              <a:rPr lang="en-US" altLang="zh-CN"/>
              <a:t>‹#›</a:t>
            </a:fld>
            <a:endParaRPr lang="en-US" altLang="zh-CN"/>
          </a:p>
        </p:txBody>
      </p:sp>
      <p:grpSp>
        <p:nvGrpSpPr>
          <p:cNvPr id="32" name="Group 8"/>
          <p:cNvGrpSpPr/>
          <p:nvPr userDrawn="1"/>
        </p:nvGrpSpPr>
        <p:grpSpPr bwMode="auto">
          <a:xfrm>
            <a:off x="385233" y="342900"/>
            <a:ext cx="5050367" cy="1778000"/>
            <a:chOff x="123" y="148"/>
            <a:chExt cx="2386" cy="1120"/>
          </a:xfrm>
        </p:grpSpPr>
        <p:sp>
          <p:nvSpPr>
            <p:cNvPr id="33" name="Freeform 9"/>
            <p:cNvSpPr/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34" name="Freeform 10"/>
            <p:cNvSpPr/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35" name="Freeform 11"/>
            <p:cNvSpPr/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grpSp>
          <p:nvGrpSpPr>
            <p:cNvPr id="36" name="Group 12"/>
            <p:cNvGrpSpPr/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37" name="Freeform 13"/>
              <p:cNvSpPr/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8" name="Freeform 14"/>
              <p:cNvSpPr/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9" name="Freeform 15"/>
              <p:cNvSpPr/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0" name="Freeform 16"/>
              <p:cNvSpPr/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1" name="Freeform 17"/>
              <p:cNvSpPr/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42" name="Freeform 29"/>
          <p:cNvSpPr/>
          <p:nvPr userDrawn="1"/>
        </p:nvSpPr>
        <p:spPr bwMode="auto">
          <a:xfrm>
            <a:off x="5798266" y="1930401"/>
            <a:ext cx="1185333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</a:endParaRPr>
          </a:p>
        </p:txBody>
      </p:sp>
      <p:sp>
        <p:nvSpPr>
          <p:cNvPr id="43" name="Freeform 28"/>
          <p:cNvSpPr/>
          <p:nvPr userDrawn="1"/>
        </p:nvSpPr>
        <p:spPr bwMode="auto">
          <a:xfrm>
            <a:off x="1202267" y="5054601"/>
            <a:ext cx="9076267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</a:endParaRPr>
          </a:p>
        </p:txBody>
      </p:sp>
      <p:grpSp>
        <p:nvGrpSpPr>
          <p:cNvPr id="44" name="Group 18"/>
          <p:cNvGrpSpPr/>
          <p:nvPr userDrawn="1"/>
        </p:nvGrpSpPr>
        <p:grpSpPr bwMode="auto">
          <a:xfrm>
            <a:off x="10553700" y="4368801"/>
            <a:ext cx="990600" cy="1058863"/>
            <a:chOff x="4986" y="2752"/>
            <a:chExt cx="468" cy="667"/>
          </a:xfrm>
        </p:grpSpPr>
        <p:sp>
          <p:nvSpPr>
            <p:cNvPr id="45" name="Freeform 19"/>
            <p:cNvSpPr/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46" name="Freeform 20"/>
            <p:cNvSpPr/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47" name="Freeform 21"/>
            <p:cNvSpPr/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grpSp>
          <p:nvGrpSpPr>
            <p:cNvPr id="48" name="Group 22"/>
            <p:cNvGrpSpPr/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49" name="Freeform 23"/>
              <p:cNvSpPr/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0" name="Freeform 24"/>
              <p:cNvSpPr/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1" name="Freeform 25"/>
              <p:cNvSpPr/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2" name="Freeform 26"/>
              <p:cNvSpPr/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3" name="Freeform 27"/>
              <p:cNvSpPr/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 spd="slow" advTm="25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85B64-1C9F-4700-BB3E-B392E73B6EB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 advTm="25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10600" y="152400"/>
            <a:ext cx="2565400" cy="5334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493000" cy="53340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B0F79-B28D-492E-8387-F4D29546EBD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 advTm="25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C5CAD-8422-440B-867A-4D3A56E1BAC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 advTm="25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FF73B-9CA4-4D9F-AF38-1C9F94FF931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 advTm="25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CB085-EF1A-434E-8DD6-B0861E587D8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 advTm="25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35B96-368C-4519-A468-E787A98722F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 advTm="25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34CE6-5705-49FE-8693-028ACB5882E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 advTm="25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1ED25-3925-4034-B412-C528397F69C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 advTm="25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3B9C0-7B50-4B8B-9D91-F76F65AE7CD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 advTm="25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66DF9-9139-4296-90EC-61388CD913C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 advTm="25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2"/>
          <p:cNvSpPr/>
          <p:nvPr/>
        </p:nvSpPr>
        <p:spPr bwMode="auto">
          <a:xfrm rot="-3172564">
            <a:off x="10564284" y="-362479"/>
            <a:ext cx="1162050" cy="2779183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916093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10261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+mn-lt"/>
              </a:defRPr>
            </a:lvl1pPr>
          </a:lstStyle>
          <a:p>
            <a:fld id="{A41AA488-07B8-4A14-80C7-8A9C5328E0C5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12296" name="Freeform 8"/>
          <p:cNvSpPr/>
          <p:nvPr/>
        </p:nvSpPr>
        <p:spPr bwMode="auto">
          <a:xfrm rot="-3172564">
            <a:off x="10681230" y="-324907"/>
            <a:ext cx="1165225" cy="2796116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</a:endParaRPr>
          </a:p>
        </p:txBody>
      </p:sp>
      <p:sp>
        <p:nvSpPr>
          <p:cNvPr id="12297" name="Freeform 9"/>
          <p:cNvSpPr/>
          <p:nvPr/>
        </p:nvSpPr>
        <p:spPr bwMode="auto">
          <a:xfrm rot="-3172564">
            <a:off x="10612439" y="-69849"/>
            <a:ext cx="1025525" cy="2095500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</a:endParaRPr>
          </a:p>
        </p:txBody>
      </p:sp>
      <p:grpSp>
        <p:nvGrpSpPr>
          <p:cNvPr id="12298" name="Group 10"/>
          <p:cNvGrpSpPr/>
          <p:nvPr/>
        </p:nvGrpSpPr>
        <p:grpSpPr bwMode="auto">
          <a:xfrm>
            <a:off x="10584" y="5540375"/>
            <a:ext cx="2379133" cy="1246188"/>
            <a:chOff x="5" y="3490"/>
            <a:chExt cx="1124" cy="785"/>
          </a:xfrm>
        </p:grpSpPr>
        <p:sp>
          <p:nvSpPr>
            <p:cNvPr id="12299" name="Freeform 11"/>
            <p:cNvSpPr/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12300" name="Freeform 12"/>
            <p:cNvSpPr/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12301" name="Freeform 13"/>
            <p:cNvSpPr/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12302" name="Freeform 14"/>
            <p:cNvSpPr/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12303" name="Freeform 15"/>
            <p:cNvSpPr/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12304" name="Freeform 16"/>
            <p:cNvSpPr/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12305" name="Freeform 17"/>
            <p:cNvSpPr/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12306" name="Freeform 18"/>
            <p:cNvSpPr/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12307" name="Freeform 19"/>
            <p:cNvSpPr/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grpSp>
          <p:nvGrpSpPr>
            <p:cNvPr id="12308" name="Group 20"/>
            <p:cNvGrpSpPr/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2309" name="Group 21"/>
              <p:cNvGrpSpPr/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2310" name="Freeform 22"/>
                <p:cNvSpPr/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2311" name="Freeform 23"/>
                <p:cNvSpPr/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2312" name="Freeform 24"/>
                <p:cNvSpPr/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2313" name="Freeform 25"/>
              <p:cNvSpPr/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2314" name="Freeform 26"/>
              <p:cNvSpPr/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2315" name="Freeform 27"/>
              <p:cNvSpPr/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</a:endParaRPr>
              </a:p>
            </p:txBody>
          </p:sp>
          <p:grpSp>
            <p:nvGrpSpPr>
              <p:cNvPr id="12316" name="Group 28"/>
              <p:cNvGrpSpPr/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2317" name="Freeform 29"/>
                <p:cNvSpPr/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2318" name="Freeform 30"/>
                <p:cNvSpPr/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2319" name="Freeform 31"/>
                <p:cNvSpPr/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2320" name="Freeform 32"/>
                <p:cNvSpPr/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2321" name="Freeform 33"/>
                <p:cNvSpPr/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2322" name="Freeform 34"/>
                <p:cNvSpPr/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2323" name="Freeform 35"/>
                <p:cNvSpPr/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2324" name="Freeform 36"/>
                <p:cNvSpPr/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12325" name="Group 37"/>
          <p:cNvGrpSpPr/>
          <p:nvPr/>
        </p:nvGrpSpPr>
        <p:grpSpPr bwMode="auto">
          <a:xfrm>
            <a:off x="11573934" y="2116139"/>
            <a:ext cx="514351" cy="4308475"/>
            <a:chOff x="5468" y="1333"/>
            <a:chExt cx="243" cy="2714"/>
          </a:xfrm>
        </p:grpSpPr>
        <p:sp>
          <p:nvSpPr>
            <p:cNvPr id="12326" name="Freeform 38"/>
            <p:cNvSpPr/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12327" name="Freeform 39"/>
            <p:cNvSpPr/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2328" name="Group 40"/>
          <p:cNvGrpSpPr/>
          <p:nvPr/>
        </p:nvGrpSpPr>
        <p:grpSpPr bwMode="auto">
          <a:xfrm>
            <a:off x="9757833" y="90488"/>
            <a:ext cx="2844800" cy="1911350"/>
            <a:chOff x="4610" y="57"/>
            <a:chExt cx="1344" cy="1204"/>
          </a:xfrm>
        </p:grpSpPr>
        <p:grpSp>
          <p:nvGrpSpPr>
            <p:cNvPr id="12329" name="Group 41"/>
            <p:cNvGrpSpPr/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2330" name="Freeform 42"/>
              <p:cNvSpPr/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</a:endParaRPr>
              </a:p>
            </p:txBody>
          </p:sp>
          <p:grpSp>
            <p:nvGrpSpPr>
              <p:cNvPr id="12331" name="Group 43"/>
              <p:cNvGrpSpPr/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2332" name="Freeform 44"/>
                <p:cNvSpPr/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2333" name="Freeform 45"/>
                <p:cNvSpPr/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2334" name="Freeform 46"/>
                <p:cNvSpPr/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2335" name="Freeform 47"/>
                <p:cNvSpPr/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2336" name="Freeform 48"/>
                <p:cNvSpPr/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2337" name="Freeform 49"/>
                <p:cNvSpPr/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2338" name="Freeform 50"/>
                <p:cNvSpPr/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2339" name="Freeform 51"/>
                <p:cNvSpPr/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1234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2500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8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622856" y="3068960"/>
            <a:ext cx="7232650" cy="977156"/>
          </a:xfrm>
        </p:spPr>
        <p:txBody>
          <a:bodyPr/>
          <a:lstStyle/>
          <a:p>
            <a:r>
              <a:rPr lang="en-US" altLang="zh-CN" sz="5400" dirty="0">
                <a:latin typeface="+mn-lt"/>
                <a:ea typeface="+mn-ea"/>
                <a:cs typeface="+mn-ea"/>
                <a:sym typeface="+mn-lt"/>
              </a:rPr>
              <a:t>How many pink balls?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222931" y="2215411"/>
            <a:ext cx="6032500" cy="1003300"/>
          </a:xfrm>
        </p:spPr>
        <p:txBody>
          <a:bodyPr/>
          <a:lstStyle/>
          <a:p>
            <a:r>
              <a:rPr lang="en-US" altLang="zh-CN" sz="5400">
                <a:solidFill>
                  <a:srgbClr val="990000"/>
                </a:solidFill>
                <a:cs typeface="+mn-ea"/>
                <a:sym typeface="+mn-lt"/>
              </a:rPr>
              <a:t>UnitX, </a:t>
            </a:r>
            <a:r>
              <a:rPr lang="en-US" altLang="zh-CN" sz="5400" dirty="0">
                <a:solidFill>
                  <a:srgbClr val="990000"/>
                </a:solidFill>
                <a:cs typeface="+mn-ea"/>
                <a:sym typeface="+mn-lt"/>
              </a:rPr>
              <a:t>Module8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647728" y="4161867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latin typeface="+mn-lt"/>
                <a:ea typeface="+mn-ea"/>
                <a:cs typeface="+mn-ea"/>
                <a:sym typeface="+mn-lt"/>
              </a:rPr>
              <a:t>1 2 3 4 5 6 7 8 9 10</a:t>
            </a:r>
            <a:endParaRPr lang="zh-CN" altLang="en-US" sz="440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00">
        <p14:reveal/>
      </p:transition>
    </mc:Choice>
    <mc:Fallback xmlns="">
      <p:transition spd="slow" advClick="0" advTm="25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u=664581753,675960249&amp;fm=23&amp;gp=0"/>
          <p:cNvPicPr>
            <a:picLocks noChangeAspect="1" noChangeArrowheads="1"/>
          </p:cNvPicPr>
          <p:nvPr/>
        </p:nvPicPr>
        <p:blipFill rotWithShape="1">
          <a:blip r:embed="rId3"/>
          <a:srcRect b="17898"/>
          <a:stretch>
            <a:fillRect/>
          </a:stretch>
        </p:blipFill>
        <p:spPr bwMode="auto">
          <a:xfrm>
            <a:off x="5159375" y="2924175"/>
            <a:ext cx="2343150" cy="273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5" descr="u=3896324310,2329256530&amp;fm=23&amp;gp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3388" y="2636839"/>
            <a:ext cx="33337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1" name="Picture 7" descr="u=588681665,910071183&amp;fm=52&amp;gp=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43925" y="2781300"/>
            <a:ext cx="15811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5672757" y="1298213"/>
            <a:ext cx="131638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E8619B"/>
                </a:solidFill>
                <a:latin typeface="+mn-lt"/>
                <a:ea typeface="+mn-ea"/>
                <a:cs typeface="+mn-ea"/>
                <a:sym typeface="+mn-lt"/>
              </a:rPr>
              <a:t>pink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1919536" y="1365448"/>
            <a:ext cx="2490041" cy="646331"/>
          </a:xfrm>
          <a:prstGeom prst="rect">
            <a:avLst/>
          </a:prstGeom>
          <a:solidFill>
            <a:srgbClr val="E8619B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It’s pink.</a:t>
            </a:r>
          </a:p>
        </p:txBody>
      </p:sp>
    </p:spTree>
  </p:cSld>
  <p:clrMapOvr>
    <a:masterClrMapping/>
  </p:clrMapOvr>
  <p:transition spd="slow" advTm="25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/>
      <p:bldP spid="4199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u=1188123040,2724844619&amp;fm=0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34576" y="4502245"/>
            <a:ext cx="13335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3" name="Picture 5" descr="u=3715802671,392511441&amp;fm=52&amp;gp=0"/>
          <p:cNvPicPr>
            <a:picLocks noChangeAspect="1" noChangeArrowheads="1"/>
          </p:cNvPicPr>
          <p:nvPr/>
        </p:nvPicPr>
        <p:blipFill rotWithShape="1">
          <a:blip r:embed="rId4"/>
          <a:srcRect b="8409"/>
          <a:stretch>
            <a:fillRect/>
          </a:stretch>
        </p:blipFill>
        <p:spPr bwMode="auto">
          <a:xfrm>
            <a:off x="1905201" y="2564904"/>
            <a:ext cx="2095500" cy="191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5" name="Picture 7" descr="u=2337010182,1668098435&amp;fm=23&amp;gp=0"/>
          <p:cNvPicPr>
            <a:picLocks noChangeAspect="1" noChangeArrowheads="1"/>
          </p:cNvPicPr>
          <p:nvPr/>
        </p:nvPicPr>
        <p:blipFill rotWithShape="1">
          <a:blip r:embed="rId5"/>
          <a:srcRect b="12977"/>
          <a:stretch>
            <a:fillRect/>
          </a:stretch>
        </p:blipFill>
        <p:spPr bwMode="auto">
          <a:xfrm>
            <a:off x="3863752" y="3799817"/>
            <a:ext cx="333375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7" name="Picture 9" descr="u=1780610634,1232223126&amp;fm=23&amp;gp=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4525" y="2175130"/>
            <a:ext cx="333375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6456040" y="1303893"/>
            <a:ext cx="18678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8D40BC"/>
                </a:solidFill>
                <a:latin typeface="+mn-lt"/>
                <a:ea typeface="+mn-ea"/>
                <a:cs typeface="+mn-ea"/>
                <a:sym typeface="+mn-lt"/>
              </a:rPr>
              <a:t>purple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919536" y="1365448"/>
            <a:ext cx="2967159" cy="646331"/>
          </a:xfrm>
          <a:prstGeom prst="rect">
            <a:avLst/>
          </a:prstGeom>
          <a:solidFill>
            <a:srgbClr val="8D40BC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It’s purple.</a:t>
            </a:r>
          </a:p>
        </p:txBody>
      </p:sp>
    </p:spTree>
  </p:cSld>
  <p:clrMapOvr>
    <a:masterClrMapping/>
  </p:clrMapOvr>
  <p:transition spd="slow" advTm="25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1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52400"/>
            <a:ext cx="9160933" cy="1600200"/>
          </a:xfrm>
        </p:spPr>
        <p:txBody>
          <a:bodyPr/>
          <a:lstStyle/>
          <a:p>
            <a:br>
              <a:rPr lang="en-US" altLang="zh-CN" sz="4000">
                <a:latin typeface="+mn-lt"/>
                <a:ea typeface="+mn-ea"/>
                <a:cs typeface="+mn-ea"/>
                <a:sym typeface="+mn-lt"/>
              </a:rPr>
            </a:br>
            <a:br>
              <a:rPr lang="en-US" altLang="zh-CN" sz="4000">
                <a:latin typeface="+mn-lt"/>
                <a:ea typeface="+mn-ea"/>
                <a:cs typeface="+mn-ea"/>
                <a:sym typeface="+mn-lt"/>
              </a:rPr>
            </a:br>
            <a:br>
              <a:rPr lang="en-US" altLang="zh-CN" sz="4000">
                <a:latin typeface="+mn-lt"/>
                <a:ea typeface="+mn-ea"/>
                <a:cs typeface="+mn-ea"/>
                <a:sym typeface="+mn-lt"/>
              </a:rPr>
            </a:br>
            <a:r>
              <a:rPr lang="en-US" altLang="zh-CN" sz="4000">
                <a:latin typeface="+mn-lt"/>
                <a:ea typeface="+mn-ea"/>
                <a:cs typeface="+mn-ea"/>
                <a:sym typeface="+mn-lt"/>
              </a:rPr>
              <a:t>How many orange cats?</a:t>
            </a:r>
            <a:br>
              <a:rPr lang="en-US" altLang="zh-CN" sz="4000">
                <a:latin typeface="+mn-lt"/>
                <a:ea typeface="+mn-ea"/>
                <a:cs typeface="+mn-ea"/>
                <a:sym typeface="+mn-lt"/>
              </a:rPr>
            </a:br>
            <a:endParaRPr lang="en-US" altLang="zh-CN" sz="400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4580" name="Picture 4" descr="orange ca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19653" y="2096921"/>
            <a:ext cx="1752211" cy="128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orange ca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92539" y="4051086"/>
            <a:ext cx="1727397" cy="126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orange ca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68741" y="4005758"/>
            <a:ext cx="1787006" cy="1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Picture 7" descr="orange ca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79772" y="2096921"/>
            <a:ext cx="1720876" cy="126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07568" y="712327"/>
            <a:ext cx="68707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kern="0">
                <a:latin typeface="+mn-lt"/>
                <a:ea typeface="+mn-ea"/>
                <a:cs typeface="+mn-ea"/>
                <a:sym typeface="+mn-lt"/>
              </a:rPr>
              <a:t>How many cats?</a:t>
            </a:r>
          </a:p>
        </p:txBody>
      </p:sp>
    </p:spTree>
  </p:cSld>
  <p:clrMapOvr>
    <a:masterClrMapping/>
  </p:clrMapOvr>
  <p:transition spd="slow" advTm="25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8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458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458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458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52400"/>
            <a:ext cx="9160933" cy="1600200"/>
          </a:xfrm>
        </p:spPr>
        <p:txBody>
          <a:bodyPr/>
          <a:lstStyle/>
          <a:p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How many green cats?</a:t>
            </a:r>
          </a:p>
        </p:txBody>
      </p:sp>
      <p:pic>
        <p:nvPicPr>
          <p:cNvPr id="25604" name="Picture 4" descr="green ca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86747" y="2729183"/>
            <a:ext cx="2535534" cy="186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5" descr="green ca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02872" y="4311920"/>
            <a:ext cx="2535534" cy="186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green ca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42735" y="1937020"/>
            <a:ext cx="2535534" cy="186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207568" y="712327"/>
            <a:ext cx="68707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kern="0">
                <a:latin typeface="+mn-lt"/>
                <a:ea typeface="+mn-ea"/>
                <a:cs typeface="+mn-ea"/>
                <a:sym typeface="+mn-lt"/>
              </a:rPr>
              <a:t>How many cats?</a:t>
            </a:r>
          </a:p>
        </p:txBody>
      </p:sp>
    </p:spTree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560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560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52400"/>
            <a:ext cx="9160933" cy="1600200"/>
          </a:xfrm>
        </p:spPr>
        <p:txBody>
          <a:bodyPr/>
          <a:lstStyle/>
          <a:p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How many white cats?</a:t>
            </a:r>
          </a:p>
        </p:txBody>
      </p:sp>
      <p:pic>
        <p:nvPicPr>
          <p:cNvPr id="26628" name="Picture 4" descr="ca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31057" y="2348880"/>
            <a:ext cx="4519660" cy="220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 descr="ca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84032" y="2348880"/>
            <a:ext cx="4519660" cy="220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07568" y="712327"/>
            <a:ext cx="68707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kern="0">
                <a:latin typeface="+mn-lt"/>
                <a:ea typeface="+mn-ea"/>
                <a:cs typeface="+mn-ea"/>
                <a:sym typeface="+mn-lt"/>
              </a:rPr>
              <a:t>How many cats?</a:t>
            </a:r>
          </a:p>
        </p:txBody>
      </p:sp>
    </p:spTree>
  </p:cSld>
  <p:clrMapOvr>
    <a:masterClrMapping/>
  </p:clrMapOvr>
  <p:transition spd="slow" advTm="25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662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83409" y="715179"/>
            <a:ext cx="8136260" cy="708808"/>
          </a:xfrm>
        </p:spPr>
        <p:txBody>
          <a:bodyPr/>
          <a:lstStyle/>
          <a:p>
            <a:r>
              <a:rPr lang="en-US" altLang="zh-CN" sz="4000">
                <a:latin typeface="+mn-lt"/>
                <a:ea typeface="+mn-ea"/>
                <a:cs typeface="+mn-ea"/>
                <a:sym typeface="+mn-lt"/>
              </a:rPr>
              <a:t>How many orange cats?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268414"/>
            <a:ext cx="7696200" cy="4217987"/>
          </a:xfrm>
        </p:spPr>
        <p:txBody>
          <a:bodyPr/>
          <a:lstStyle/>
          <a:p>
            <a:endParaRPr lang="en-US" altLang="zh-CN">
              <a:cs typeface="+mn-ea"/>
              <a:sym typeface="+mn-lt"/>
            </a:endParaRPr>
          </a:p>
          <a:p>
            <a:endParaRPr lang="en-US" altLang="zh-CN">
              <a:cs typeface="+mn-ea"/>
              <a:sym typeface="+mn-lt"/>
            </a:endParaRPr>
          </a:p>
        </p:txBody>
      </p:sp>
      <p:pic>
        <p:nvPicPr>
          <p:cNvPr id="15364" name="Picture 4" descr="green ca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51539" y="3644901"/>
            <a:ext cx="141287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orange cat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76" y="2205038"/>
            <a:ext cx="12985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at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43251" y="3716338"/>
            <a:ext cx="210502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orange cat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32176" y="5229225"/>
            <a:ext cx="12985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green ca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67439" y="5084764"/>
            <a:ext cx="141287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orange cat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56589" y="5157788"/>
            <a:ext cx="1296987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cat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96226" y="3716338"/>
            <a:ext cx="210502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11" descr="green ca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83564" y="2133601"/>
            <a:ext cx="141287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orange cat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35639" y="2060575"/>
            <a:ext cx="12985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00">
        <p:split orient="vert"/>
      </p:transition>
    </mc:Choice>
    <mc:Fallback xmlns="">
      <p:transition spd="slow" advTm="25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16275" y="6858000"/>
            <a:ext cx="7696200" cy="3657600"/>
          </a:xfrm>
        </p:spPr>
        <p:txBody>
          <a:bodyPr/>
          <a:lstStyle/>
          <a:p>
            <a:pPr lvl="4"/>
            <a:endParaRPr lang="zh-CN" altLang="zh-CN">
              <a:cs typeface="+mn-ea"/>
              <a:sym typeface="+mn-lt"/>
            </a:endParaRPr>
          </a:p>
        </p:txBody>
      </p:sp>
      <p:pic>
        <p:nvPicPr>
          <p:cNvPr id="6148" name="Picture 4" descr="blue do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12126" y="3068639"/>
            <a:ext cx="1439863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yellow do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51314" y="3068639"/>
            <a:ext cx="1622425" cy="116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blue do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0014" y="2924175"/>
            <a:ext cx="1247775" cy="134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blue do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42289" y="4508500"/>
            <a:ext cx="126682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yellow do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56138" y="4508501"/>
            <a:ext cx="1427162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3575051" y="5157789"/>
            <a:ext cx="64817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320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162" name="Picture 18" descr="blue do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42064" y="4652963"/>
            <a:ext cx="126682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3" name="Picture 19" descr="yellow do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5913" y="4652963"/>
            <a:ext cx="1427162" cy="143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blue do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00826" y="3140075"/>
            <a:ext cx="1247775" cy="134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72" name="Rectangle 28"/>
          <p:cNvSpPr>
            <a:spLocks noChangeArrowheads="1"/>
          </p:cNvSpPr>
          <p:nvPr/>
        </p:nvSpPr>
        <p:spPr bwMode="auto">
          <a:xfrm>
            <a:off x="335360" y="657398"/>
            <a:ext cx="5438379" cy="931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zh-CN" sz="3600" dirty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rPr>
              <a:t>How many yellow dogs?</a:t>
            </a:r>
          </a:p>
        </p:txBody>
      </p:sp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182365" y="1628775"/>
            <a:ext cx="5347096" cy="84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zh-CN" sz="3600" dirty="0">
                <a:solidFill>
                  <a:srgbClr val="0066FF"/>
                </a:solidFill>
                <a:latin typeface="+mn-lt"/>
                <a:ea typeface="+mn-ea"/>
                <a:cs typeface="+mn-ea"/>
                <a:sym typeface="+mn-lt"/>
              </a:rPr>
              <a:t>How many blue dogs?</a:t>
            </a:r>
          </a:p>
        </p:txBody>
      </p:sp>
      <p:sp>
        <p:nvSpPr>
          <p:cNvPr id="6174" name="Rectangle 30"/>
          <p:cNvSpPr>
            <a:spLocks noChangeArrowheads="1"/>
          </p:cNvSpPr>
          <p:nvPr/>
        </p:nvSpPr>
        <p:spPr bwMode="auto">
          <a:xfrm>
            <a:off x="6311900" y="873125"/>
            <a:ext cx="44640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zh-CN" sz="3600" dirty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rPr>
              <a:t>Three yellow dogs.</a:t>
            </a:r>
          </a:p>
        </p:txBody>
      </p:sp>
      <p:sp>
        <p:nvSpPr>
          <p:cNvPr id="6175" name="Rectangle 31"/>
          <p:cNvSpPr>
            <a:spLocks noChangeArrowheads="1"/>
          </p:cNvSpPr>
          <p:nvPr/>
        </p:nvSpPr>
        <p:spPr bwMode="auto">
          <a:xfrm>
            <a:off x="6342064" y="1775722"/>
            <a:ext cx="367188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zh-CN" sz="3600" dirty="0">
                <a:solidFill>
                  <a:srgbClr val="0066FF"/>
                </a:solidFill>
                <a:latin typeface="+mn-lt"/>
                <a:ea typeface="+mn-ea"/>
                <a:cs typeface="+mn-ea"/>
                <a:sym typeface="+mn-lt"/>
              </a:rPr>
              <a:t>Five blue dogs.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500">
        <p:checker/>
      </p:transition>
    </mc:Choice>
    <mc:Fallback xmlns="">
      <p:transition spd="slow" advTm="25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2" grpId="0"/>
      <p:bldP spid="6173" grpId="0"/>
      <p:bldP spid="6174" grpId="0"/>
      <p:bldP spid="61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88914"/>
            <a:ext cx="4643438" cy="771525"/>
          </a:xfrm>
        </p:spPr>
        <p:txBody>
          <a:bodyPr/>
          <a:lstStyle/>
          <a:p>
            <a:pPr algn="l"/>
            <a:r>
              <a:rPr lang="en-US" altLang="zh-CN" sz="3200" dirty="0">
                <a:solidFill>
                  <a:srgbClr val="009900"/>
                </a:solidFill>
                <a:latin typeface="+mn-lt"/>
                <a:ea typeface="+mn-ea"/>
                <a:cs typeface="+mn-ea"/>
                <a:sym typeface="+mn-lt"/>
              </a:rPr>
              <a:t>How many green birds?   </a:t>
            </a:r>
          </a:p>
        </p:txBody>
      </p:sp>
      <p:pic>
        <p:nvPicPr>
          <p:cNvPr id="7172" name="Picture 4" descr="bird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143250" y="2133600"/>
            <a:ext cx="1657350" cy="1016000"/>
          </a:xfrm>
          <a:noFill/>
        </p:spPr>
      </p:pic>
      <p:pic>
        <p:nvPicPr>
          <p:cNvPr id="7173" name="Picture 5" descr="red bir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03839" y="2060575"/>
            <a:ext cx="11525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bir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67213" y="3429000"/>
            <a:ext cx="1657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bir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64200" y="5013325"/>
            <a:ext cx="1657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bir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28025" y="2420938"/>
            <a:ext cx="1657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bir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40688" y="5013325"/>
            <a:ext cx="1657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red bir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1451" y="3357564"/>
            <a:ext cx="1152525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 descr="red bir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5051" y="5013325"/>
            <a:ext cx="11525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 descr="red bir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40464" y="3789364"/>
            <a:ext cx="1152525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 descr="red bir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04064" y="2133600"/>
            <a:ext cx="11525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 descr="red bir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72489" y="3860800"/>
            <a:ext cx="11525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1524000" y="836613"/>
            <a:ext cx="464343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altLang="zh-CN" sz="32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How many red birds?   </a:t>
            </a:r>
            <a:endParaRPr lang="en-US" altLang="zh-CN" sz="3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6443320" y="188913"/>
            <a:ext cx="464343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altLang="zh-CN" sz="3200" dirty="0">
                <a:solidFill>
                  <a:srgbClr val="009900"/>
                </a:solidFill>
                <a:latin typeface="+mn-lt"/>
                <a:ea typeface="+mn-ea"/>
                <a:cs typeface="+mn-ea"/>
                <a:sym typeface="+mn-lt"/>
              </a:rPr>
              <a:t>Five green birds.   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6510271" y="851903"/>
            <a:ext cx="31686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altLang="zh-CN" sz="32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Six red birds.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500">
        <p14:shred/>
      </p:transition>
    </mc:Choice>
    <mc:Fallback xmlns=""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83" grpId="0"/>
      <p:bldP spid="7184" grpId="0"/>
      <p:bldP spid="71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2566989" y="1341439"/>
            <a:ext cx="2592387" cy="2592387"/>
          </a:xfrm>
          <a:prstGeom prst="flowChartConnector">
            <a:avLst/>
          </a:prstGeom>
          <a:solidFill>
            <a:srgbClr val="993300"/>
          </a:solidFill>
          <a:ln w="508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6383339" y="1341439"/>
            <a:ext cx="158787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b="1">
                <a:latin typeface="+mn-lt"/>
                <a:ea typeface="+mn-ea"/>
                <a:cs typeface="+mn-ea"/>
                <a:sym typeface="+mn-lt"/>
              </a:rPr>
              <a:t>ball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6024564" y="2708276"/>
            <a:ext cx="283250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latin typeface="+mn-lt"/>
                <a:ea typeface="+mn-ea"/>
                <a:cs typeface="+mn-ea"/>
                <a:sym typeface="+mn-lt"/>
              </a:rPr>
              <a:t>It’s a ball.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5664200" y="3716339"/>
            <a:ext cx="454688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latin typeface="+mn-lt"/>
                <a:ea typeface="+mn-ea"/>
                <a:cs typeface="+mn-ea"/>
                <a:sym typeface="+mn-lt"/>
              </a:rPr>
              <a:t>It’s a </a:t>
            </a:r>
            <a:r>
              <a:rPr lang="en-US" altLang="zh-CN" sz="4000">
                <a:solidFill>
                  <a:srgbClr val="990000"/>
                </a:solidFill>
                <a:latin typeface="+mn-lt"/>
                <a:ea typeface="+mn-ea"/>
                <a:cs typeface="+mn-ea"/>
                <a:sym typeface="+mn-lt"/>
              </a:rPr>
              <a:t>brown</a:t>
            </a:r>
            <a:r>
              <a:rPr lang="en-US" altLang="zh-CN" sz="4000">
                <a:latin typeface="+mn-lt"/>
                <a:ea typeface="+mn-ea"/>
                <a:cs typeface="+mn-ea"/>
                <a:sym typeface="+mn-lt"/>
              </a:rPr>
              <a:t> ball.</a:t>
            </a:r>
          </a:p>
        </p:txBody>
      </p:sp>
    </p:spTree>
  </p:cSld>
  <p:clrMapOvr>
    <a:masterClrMapping/>
  </p:clrMapOvr>
  <p:transition spd="slow" advTm="2500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26567" y="897293"/>
            <a:ext cx="4320480" cy="792088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000080"/>
            </a:solidFill>
            <a:miter lim="800000"/>
          </a:ln>
        </p:spPr>
        <p:txBody>
          <a:bodyPr/>
          <a:lstStyle/>
          <a:p>
            <a:pPr algn="l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Let’s chant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7568" y="1700808"/>
            <a:ext cx="7696200" cy="36576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zh-CN" sz="2000" dirty="0">
              <a:cs typeface="+mn-ea"/>
              <a:sym typeface="+mn-lt"/>
            </a:endParaRPr>
          </a:p>
          <a:p>
            <a:pPr>
              <a:lnSpc>
                <a:spcPct val="80000"/>
              </a:lnSpc>
            </a:pPr>
            <a:r>
              <a:rPr lang="en-US" altLang="zh-CN" sz="3600" dirty="0">
                <a:cs typeface="+mn-ea"/>
                <a:sym typeface="+mn-lt"/>
              </a:rPr>
              <a:t>How many brown, brown balls? </a:t>
            </a:r>
          </a:p>
          <a:p>
            <a:pPr>
              <a:lnSpc>
                <a:spcPct val="80000"/>
              </a:lnSpc>
            </a:pPr>
            <a:r>
              <a:rPr lang="en-US" altLang="zh-CN" sz="3600" dirty="0">
                <a:solidFill>
                  <a:srgbClr val="663300"/>
                </a:solidFill>
                <a:cs typeface="+mn-ea"/>
                <a:sym typeface="+mn-lt"/>
              </a:rPr>
              <a:t>Three, three, three.</a:t>
            </a:r>
          </a:p>
          <a:p>
            <a:pPr>
              <a:lnSpc>
                <a:spcPct val="80000"/>
              </a:lnSpc>
            </a:pPr>
            <a:r>
              <a:rPr lang="en-US" altLang="zh-CN" sz="3600" dirty="0">
                <a:cs typeface="+mn-ea"/>
                <a:sym typeface="+mn-lt"/>
              </a:rPr>
              <a:t>How many pink, pink balls? </a:t>
            </a:r>
          </a:p>
          <a:p>
            <a:pPr>
              <a:lnSpc>
                <a:spcPct val="80000"/>
              </a:lnSpc>
            </a:pPr>
            <a:r>
              <a:rPr lang="en-US" altLang="zh-CN" sz="3600" dirty="0">
                <a:solidFill>
                  <a:srgbClr val="FF00FF"/>
                </a:solidFill>
                <a:cs typeface="+mn-ea"/>
                <a:sym typeface="+mn-lt"/>
              </a:rPr>
              <a:t>Five, five, five.</a:t>
            </a:r>
          </a:p>
          <a:p>
            <a:pPr>
              <a:lnSpc>
                <a:spcPct val="80000"/>
              </a:lnSpc>
            </a:pPr>
            <a:r>
              <a:rPr lang="en-US" altLang="zh-CN" sz="3600" dirty="0">
                <a:cs typeface="+mn-ea"/>
                <a:sym typeface="+mn-lt"/>
              </a:rPr>
              <a:t>How many orange, orange balls?</a:t>
            </a:r>
          </a:p>
          <a:p>
            <a:pPr>
              <a:lnSpc>
                <a:spcPct val="80000"/>
              </a:lnSpc>
            </a:pPr>
            <a:r>
              <a:rPr lang="en-US" altLang="zh-CN" sz="3600" dirty="0">
                <a:solidFill>
                  <a:srgbClr val="FF6600"/>
                </a:solidFill>
                <a:cs typeface="+mn-ea"/>
                <a:sym typeface="+mn-lt"/>
              </a:rPr>
              <a:t>Seven, seven, seven.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500">
        <p14:vortex dir="r"/>
      </p:transition>
    </mc:Choice>
    <mc:Fallback xmlns=""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23592" y="397135"/>
            <a:ext cx="6870700" cy="765175"/>
          </a:xfrm>
        </p:spPr>
        <p:txBody>
          <a:bodyPr/>
          <a:lstStyle/>
          <a:p>
            <a:r>
              <a:rPr lang="en-US" altLang="zh-CN" sz="4000" dirty="0">
                <a:latin typeface="+mn-lt"/>
                <a:ea typeface="+mn-ea"/>
                <a:cs typeface="+mn-ea"/>
                <a:sym typeface="+mn-lt"/>
              </a:rPr>
              <a:t>Look and read.</a:t>
            </a:r>
          </a:p>
        </p:txBody>
      </p:sp>
      <p:pic>
        <p:nvPicPr>
          <p:cNvPr id="4100" name="Picture 4" descr="tw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19288" y="1052514"/>
            <a:ext cx="2197100" cy="134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eight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3250" y="5157789"/>
            <a:ext cx="2197100" cy="134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ive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47850" y="3068639"/>
            <a:ext cx="2197100" cy="134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four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11675" y="1196975"/>
            <a:ext cx="2197100" cy="134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ine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03838" y="5084764"/>
            <a:ext cx="2197100" cy="134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one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079875" y="3141664"/>
            <a:ext cx="2197100" cy="134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seven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175500" y="1268414"/>
            <a:ext cx="2197100" cy="134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six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680325" y="4941889"/>
            <a:ext cx="2197100" cy="134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ten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240463" y="2997200"/>
            <a:ext cx="2197100" cy="134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three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8256588" y="2924175"/>
            <a:ext cx="2197100" cy="134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25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0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10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10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10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10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10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10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410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410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410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152400"/>
            <a:ext cx="6870700" cy="973138"/>
          </a:xfrm>
          <a:solidFill>
            <a:schemeClr val="bg1"/>
          </a:solidFill>
        </p:spPr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Look and </a:t>
            </a:r>
            <a:r>
              <a:rPr lang="en-US" altLang="zh-CN" dirty="0" err="1">
                <a:latin typeface="+mn-lt"/>
                <a:ea typeface="+mn-ea"/>
                <a:cs typeface="+mn-ea"/>
                <a:sym typeface="+mn-lt"/>
              </a:rPr>
              <a:t>colour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.</a:t>
            </a:r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2279651" y="1484313"/>
            <a:ext cx="576263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4151313" y="1773238"/>
            <a:ext cx="576262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4872038" y="1268413"/>
            <a:ext cx="576262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8112126" y="1196975"/>
            <a:ext cx="576263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6888163" y="1196975"/>
            <a:ext cx="576262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9048751" y="1628775"/>
            <a:ext cx="576263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2279651" y="2852738"/>
            <a:ext cx="576263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3216276" y="2060575"/>
            <a:ext cx="576263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04" name="Oval 12"/>
          <p:cNvSpPr>
            <a:spLocks noChangeArrowheads="1"/>
          </p:cNvSpPr>
          <p:nvPr/>
        </p:nvSpPr>
        <p:spPr bwMode="auto">
          <a:xfrm>
            <a:off x="5808663" y="1125538"/>
            <a:ext cx="576262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06" name="Oval 14"/>
          <p:cNvSpPr>
            <a:spLocks noChangeArrowheads="1"/>
          </p:cNvSpPr>
          <p:nvPr/>
        </p:nvSpPr>
        <p:spPr bwMode="auto">
          <a:xfrm>
            <a:off x="8688388" y="2565400"/>
            <a:ext cx="576262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07" name="Oval 15"/>
          <p:cNvSpPr>
            <a:spLocks noChangeArrowheads="1"/>
          </p:cNvSpPr>
          <p:nvPr/>
        </p:nvSpPr>
        <p:spPr bwMode="auto">
          <a:xfrm>
            <a:off x="9480551" y="2708275"/>
            <a:ext cx="576263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08" name="Oval 16"/>
          <p:cNvSpPr>
            <a:spLocks noChangeArrowheads="1"/>
          </p:cNvSpPr>
          <p:nvPr/>
        </p:nvSpPr>
        <p:spPr bwMode="auto">
          <a:xfrm>
            <a:off x="3143251" y="3141663"/>
            <a:ext cx="576263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09" name="Oval 17"/>
          <p:cNvSpPr>
            <a:spLocks noChangeArrowheads="1"/>
          </p:cNvSpPr>
          <p:nvPr/>
        </p:nvSpPr>
        <p:spPr bwMode="auto">
          <a:xfrm>
            <a:off x="3863976" y="2924175"/>
            <a:ext cx="576263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10" name="Oval 18"/>
          <p:cNvSpPr>
            <a:spLocks noChangeArrowheads="1"/>
          </p:cNvSpPr>
          <p:nvPr/>
        </p:nvSpPr>
        <p:spPr bwMode="auto">
          <a:xfrm>
            <a:off x="6240463" y="5373688"/>
            <a:ext cx="576262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11" name="Oval 19"/>
          <p:cNvSpPr>
            <a:spLocks noChangeArrowheads="1"/>
          </p:cNvSpPr>
          <p:nvPr/>
        </p:nvSpPr>
        <p:spPr bwMode="auto">
          <a:xfrm>
            <a:off x="3287713" y="1196975"/>
            <a:ext cx="576262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12" name="Oval 20"/>
          <p:cNvSpPr>
            <a:spLocks noChangeArrowheads="1"/>
          </p:cNvSpPr>
          <p:nvPr/>
        </p:nvSpPr>
        <p:spPr bwMode="auto">
          <a:xfrm>
            <a:off x="7967663" y="3644900"/>
            <a:ext cx="576262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13" name="Oval 21"/>
          <p:cNvSpPr>
            <a:spLocks noChangeArrowheads="1"/>
          </p:cNvSpPr>
          <p:nvPr/>
        </p:nvSpPr>
        <p:spPr bwMode="auto">
          <a:xfrm>
            <a:off x="8904288" y="3500438"/>
            <a:ext cx="576262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14" name="Oval 22"/>
          <p:cNvSpPr>
            <a:spLocks noChangeArrowheads="1"/>
          </p:cNvSpPr>
          <p:nvPr/>
        </p:nvSpPr>
        <p:spPr bwMode="auto">
          <a:xfrm>
            <a:off x="2135188" y="4005263"/>
            <a:ext cx="576262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15" name="Oval 23"/>
          <p:cNvSpPr>
            <a:spLocks noChangeArrowheads="1"/>
          </p:cNvSpPr>
          <p:nvPr/>
        </p:nvSpPr>
        <p:spPr bwMode="auto">
          <a:xfrm>
            <a:off x="4151313" y="4508500"/>
            <a:ext cx="576262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16" name="Oval 24"/>
          <p:cNvSpPr>
            <a:spLocks noChangeArrowheads="1"/>
          </p:cNvSpPr>
          <p:nvPr/>
        </p:nvSpPr>
        <p:spPr bwMode="auto">
          <a:xfrm>
            <a:off x="7967663" y="4437063"/>
            <a:ext cx="576262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17" name="Oval 25"/>
          <p:cNvSpPr>
            <a:spLocks noChangeArrowheads="1"/>
          </p:cNvSpPr>
          <p:nvPr/>
        </p:nvSpPr>
        <p:spPr bwMode="auto">
          <a:xfrm>
            <a:off x="5303838" y="5373688"/>
            <a:ext cx="576262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18" name="Oval 26"/>
          <p:cNvSpPr>
            <a:spLocks noChangeArrowheads="1"/>
          </p:cNvSpPr>
          <p:nvPr/>
        </p:nvSpPr>
        <p:spPr bwMode="auto">
          <a:xfrm>
            <a:off x="8112126" y="1916113"/>
            <a:ext cx="576263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19" name="Oval 27"/>
          <p:cNvSpPr>
            <a:spLocks noChangeArrowheads="1"/>
          </p:cNvSpPr>
          <p:nvPr/>
        </p:nvSpPr>
        <p:spPr bwMode="auto">
          <a:xfrm>
            <a:off x="9551988" y="4437063"/>
            <a:ext cx="576262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20" name="Oval 28"/>
          <p:cNvSpPr>
            <a:spLocks noChangeArrowheads="1"/>
          </p:cNvSpPr>
          <p:nvPr/>
        </p:nvSpPr>
        <p:spPr bwMode="auto">
          <a:xfrm>
            <a:off x="2782888" y="4724400"/>
            <a:ext cx="576262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21" name="Oval 29"/>
          <p:cNvSpPr>
            <a:spLocks noChangeArrowheads="1"/>
          </p:cNvSpPr>
          <p:nvPr/>
        </p:nvSpPr>
        <p:spPr bwMode="auto">
          <a:xfrm>
            <a:off x="3000376" y="3933825"/>
            <a:ext cx="576263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22" name="Oval 30"/>
          <p:cNvSpPr>
            <a:spLocks noChangeArrowheads="1"/>
          </p:cNvSpPr>
          <p:nvPr/>
        </p:nvSpPr>
        <p:spPr bwMode="auto">
          <a:xfrm>
            <a:off x="5880101" y="1844675"/>
            <a:ext cx="576263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23" name="Oval 31"/>
          <p:cNvSpPr>
            <a:spLocks noChangeArrowheads="1"/>
          </p:cNvSpPr>
          <p:nvPr/>
        </p:nvSpPr>
        <p:spPr bwMode="auto">
          <a:xfrm>
            <a:off x="3792538" y="3789363"/>
            <a:ext cx="576262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24" name="Oval 32"/>
          <p:cNvSpPr>
            <a:spLocks noChangeArrowheads="1"/>
          </p:cNvSpPr>
          <p:nvPr/>
        </p:nvSpPr>
        <p:spPr bwMode="auto">
          <a:xfrm>
            <a:off x="9191626" y="5157788"/>
            <a:ext cx="576263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25" name="Oval 33"/>
          <p:cNvSpPr>
            <a:spLocks noChangeArrowheads="1"/>
          </p:cNvSpPr>
          <p:nvPr/>
        </p:nvSpPr>
        <p:spPr bwMode="auto">
          <a:xfrm>
            <a:off x="8472488" y="4868863"/>
            <a:ext cx="576262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26" name="Oval 34"/>
          <p:cNvSpPr>
            <a:spLocks noChangeArrowheads="1"/>
          </p:cNvSpPr>
          <p:nvPr/>
        </p:nvSpPr>
        <p:spPr bwMode="auto">
          <a:xfrm>
            <a:off x="7535863" y="5300663"/>
            <a:ext cx="576262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27" name="Oval 35"/>
          <p:cNvSpPr>
            <a:spLocks noChangeArrowheads="1"/>
          </p:cNvSpPr>
          <p:nvPr/>
        </p:nvSpPr>
        <p:spPr bwMode="auto">
          <a:xfrm>
            <a:off x="8904288" y="4365625"/>
            <a:ext cx="576262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28" name="Oval 36"/>
          <p:cNvSpPr>
            <a:spLocks noChangeArrowheads="1"/>
          </p:cNvSpPr>
          <p:nvPr/>
        </p:nvSpPr>
        <p:spPr bwMode="auto">
          <a:xfrm>
            <a:off x="7824788" y="2781300"/>
            <a:ext cx="576262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29" name="Oval 37"/>
          <p:cNvSpPr>
            <a:spLocks noChangeArrowheads="1"/>
          </p:cNvSpPr>
          <p:nvPr/>
        </p:nvSpPr>
        <p:spPr bwMode="auto">
          <a:xfrm>
            <a:off x="7248526" y="1916113"/>
            <a:ext cx="576263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30" name="Oval 38"/>
          <p:cNvSpPr>
            <a:spLocks noChangeArrowheads="1"/>
          </p:cNvSpPr>
          <p:nvPr/>
        </p:nvSpPr>
        <p:spPr bwMode="auto">
          <a:xfrm>
            <a:off x="3648076" y="4941888"/>
            <a:ext cx="576263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31" name="Oval 39"/>
          <p:cNvSpPr>
            <a:spLocks noChangeArrowheads="1"/>
          </p:cNvSpPr>
          <p:nvPr/>
        </p:nvSpPr>
        <p:spPr bwMode="auto">
          <a:xfrm>
            <a:off x="4511676" y="5445125"/>
            <a:ext cx="576263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33" name="Text Box 41"/>
          <p:cNvSpPr txBox="1">
            <a:spLocks noChangeArrowheads="1"/>
          </p:cNvSpPr>
          <p:nvPr/>
        </p:nvSpPr>
        <p:spPr bwMode="auto">
          <a:xfrm>
            <a:off x="4800600" y="2565400"/>
            <a:ext cx="3024188" cy="26776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+mn-lt"/>
                <a:ea typeface="+mn-ea"/>
                <a:cs typeface="+mn-ea"/>
                <a:sym typeface="+mn-lt"/>
              </a:rPr>
              <a:t>Two </a:t>
            </a:r>
            <a:r>
              <a:rPr lang="en-US" altLang="zh-CN" sz="24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red</a:t>
            </a:r>
            <a:r>
              <a:rPr lang="en-US" altLang="zh-CN" sz="2400" b="1" dirty="0">
                <a:latin typeface="+mn-lt"/>
                <a:ea typeface="+mn-ea"/>
                <a:cs typeface="+mn-ea"/>
                <a:sym typeface="+mn-lt"/>
              </a:rPr>
              <a:t> balls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+mn-lt"/>
                <a:ea typeface="+mn-ea"/>
                <a:cs typeface="+mn-ea"/>
                <a:sym typeface="+mn-lt"/>
              </a:rPr>
              <a:t>Five </a:t>
            </a:r>
            <a:r>
              <a:rPr lang="en-US" altLang="zh-CN" sz="2400" b="1" dirty="0">
                <a:solidFill>
                  <a:schemeClr val="hlink"/>
                </a:solidFill>
                <a:latin typeface="+mn-lt"/>
                <a:ea typeface="+mn-ea"/>
                <a:cs typeface="+mn-ea"/>
                <a:sym typeface="+mn-lt"/>
              </a:rPr>
              <a:t>green</a:t>
            </a:r>
            <a:r>
              <a:rPr lang="en-US" altLang="zh-CN" sz="2400" b="1" dirty="0">
                <a:latin typeface="+mn-lt"/>
                <a:ea typeface="+mn-ea"/>
                <a:cs typeface="+mn-ea"/>
                <a:sym typeface="+mn-lt"/>
              </a:rPr>
              <a:t> balls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+mn-lt"/>
                <a:ea typeface="+mn-ea"/>
                <a:cs typeface="+mn-ea"/>
                <a:sym typeface="+mn-lt"/>
              </a:rPr>
              <a:t>Eight </a:t>
            </a:r>
            <a:r>
              <a:rPr lang="en-US" altLang="zh-CN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yellow</a:t>
            </a:r>
            <a:r>
              <a:rPr lang="en-US" altLang="zh-CN" sz="2400" b="1" dirty="0">
                <a:latin typeface="+mn-lt"/>
                <a:ea typeface="+mn-ea"/>
                <a:cs typeface="+mn-ea"/>
                <a:sym typeface="+mn-lt"/>
              </a:rPr>
              <a:t> balls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+mn-lt"/>
                <a:ea typeface="+mn-ea"/>
                <a:cs typeface="+mn-ea"/>
                <a:sym typeface="+mn-lt"/>
              </a:rPr>
              <a:t>Six </a:t>
            </a:r>
            <a:r>
              <a:rPr lang="en-US" altLang="zh-CN" sz="2400" b="1" dirty="0">
                <a:solidFill>
                  <a:srgbClr val="0066FF"/>
                </a:solidFill>
                <a:latin typeface="+mn-lt"/>
                <a:ea typeface="+mn-ea"/>
                <a:cs typeface="+mn-ea"/>
                <a:sym typeface="+mn-lt"/>
              </a:rPr>
              <a:t>blue</a:t>
            </a:r>
            <a:r>
              <a:rPr lang="en-US" altLang="zh-CN" sz="2400" b="1" dirty="0">
                <a:latin typeface="+mn-lt"/>
                <a:ea typeface="+mn-ea"/>
                <a:cs typeface="+mn-ea"/>
                <a:sym typeface="+mn-lt"/>
              </a:rPr>
              <a:t> balls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+mn-lt"/>
                <a:ea typeface="+mn-ea"/>
                <a:cs typeface="+mn-ea"/>
                <a:sym typeface="+mn-lt"/>
              </a:rPr>
              <a:t>Four black balls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500">
        <p:blinds dir="vert"/>
      </p:transition>
    </mc:Choice>
    <mc:Fallback xmlns="">
      <p:transition spd="slow" advClick="0" advTm="2500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152400"/>
            <a:ext cx="6870700" cy="973138"/>
          </a:xfrm>
          <a:solidFill>
            <a:schemeClr val="bg1"/>
          </a:solidFill>
        </p:spPr>
        <p:txBody>
          <a:bodyPr/>
          <a:lstStyle/>
          <a:p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Look and colour.</a:t>
            </a:r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2279651" y="1484313"/>
            <a:ext cx="576263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4151313" y="1773238"/>
            <a:ext cx="576262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4872038" y="1268413"/>
            <a:ext cx="576262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8112126" y="1196975"/>
            <a:ext cx="576263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6672263" y="1052513"/>
            <a:ext cx="576262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9048751" y="1628775"/>
            <a:ext cx="576263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2279651" y="2852738"/>
            <a:ext cx="576263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3216276" y="2060575"/>
            <a:ext cx="576263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492" name="Oval 12"/>
          <p:cNvSpPr>
            <a:spLocks noChangeArrowheads="1"/>
          </p:cNvSpPr>
          <p:nvPr/>
        </p:nvSpPr>
        <p:spPr bwMode="auto">
          <a:xfrm>
            <a:off x="5808663" y="1125538"/>
            <a:ext cx="576262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493" name="Oval 13"/>
          <p:cNvSpPr>
            <a:spLocks noChangeArrowheads="1"/>
          </p:cNvSpPr>
          <p:nvPr/>
        </p:nvSpPr>
        <p:spPr bwMode="auto">
          <a:xfrm>
            <a:off x="8832851" y="2565400"/>
            <a:ext cx="576263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494" name="Oval 14"/>
          <p:cNvSpPr>
            <a:spLocks noChangeArrowheads="1"/>
          </p:cNvSpPr>
          <p:nvPr/>
        </p:nvSpPr>
        <p:spPr bwMode="auto">
          <a:xfrm>
            <a:off x="9480551" y="2708275"/>
            <a:ext cx="576263" cy="6477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495" name="Oval 15"/>
          <p:cNvSpPr>
            <a:spLocks noChangeArrowheads="1"/>
          </p:cNvSpPr>
          <p:nvPr/>
        </p:nvSpPr>
        <p:spPr bwMode="auto">
          <a:xfrm>
            <a:off x="3143251" y="3141663"/>
            <a:ext cx="576263" cy="647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496" name="Oval 16"/>
          <p:cNvSpPr>
            <a:spLocks noChangeArrowheads="1"/>
          </p:cNvSpPr>
          <p:nvPr/>
        </p:nvSpPr>
        <p:spPr bwMode="auto">
          <a:xfrm>
            <a:off x="3863976" y="2924175"/>
            <a:ext cx="576263" cy="6477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>
            <a:off x="6240463" y="5373688"/>
            <a:ext cx="576262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498" name="Oval 18"/>
          <p:cNvSpPr>
            <a:spLocks noChangeArrowheads="1"/>
          </p:cNvSpPr>
          <p:nvPr/>
        </p:nvSpPr>
        <p:spPr bwMode="auto">
          <a:xfrm>
            <a:off x="3287713" y="1196975"/>
            <a:ext cx="576262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499" name="Oval 19"/>
          <p:cNvSpPr>
            <a:spLocks noChangeArrowheads="1"/>
          </p:cNvSpPr>
          <p:nvPr/>
        </p:nvSpPr>
        <p:spPr bwMode="auto">
          <a:xfrm>
            <a:off x="7967663" y="3644900"/>
            <a:ext cx="576262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500" name="Oval 20"/>
          <p:cNvSpPr>
            <a:spLocks noChangeArrowheads="1"/>
          </p:cNvSpPr>
          <p:nvPr/>
        </p:nvSpPr>
        <p:spPr bwMode="auto">
          <a:xfrm>
            <a:off x="8904288" y="3500438"/>
            <a:ext cx="576262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501" name="Oval 21"/>
          <p:cNvSpPr>
            <a:spLocks noChangeArrowheads="1"/>
          </p:cNvSpPr>
          <p:nvPr/>
        </p:nvSpPr>
        <p:spPr bwMode="auto">
          <a:xfrm>
            <a:off x="2135188" y="4005263"/>
            <a:ext cx="576262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502" name="Oval 22"/>
          <p:cNvSpPr>
            <a:spLocks noChangeArrowheads="1"/>
          </p:cNvSpPr>
          <p:nvPr/>
        </p:nvSpPr>
        <p:spPr bwMode="auto">
          <a:xfrm>
            <a:off x="4151313" y="4508500"/>
            <a:ext cx="576262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503" name="Oval 23"/>
          <p:cNvSpPr>
            <a:spLocks noChangeArrowheads="1"/>
          </p:cNvSpPr>
          <p:nvPr/>
        </p:nvSpPr>
        <p:spPr bwMode="auto">
          <a:xfrm>
            <a:off x="7967663" y="4437063"/>
            <a:ext cx="576262" cy="6477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504" name="Oval 24"/>
          <p:cNvSpPr>
            <a:spLocks noChangeArrowheads="1"/>
          </p:cNvSpPr>
          <p:nvPr/>
        </p:nvSpPr>
        <p:spPr bwMode="auto">
          <a:xfrm>
            <a:off x="5303838" y="5373688"/>
            <a:ext cx="576262" cy="6477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505" name="Oval 25"/>
          <p:cNvSpPr>
            <a:spLocks noChangeArrowheads="1"/>
          </p:cNvSpPr>
          <p:nvPr/>
        </p:nvSpPr>
        <p:spPr bwMode="auto">
          <a:xfrm>
            <a:off x="7824788" y="1916113"/>
            <a:ext cx="576262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506" name="Oval 26"/>
          <p:cNvSpPr>
            <a:spLocks noChangeArrowheads="1"/>
          </p:cNvSpPr>
          <p:nvPr/>
        </p:nvSpPr>
        <p:spPr bwMode="auto">
          <a:xfrm>
            <a:off x="9551988" y="4437063"/>
            <a:ext cx="576262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507" name="Oval 27"/>
          <p:cNvSpPr>
            <a:spLocks noChangeArrowheads="1"/>
          </p:cNvSpPr>
          <p:nvPr/>
        </p:nvSpPr>
        <p:spPr bwMode="auto">
          <a:xfrm>
            <a:off x="2782888" y="4724400"/>
            <a:ext cx="576262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508" name="Oval 28"/>
          <p:cNvSpPr>
            <a:spLocks noChangeArrowheads="1"/>
          </p:cNvSpPr>
          <p:nvPr/>
        </p:nvSpPr>
        <p:spPr bwMode="auto">
          <a:xfrm>
            <a:off x="3000376" y="3933825"/>
            <a:ext cx="576263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509" name="Oval 29"/>
          <p:cNvSpPr>
            <a:spLocks noChangeArrowheads="1"/>
          </p:cNvSpPr>
          <p:nvPr/>
        </p:nvSpPr>
        <p:spPr bwMode="auto">
          <a:xfrm>
            <a:off x="5880101" y="1844675"/>
            <a:ext cx="576263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510" name="Oval 30"/>
          <p:cNvSpPr>
            <a:spLocks noChangeArrowheads="1"/>
          </p:cNvSpPr>
          <p:nvPr/>
        </p:nvSpPr>
        <p:spPr bwMode="auto">
          <a:xfrm>
            <a:off x="3792538" y="3789363"/>
            <a:ext cx="576262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511" name="Oval 31"/>
          <p:cNvSpPr>
            <a:spLocks noChangeArrowheads="1"/>
          </p:cNvSpPr>
          <p:nvPr/>
        </p:nvSpPr>
        <p:spPr bwMode="auto">
          <a:xfrm>
            <a:off x="9336088" y="5229225"/>
            <a:ext cx="576262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512" name="Oval 32"/>
          <p:cNvSpPr>
            <a:spLocks noChangeArrowheads="1"/>
          </p:cNvSpPr>
          <p:nvPr/>
        </p:nvSpPr>
        <p:spPr bwMode="auto">
          <a:xfrm>
            <a:off x="8472488" y="4868863"/>
            <a:ext cx="576262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513" name="Oval 33"/>
          <p:cNvSpPr>
            <a:spLocks noChangeArrowheads="1"/>
          </p:cNvSpPr>
          <p:nvPr/>
        </p:nvSpPr>
        <p:spPr bwMode="auto">
          <a:xfrm>
            <a:off x="7535863" y="5300663"/>
            <a:ext cx="576262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514" name="Oval 34"/>
          <p:cNvSpPr>
            <a:spLocks noChangeArrowheads="1"/>
          </p:cNvSpPr>
          <p:nvPr/>
        </p:nvSpPr>
        <p:spPr bwMode="auto">
          <a:xfrm>
            <a:off x="8904288" y="4365625"/>
            <a:ext cx="576262" cy="647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515" name="Oval 35"/>
          <p:cNvSpPr>
            <a:spLocks noChangeArrowheads="1"/>
          </p:cNvSpPr>
          <p:nvPr/>
        </p:nvSpPr>
        <p:spPr bwMode="auto">
          <a:xfrm>
            <a:off x="8040688" y="2781300"/>
            <a:ext cx="576262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516" name="Oval 36"/>
          <p:cNvSpPr>
            <a:spLocks noChangeArrowheads="1"/>
          </p:cNvSpPr>
          <p:nvPr/>
        </p:nvSpPr>
        <p:spPr bwMode="auto">
          <a:xfrm>
            <a:off x="7104063" y="1844675"/>
            <a:ext cx="576262" cy="6477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517" name="Oval 37"/>
          <p:cNvSpPr>
            <a:spLocks noChangeArrowheads="1"/>
          </p:cNvSpPr>
          <p:nvPr/>
        </p:nvSpPr>
        <p:spPr bwMode="auto">
          <a:xfrm>
            <a:off x="3648076" y="4941888"/>
            <a:ext cx="576263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518" name="Oval 38"/>
          <p:cNvSpPr>
            <a:spLocks noChangeArrowheads="1"/>
          </p:cNvSpPr>
          <p:nvPr/>
        </p:nvSpPr>
        <p:spPr bwMode="auto">
          <a:xfrm>
            <a:off x="4511676" y="5445125"/>
            <a:ext cx="576263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519" name="Text Box 39"/>
          <p:cNvSpPr txBox="1">
            <a:spLocks noChangeArrowheads="1"/>
          </p:cNvSpPr>
          <p:nvPr/>
        </p:nvSpPr>
        <p:spPr bwMode="auto">
          <a:xfrm>
            <a:off x="4800600" y="2565400"/>
            <a:ext cx="3024188" cy="26776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+mn-lt"/>
                <a:ea typeface="+mn-ea"/>
                <a:cs typeface="+mn-ea"/>
                <a:sym typeface="+mn-lt"/>
              </a:rPr>
              <a:t>Two red balls</a:t>
            </a:r>
          </a:p>
          <a:p>
            <a:pPr>
              <a:spcBef>
                <a:spcPct val="50000"/>
              </a:spcBef>
            </a:pPr>
            <a:r>
              <a:rPr lang="en-US" altLang="zh-CN" sz="2400" b="1">
                <a:latin typeface="+mn-lt"/>
                <a:ea typeface="+mn-ea"/>
                <a:cs typeface="+mn-ea"/>
                <a:sym typeface="+mn-lt"/>
              </a:rPr>
              <a:t>Five green balls</a:t>
            </a:r>
          </a:p>
          <a:p>
            <a:pPr>
              <a:spcBef>
                <a:spcPct val="50000"/>
              </a:spcBef>
            </a:pPr>
            <a:r>
              <a:rPr lang="en-US" altLang="zh-CN" sz="2400" b="1">
                <a:latin typeface="+mn-lt"/>
                <a:ea typeface="+mn-ea"/>
                <a:cs typeface="+mn-ea"/>
                <a:sym typeface="+mn-lt"/>
              </a:rPr>
              <a:t>Eight yellow balls</a:t>
            </a:r>
          </a:p>
          <a:p>
            <a:pPr>
              <a:spcBef>
                <a:spcPct val="50000"/>
              </a:spcBef>
            </a:pPr>
            <a:r>
              <a:rPr lang="en-US" altLang="zh-CN" sz="2400" b="1">
                <a:latin typeface="+mn-lt"/>
                <a:ea typeface="+mn-ea"/>
                <a:cs typeface="+mn-ea"/>
                <a:sym typeface="+mn-lt"/>
              </a:rPr>
              <a:t>Six blue balls</a:t>
            </a:r>
          </a:p>
          <a:p>
            <a:pPr>
              <a:spcBef>
                <a:spcPct val="50000"/>
              </a:spcBef>
            </a:pPr>
            <a:r>
              <a:rPr lang="en-US" altLang="zh-CN" sz="2400" b="1">
                <a:latin typeface="+mn-lt"/>
                <a:ea typeface="+mn-ea"/>
                <a:cs typeface="+mn-ea"/>
                <a:sym typeface="+mn-lt"/>
              </a:rPr>
              <a:t>Four black balls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">
        <p14:ferris dir="l"/>
      </p:transition>
    </mc:Choice>
    <mc:Fallback xmlns="">
      <p:transition spd="slow" advTm="25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152400"/>
            <a:ext cx="6870700" cy="973138"/>
          </a:xfrm>
          <a:solidFill>
            <a:schemeClr val="bg1"/>
          </a:solidFill>
        </p:spPr>
        <p:txBody>
          <a:bodyPr/>
          <a:lstStyle/>
          <a:p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Look and colour.</a:t>
            </a: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2279651" y="1484313"/>
            <a:ext cx="576263" cy="6477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4151313" y="1773238"/>
            <a:ext cx="576262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4872038" y="1268413"/>
            <a:ext cx="576262" cy="6477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8112126" y="1196975"/>
            <a:ext cx="576263" cy="6477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6888163" y="1196975"/>
            <a:ext cx="576262" cy="6477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561" name="Oval 9"/>
          <p:cNvSpPr>
            <a:spLocks noChangeArrowheads="1"/>
          </p:cNvSpPr>
          <p:nvPr/>
        </p:nvSpPr>
        <p:spPr bwMode="auto">
          <a:xfrm>
            <a:off x="9048751" y="1628775"/>
            <a:ext cx="576263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562" name="Oval 10"/>
          <p:cNvSpPr>
            <a:spLocks noChangeArrowheads="1"/>
          </p:cNvSpPr>
          <p:nvPr/>
        </p:nvSpPr>
        <p:spPr bwMode="auto">
          <a:xfrm>
            <a:off x="2279651" y="2852738"/>
            <a:ext cx="576263" cy="6477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563" name="Oval 11"/>
          <p:cNvSpPr>
            <a:spLocks noChangeArrowheads="1"/>
          </p:cNvSpPr>
          <p:nvPr/>
        </p:nvSpPr>
        <p:spPr bwMode="auto">
          <a:xfrm>
            <a:off x="3216276" y="2060575"/>
            <a:ext cx="576263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564" name="Oval 12"/>
          <p:cNvSpPr>
            <a:spLocks noChangeArrowheads="1"/>
          </p:cNvSpPr>
          <p:nvPr/>
        </p:nvSpPr>
        <p:spPr bwMode="auto">
          <a:xfrm>
            <a:off x="5808663" y="1125538"/>
            <a:ext cx="576262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565" name="Oval 13"/>
          <p:cNvSpPr>
            <a:spLocks noChangeArrowheads="1"/>
          </p:cNvSpPr>
          <p:nvPr/>
        </p:nvSpPr>
        <p:spPr bwMode="auto">
          <a:xfrm>
            <a:off x="8688388" y="2565400"/>
            <a:ext cx="576262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566" name="Oval 14"/>
          <p:cNvSpPr>
            <a:spLocks noChangeArrowheads="1"/>
          </p:cNvSpPr>
          <p:nvPr/>
        </p:nvSpPr>
        <p:spPr bwMode="auto">
          <a:xfrm>
            <a:off x="9480551" y="2708275"/>
            <a:ext cx="576263" cy="6477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567" name="Oval 15"/>
          <p:cNvSpPr>
            <a:spLocks noChangeArrowheads="1"/>
          </p:cNvSpPr>
          <p:nvPr/>
        </p:nvSpPr>
        <p:spPr bwMode="auto">
          <a:xfrm>
            <a:off x="3143251" y="3141663"/>
            <a:ext cx="576263" cy="647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568" name="Oval 16"/>
          <p:cNvSpPr>
            <a:spLocks noChangeArrowheads="1"/>
          </p:cNvSpPr>
          <p:nvPr/>
        </p:nvSpPr>
        <p:spPr bwMode="auto">
          <a:xfrm>
            <a:off x="3863976" y="2924175"/>
            <a:ext cx="576263" cy="6477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569" name="Oval 17"/>
          <p:cNvSpPr>
            <a:spLocks noChangeArrowheads="1"/>
          </p:cNvSpPr>
          <p:nvPr/>
        </p:nvSpPr>
        <p:spPr bwMode="auto">
          <a:xfrm>
            <a:off x="6240463" y="5373688"/>
            <a:ext cx="576262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570" name="Oval 18"/>
          <p:cNvSpPr>
            <a:spLocks noChangeArrowheads="1"/>
          </p:cNvSpPr>
          <p:nvPr/>
        </p:nvSpPr>
        <p:spPr bwMode="auto">
          <a:xfrm>
            <a:off x="3287713" y="1196975"/>
            <a:ext cx="576262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571" name="Oval 19"/>
          <p:cNvSpPr>
            <a:spLocks noChangeArrowheads="1"/>
          </p:cNvSpPr>
          <p:nvPr/>
        </p:nvSpPr>
        <p:spPr bwMode="auto">
          <a:xfrm>
            <a:off x="7967663" y="3644900"/>
            <a:ext cx="576262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572" name="Oval 20"/>
          <p:cNvSpPr>
            <a:spLocks noChangeArrowheads="1"/>
          </p:cNvSpPr>
          <p:nvPr/>
        </p:nvSpPr>
        <p:spPr bwMode="auto">
          <a:xfrm>
            <a:off x="8904288" y="3500438"/>
            <a:ext cx="576262" cy="6477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573" name="Oval 21"/>
          <p:cNvSpPr>
            <a:spLocks noChangeArrowheads="1"/>
          </p:cNvSpPr>
          <p:nvPr/>
        </p:nvSpPr>
        <p:spPr bwMode="auto">
          <a:xfrm>
            <a:off x="2135188" y="4005263"/>
            <a:ext cx="576262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574" name="Oval 22"/>
          <p:cNvSpPr>
            <a:spLocks noChangeArrowheads="1"/>
          </p:cNvSpPr>
          <p:nvPr/>
        </p:nvSpPr>
        <p:spPr bwMode="auto">
          <a:xfrm>
            <a:off x="4151313" y="4508500"/>
            <a:ext cx="576262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575" name="Oval 23"/>
          <p:cNvSpPr>
            <a:spLocks noChangeArrowheads="1"/>
          </p:cNvSpPr>
          <p:nvPr/>
        </p:nvSpPr>
        <p:spPr bwMode="auto">
          <a:xfrm>
            <a:off x="7967663" y="4437063"/>
            <a:ext cx="576262" cy="6477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576" name="Oval 24"/>
          <p:cNvSpPr>
            <a:spLocks noChangeArrowheads="1"/>
          </p:cNvSpPr>
          <p:nvPr/>
        </p:nvSpPr>
        <p:spPr bwMode="auto">
          <a:xfrm>
            <a:off x="5303838" y="5373688"/>
            <a:ext cx="576262" cy="6477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577" name="Oval 25"/>
          <p:cNvSpPr>
            <a:spLocks noChangeArrowheads="1"/>
          </p:cNvSpPr>
          <p:nvPr/>
        </p:nvSpPr>
        <p:spPr bwMode="auto">
          <a:xfrm>
            <a:off x="7824788" y="1916113"/>
            <a:ext cx="576262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578" name="Oval 26"/>
          <p:cNvSpPr>
            <a:spLocks noChangeArrowheads="1"/>
          </p:cNvSpPr>
          <p:nvPr/>
        </p:nvSpPr>
        <p:spPr bwMode="auto">
          <a:xfrm>
            <a:off x="9551988" y="4437063"/>
            <a:ext cx="576262" cy="6477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579" name="Oval 27"/>
          <p:cNvSpPr>
            <a:spLocks noChangeArrowheads="1"/>
          </p:cNvSpPr>
          <p:nvPr/>
        </p:nvSpPr>
        <p:spPr bwMode="auto">
          <a:xfrm>
            <a:off x="2782888" y="4724400"/>
            <a:ext cx="576262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580" name="Oval 28"/>
          <p:cNvSpPr>
            <a:spLocks noChangeArrowheads="1"/>
          </p:cNvSpPr>
          <p:nvPr/>
        </p:nvSpPr>
        <p:spPr bwMode="auto">
          <a:xfrm>
            <a:off x="3000376" y="3933825"/>
            <a:ext cx="576263" cy="6477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581" name="Oval 29"/>
          <p:cNvSpPr>
            <a:spLocks noChangeArrowheads="1"/>
          </p:cNvSpPr>
          <p:nvPr/>
        </p:nvSpPr>
        <p:spPr bwMode="auto">
          <a:xfrm>
            <a:off x="5880101" y="1844675"/>
            <a:ext cx="576263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582" name="Oval 30"/>
          <p:cNvSpPr>
            <a:spLocks noChangeArrowheads="1"/>
          </p:cNvSpPr>
          <p:nvPr/>
        </p:nvSpPr>
        <p:spPr bwMode="auto">
          <a:xfrm>
            <a:off x="3792538" y="3789363"/>
            <a:ext cx="576262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583" name="Oval 31"/>
          <p:cNvSpPr>
            <a:spLocks noChangeArrowheads="1"/>
          </p:cNvSpPr>
          <p:nvPr/>
        </p:nvSpPr>
        <p:spPr bwMode="auto">
          <a:xfrm>
            <a:off x="9048751" y="5373688"/>
            <a:ext cx="576263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584" name="Oval 32"/>
          <p:cNvSpPr>
            <a:spLocks noChangeArrowheads="1"/>
          </p:cNvSpPr>
          <p:nvPr/>
        </p:nvSpPr>
        <p:spPr bwMode="auto">
          <a:xfrm>
            <a:off x="8472488" y="4868863"/>
            <a:ext cx="576262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585" name="Oval 33"/>
          <p:cNvSpPr>
            <a:spLocks noChangeArrowheads="1"/>
          </p:cNvSpPr>
          <p:nvPr/>
        </p:nvSpPr>
        <p:spPr bwMode="auto">
          <a:xfrm>
            <a:off x="7535863" y="5300663"/>
            <a:ext cx="576262" cy="6477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586" name="Oval 34"/>
          <p:cNvSpPr>
            <a:spLocks noChangeArrowheads="1"/>
          </p:cNvSpPr>
          <p:nvPr/>
        </p:nvSpPr>
        <p:spPr bwMode="auto">
          <a:xfrm>
            <a:off x="8904288" y="4365625"/>
            <a:ext cx="576262" cy="647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587" name="Oval 35"/>
          <p:cNvSpPr>
            <a:spLocks noChangeArrowheads="1"/>
          </p:cNvSpPr>
          <p:nvPr/>
        </p:nvSpPr>
        <p:spPr bwMode="auto">
          <a:xfrm>
            <a:off x="7896226" y="2781300"/>
            <a:ext cx="576263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588" name="Oval 36"/>
          <p:cNvSpPr>
            <a:spLocks noChangeArrowheads="1"/>
          </p:cNvSpPr>
          <p:nvPr/>
        </p:nvSpPr>
        <p:spPr bwMode="auto">
          <a:xfrm>
            <a:off x="7104063" y="1916113"/>
            <a:ext cx="576262" cy="6477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589" name="Oval 37"/>
          <p:cNvSpPr>
            <a:spLocks noChangeArrowheads="1"/>
          </p:cNvSpPr>
          <p:nvPr/>
        </p:nvSpPr>
        <p:spPr bwMode="auto">
          <a:xfrm>
            <a:off x="3575051" y="5300663"/>
            <a:ext cx="576263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590" name="Oval 38"/>
          <p:cNvSpPr>
            <a:spLocks noChangeArrowheads="1"/>
          </p:cNvSpPr>
          <p:nvPr/>
        </p:nvSpPr>
        <p:spPr bwMode="auto">
          <a:xfrm>
            <a:off x="4511676" y="5445125"/>
            <a:ext cx="576263" cy="6477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591" name="Text Box 39"/>
          <p:cNvSpPr txBox="1">
            <a:spLocks noChangeArrowheads="1"/>
          </p:cNvSpPr>
          <p:nvPr/>
        </p:nvSpPr>
        <p:spPr bwMode="auto">
          <a:xfrm>
            <a:off x="4800601" y="2565400"/>
            <a:ext cx="2879725" cy="26776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+mn-lt"/>
                <a:ea typeface="+mn-ea"/>
                <a:cs typeface="+mn-ea"/>
                <a:sym typeface="+mn-lt"/>
              </a:rPr>
              <a:t>Two red balls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+mn-lt"/>
                <a:ea typeface="+mn-ea"/>
                <a:cs typeface="+mn-ea"/>
                <a:sym typeface="+mn-lt"/>
              </a:rPr>
              <a:t>Five green balls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+mn-lt"/>
                <a:ea typeface="+mn-ea"/>
                <a:cs typeface="+mn-ea"/>
                <a:sym typeface="+mn-lt"/>
              </a:rPr>
              <a:t>Eight yellow balls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+mn-lt"/>
                <a:ea typeface="+mn-ea"/>
                <a:cs typeface="+mn-ea"/>
                <a:sym typeface="+mn-lt"/>
              </a:rPr>
              <a:t>Six blue balls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+mn-lt"/>
                <a:ea typeface="+mn-ea"/>
                <a:cs typeface="+mn-ea"/>
                <a:sym typeface="+mn-lt"/>
              </a:rPr>
              <a:t>Four black balls </a:t>
            </a:r>
          </a:p>
        </p:txBody>
      </p:sp>
    </p:spTree>
  </p:cSld>
  <p:clrMapOvr>
    <a:masterClrMapping/>
  </p:clrMapOvr>
  <p:transition spd="slow" advTm="2500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216275" y="792163"/>
            <a:ext cx="1841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 sz="540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6084" name="Picture 4" descr="u=430808126,2003166498&amp;fm=52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1824" y="2564904"/>
            <a:ext cx="6192838" cy="331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191344" y="548680"/>
            <a:ext cx="7848600" cy="1871662"/>
          </a:xfrm>
          <a:prstGeom prst="cloudCallout">
            <a:avLst>
              <a:gd name="adj1" fmla="val -28722"/>
              <a:gd name="adj2" fmla="val 7001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4800">
                <a:latin typeface="+mn-lt"/>
                <a:ea typeface="+mn-ea"/>
                <a:cs typeface="+mn-ea"/>
                <a:sym typeface="+mn-lt"/>
              </a:rPr>
              <a:t>Wow, so many balls.</a:t>
            </a:r>
          </a:p>
          <a:p>
            <a:pPr algn="ctr"/>
            <a:endParaRPr lang="en-US" altLang="zh-CN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00">
        <p14:window dir="vert"/>
      </p:transition>
    </mc:Choice>
    <mc:Fallback xmlns="">
      <p:transition spd="slow" advTm="25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2927350" y="1081088"/>
            <a:ext cx="1841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 sz="54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824" name="AutoShape 8"/>
          <p:cNvSpPr>
            <a:spLocks noChangeArrowheads="1"/>
          </p:cNvSpPr>
          <p:nvPr/>
        </p:nvSpPr>
        <p:spPr bwMode="auto">
          <a:xfrm>
            <a:off x="226320" y="476672"/>
            <a:ext cx="9468543" cy="2232098"/>
          </a:xfrm>
          <a:prstGeom prst="wedgeEllipseCallout">
            <a:avLst>
              <a:gd name="adj1" fmla="val -16250"/>
              <a:gd name="adj2" fmla="val 699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sz="5400" b="1">
                <a:latin typeface="+mn-lt"/>
                <a:ea typeface="+mn-ea"/>
                <a:cs typeface="+mn-ea"/>
                <a:sym typeface="+mn-lt"/>
              </a:rPr>
              <a:t>Wow, so many </a:t>
            </a:r>
          </a:p>
          <a:p>
            <a:pPr algn="ctr"/>
            <a:r>
              <a:rPr lang="en-US" altLang="zh-CN" sz="5400" b="1">
                <a:latin typeface="+mn-lt"/>
                <a:ea typeface="+mn-ea"/>
                <a:cs typeface="+mn-ea"/>
                <a:sym typeface="+mn-lt"/>
              </a:rPr>
              <a:t>        blue balls.</a:t>
            </a:r>
          </a:p>
        </p:txBody>
      </p:sp>
      <p:pic>
        <p:nvPicPr>
          <p:cNvPr id="34826" name="Picture 10" descr="u=1079608300,4121928216&amp;fm=52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5960" y="2708770"/>
            <a:ext cx="5543550" cy="325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500">
        <p14:reveal/>
      </p:transition>
    </mc:Choice>
    <mc:Fallback xmlns="">
      <p:transition spd="slow" advTm="25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351584" y="2636912"/>
            <a:ext cx="7232650" cy="97715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5400" kern="0">
                <a:latin typeface="+mn-lt"/>
                <a:ea typeface="+mn-ea"/>
                <a:cs typeface="+mn-ea"/>
                <a:sym typeface="+mn-lt"/>
              </a:rPr>
              <a:t>Thank you!</a:t>
            </a:r>
            <a:endParaRPr lang="en-US" altLang="zh-CN" sz="5400" kern="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Group 8"/>
          <p:cNvGrpSpPr/>
          <p:nvPr/>
        </p:nvGrpSpPr>
        <p:grpSpPr bwMode="auto">
          <a:xfrm>
            <a:off x="260351" y="234950"/>
            <a:ext cx="5050367" cy="1778000"/>
            <a:chOff x="123" y="148"/>
            <a:chExt cx="2386" cy="1120"/>
          </a:xfrm>
        </p:grpSpPr>
        <p:sp>
          <p:nvSpPr>
            <p:cNvPr id="5" name="Freeform 9"/>
            <p:cNvSpPr/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" name="Freeform 10"/>
            <p:cNvSpPr/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" name="Freeform 11"/>
            <p:cNvSpPr/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grpSp>
          <p:nvGrpSpPr>
            <p:cNvPr id="8" name="Group 12"/>
            <p:cNvGrpSpPr/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9" name="Freeform 13"/>
              <p:cNvSpPr/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0" name="Freeform 14"/>
              <p:cNvSpPr/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1" name="Freeform 15"/>
              <p:cNvSpPr/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2" name="Freeform 16"/>
              <p:cNvSpPr/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3" name="Freeform 17"/>
              <p:cNvSpPr/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14" name="Freeform 29"/>
          <p:cNvSpPr/>
          <p:nvPr/>
        </p:nvSpPr>
        <p:spPr bwMode="auto">
          <a:xfrm>
            <a:off x="5435600" y="1930400"/>
            <a:ext cx="1185333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</a:endParaRPr>
          </a:p>
        </p:txBody>
      </p:sp>
      <p:sp>
        <p:nvSpPr>
          <p:cNvPr id="15" name="Freeform 28"/>
          <p:cNvSpPr/>
          <p:nvPr/>
        </p:nvSpPr>
        <p:spPr bwMode="auto">
          <a:xfrm>
            <a:off x="1202267" y="5054601"/>
            <a:ext cx="9076267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">
        <p14:prism isContent="1"/>
      </p:transition>
    </mc:Choice>
    <mc:Fallback xmlns="">
      <p:transition spd="slow" advTm="25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tw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9736" y="1307273"/>
            <a:ext cx="4163047" cy="255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2030691" y="3861048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one</a:t>
            </a:r>
            <a:endParaRPr lang="zh-CN" altLang="en-US" sz="400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197286" y="3877639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two</a:t>
            </a:r>
            <a:endParaRPr lang="zh-CN" altLang="en-US" sz="400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616280" y="3877639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three</a:t>
            </a:r>
            <a:endParaRPr lang="zh-CN" altLang="en-US" sz="400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8" name="Picture 4" descr="o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1344" y="1082386"/>
            <a:ext cx="4392488" cy="300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thre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20136" y="1425551"/>
            <a:ext cx="3777277" cy="231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500">
        <p:cut/>
      </p:transition>
    </mc:Choice>
    <mc:Fallback xmlns="">
      <p:transition advClick="0" advTm="25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fou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12751" y="1450086"/>
            <a:ext cx="3906870" cy="239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iv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68284" y="1488330"/>
            <a:ext cx="3906870" cy="239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2522311" y="3861048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four</a:t>
            </a:r>
            <a:endParaRPr lang="zh-CN" altLang="en-US" sz="400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466432" y="3861048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five</a:t>
            </a:r>
            <a:endParaRPr lang="zh-CN" altLang="en-US" sz="400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616280" y="3846714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six</a:t>
            </a:r>
            <a:endParaRPr lang="zh-CN" altLang="en-US" sz="400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8" name="Picture 4" descr="si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2630" y="1676622"/>
            <a:ext cx="3293930" cy="20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00">
        <p:fade/>
      </p:transition>
    </mc:Choice>
    <mc:Fallback xmlns="">
      <p:transition spd="med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seven"/>
          <p:cNvPicPr>
            <a:picLocks noChangeAspect="1" noChangeArrowheads="1"/>
          </p:cNvPicPr>
          <p:nvPr/>
        </p:nvPicPr>
        <p:blipFill rotWithShape="1">
          <a:blip r:embed="rId3"/>
          <a:srcRect l="27674" r="28300"/>
          <a:stretch>
            <a:fillRect/>
          </a:stretch>
        </p:blipFill>
        <p:spPr bwMode="auto">
          <a:xfrm>
            <a:off x="1947376" y="1203122"/>
            <a:ext cx="1652598" cy="230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064819" y="3933056"/>
            <a:ext cx="1417712" cy="473075"/>
          </a:xfrm>
          <a:noFill/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altLang="zh-CN" sz="2800">
                <a:solidFill>
                  <a:schemeClr val="tx2"/>
                </a:solidFill>
                <a:cs typeface="+mn-ea"/>
                <a:sym typeface="+mn-lt"/>
              </a:rPr>
              <a:t>seven</a:t>
            </a:r>
          </a:p>
        </p:txBody>
      </p:sp>
      <p:pic>
        <p:nvPicPr>
          <p:cNvPr id="6" name="Picture 12" descr="ten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33866" y="1531720"/>
            <a:ext cx="3217912" cy="197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4547816" y="3933055"/>
            <a:ext cx="14177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zh-CN" sz="2800" kern="0">
                <a:solidFill>
                  <a:schemeClr val="tx2"/>
                </a:solidFill>
                <a:cs typeface="+mn-ea"/>
                <a:sym typeface="+mn-lt"/>
              </a:rPr>
              <a:t>eight</a:t>
            </a: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6698145" y="3933056"/>
            <a:ext cx="14177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zh-CN" sz="2800" kern="0">
                <a:solidFill>
                  <a:schemeClr val="tx2"/>
                </a:solidFill>
                <a:cs typeface="+mn-ea"/>
                <a:sym typeface="+mn-lt"/>
              </a:rPr>
              <a:t>nine</a:t>
            </a: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9202846" y="3933056"/>
            <a:ext cx="14177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zh-CN" sz="2800" kern="0">
                <a:solidFill>
                  <a:schemeClr val="tx2"/>
                </a:solidFill>
                <a:cs typeface="+mn-ea"/>
                <a:sym typeface="+mn-lt"/>
              </a:rPr>
              <a:t>ten</a:t>
            </a:r>
          </a:p>
        </p:txBody>
      </p:sp>
      <p:pic>
        <p:nvPicPr>
          <p:cNvPr id="14" name="Picture 4" descr="eight"/>
          <p:cNvPicPr>
            <a:picLocks noChangeAspect="1" noChangeArrowheads="1"/>
          </p:cNvPicPr>
          <p:nvPr/>
        </p:nvPicPr>
        <p:blipFill rotWithShape="1">
          <a:blip r:embed="rId5"/>
          <a:srcRect l="25308" t="744" r="14876" b="-744"/>
          <a:stretch>
            <a:fillRect/>
          </a:stretch>
        </p:blipFill>
        <p:spPr bwMode="auto">
          <a:xfrm>
            <a:off x="4079776" y="1417003"/>
            <a:ext cx="2088232" cy="213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nine"/>
          <p:cNvPicPr>
            <a:picLocks noChangeAspect="1" noChangeArrowheads="1"/>
          </p:cNvPicPr>
          <p:nvPr/>
        </p:nvPicPr>
        <p:blipFill rotWithShape="1">
          <a:blip r:embed="rId6"/>
          <a:srcRect l="22355" r="27096"/>
          <a:stretch>
            <a:fillRect/>
          </a:stretch>
        </p:blipFill>
        <p:spPr bwMode="auto">
          <a:xfrm>
            <a:off x="6206040" y="1429985"/>
            <a:ext cx="1827826" cy="221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5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77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051175" y="1068388"/>
            <a:ext cx="14414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latin typeface="+mn-lt"/>
                <a:ea typeface="+mn-ea"/>
                <a:cs typeface="+mn-ea"/>
                <a:sym typeface="+mn-lt"/>
              </a:rPr>
              <a:t> 1 </a:t>
            </a:r>
            <a:r>
              <a:rPr lang="en-US" altLang="zh-CN" sz="3600" b="1" u="sng">
                <a:latin typeface="+mn-lt"/>
                <a:ea typeface="+mn-ea"/>
                <a:cs typeface="+mn-ea"/>
                <a:sym typeface="+mn-lt"/>
              </a:rPr>
              <a:t>cat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000375" y="2852738"/>
            <a:ext cx="15311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latin typeface="+mn-lt"/>
                <a:ea typeface="+mn-ea"/>
                <a:cs typeface="+mn-ea"/>
                <a:sym typeface="+mn-lt"/>
              </a:rPr>
              <a:t>3 </a:t>
            </a:r>
            <a:r>
              <a:rPr lang="en-US" altLang="zh-CN" sz="3600" b="1" u="sng">
                <a:latin typeface="+mn-lt"/>
                <a:ea typeface="+mn-ea"/>
                <a:cs typeface="+mn-ea"/>
                <a:sym typeface="+mn-lt"/>
              </a:rPr>
              <a:t>cat</a:t>
            </a:r>
            <a:r>
              <a:rPr lang="en-US" altLang="zh-CN" sz="3600" b="1" u="sng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s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071813" y="1916113"/>
            <a:ext cx="15311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latin typeface="+mn-lt"/>
                <a:ea typeface="+mn-ea"/>
                <a:cs typeface="+mn-ea"/>
                <a:sym typeface="+mn-lt"/>
              </a:rPr>
              <a:t>2 </a:t>
            </a:r>
            <a:r>
              <a:rPr lang="en-US" altLang="zh-CN" sz="3600" b="1" u="sng">
                <a:latin typeface="+mn-lt"/>
                <a:ea typeface="+mn-ea"/>
                <a:cs typeface="+mn-ea"/>
                <a:sym typeface="+mn-lt"/>
              </a:rPr>
              <a:t>cat</a:t>
            </a:r>
            <a:r>
              <a:rPr lang="en-US" altLang="zh-CN" sz="3600" b="1" u="sng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s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000375" y="3789363"/>
            <a:ext cx="15311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latin typeface="+mn-lt"/>
                <a:ea typeface="+mn-ea"/>
                <a:cs typeface="+mn-ea"/>
                <a:sym typeface="+mn-lt"/>
              </a:rPr>
              <a:t>4 </a:t>
            </a:r>
            <a:r>
              <a:rPr lang="en-US" altLang="zh-CN" sz="3600" b="1" u="sng">
                <a:latin typeface="+mn-lt"/>
                <a:ea typeface="+mn-ea"/>
                <a:cs typeface="+mn-ea"/>
                <a:sym typeface="+mn-lt"/>
              </a:rPr>
              <a:t>cat</a:t>
            </a:r>
            <a:r>
              <a:rPr lang="en-US" altLang="zh-CN" sz="3600" b="1" u="sng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s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000375" y="4724400"/>
            <a:ext cx="15311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latin typeface="+mn-lt"/>
                <a:ea typeface="+mn-ea"/>
                <a:cs typeface="+mn-ea"/>
                <a:sym typeface="+mn-lt"/>
              </a:rPr>
              <a:t>5 </a:t>
            </a:r>
            <a:r>
              <a:rPr lang="en-US" altLang="zh-CN" sz="3600" b="1" u="sng">
                <a:latin typeface="+mn-lt"/>
                <a:ea typeface="+mn-ea"/>
                <a:cs typeface="+mn-ea"/>
                <a:sym typeface="+mn-lt"/>
              </a:rPr>
              <a:t>cat</a:t>
            </a:r>
            <a:r>
              <a:rPr lang="en-US" altLang="zh-CN" sz="3600" b="1" u="sng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s</a:t>
            </a:r>
          </a:p>
        </p:txBody>
      </p:sp>
      <p:pic>
        <p:nvPicPr>
          <p:cNvPr id="38920" name="Picture 8" descr="u=4122040060,1145131831&amp;fm=23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5638" y="1484313"/>
            <a:ext cx="32766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500">
        <p14:warp dir="in"/>
      </p:transition>
    </mc:Choice>
    <mc:Fallback xmlns=""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/>
      <p:bldP spid="38916" grpId="0"/>
      <p:bldP spid="38917" grpId="0"/>
      <p:bldP spid="389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Oval 4"/>
          <p:cNvSpPr>
            <a:spLocks noChangeArrowheads="1"/>
          </p:cNvSpPr>
          <p:nvPr/>
        </p:nvSpPr>
        <p:spPr bwMode="auto">
          <a:xfrm>
            <a:off x="4943476" y="2781301"/>
            <a:ext cx="1800225" cy="100806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5400" b="1">
                <a:solidFill>
                  <a:srgbClr val="0066FF"/>
                </a:solidFill>
                <a:latin typeface="+mn-lt"/>
                <a:ea typeface="+mn-ea"/>
                <a:cs typeface="+mn-ea"/>
                <a:sym typeface="+mn-lt"/>
              </a:rPr>
              <a:t>cat</a:t>
            </a:r>
          </a:p>
        </p:txBody>
      </p:sp>
      <p:sp>
        <p:nvSpPr>
          <p:cNvPr id="37894" name="Oval 6"/>
          <p:cNvSpPr>
            <a:spLocks noChangeArrowheads="1"/>
          </p:cNvSpPr>
          <p:nvPr/>
        </p:nvSpPr>
        <p:spPr bwMode="auto">
          <a:xfrm>
            <a:off x="4008439" y="1125539"/>
            <a:ext cx="1152525" cy="9350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800" b="1">
                <a:latin typeface="+mn-lt"/>
                <a:ea typeface="+mn-ea"/>
                <a:cs typeface="+mn-ea"/>
                <a:sym typeface="+mn-lt"/>
              </a:rPr>
              <a:t>green</a:t>
            </a:r>
          </a:p>
        </p:txBody>
      </p:sp>
      <p:sp>
        <p:nvSpPr>
          <p:cNvPr id="37895" name="Oval 7"/>
          <p:cNvSpPr>
            <a:spLocks noChangeArrowheads="1"/>
          </p:cNvSpPr>
          <p:nvPr/>
        </p:nvSpPr>
        <p:spPr bwMode="auto">
          <a:xfrm>
            <a:off x="5375276" y="1125539"/>
            <a:ext cx="1152525" cy="935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black</a:t>
            </a:r>
          </a:p>
        </p:txBody>
      </p:sp>
      <p:sp>
        <p:nvSpPr>
          <p:cNvPr id="37896" name="Oval 8"/>
          <p:cNvSpPr>
            <a:spLocks noChangeArrowheads="1"/>
          </p:cNvSpPr>
          <p:nvPr/>
        </p:nvSpPr>
        <p:spPr bwMode="auto">
          <a:xfrm>
            <a:off x="6816726" y="1125539"/>
            <a:ext cx="1152525" cy="9350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800" b="1">
                <a:latin typeface="+mn-lt"/>
                <a:ea typeface="+mn-ea"/>
                <a:cs typeface="+mn-ea"/>
                <a:sym typeface="+mn-lt"/>
              </a:rPr>
              <a:t>white</a:t>
            </a:r>
          </a:p>
        </p:txBody>
      </p:sp>
      <p:sp>
        <p:nvSpPr>
          <p:cNvPr id="37897" name="Oval 9"/>
          <p:cNvSpPr>
            <a:spLocks noChangeArrowheads="1"/>
          </p:cNvSpPr>
          <p:nvPr/>
        </p:nvSpPr>
        <p:spPr bwMode="auto">
          <a:xfrm>
            <a:off x="2782889" y="1125539"/>
            <a:ext cx="1152525" cy="9350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800" b="1">
                <a:latin typeface="+mn-lt"/>
                <a:ea typeface="+mn-ea"/>
                <a:cs typeface="+mn-ea"/>
                <a:sym typeface="+mn-lt"/>
              </a:rPr>
              <a:t>red</a:t>
            </a:r>
          </a:p>
        </p:txBody>
      </p:sp>
      <p:sp>
        <p:nvSpPr>
          <p:cNvPr id="37898" name="Oval 10"/>
          <p:cNvSpPr>
            <a:spLocks noChangeArrowheads="1"/>
          </p:cNvSpPr>
          <p:nvPr/>
        </p:nvSpPr>
        <p:spPr bwMode="auto">
          <a:xfrm>
            <a:off x="8183564" y="1125539"/>
            <a:ext cx="1152525" cy="9350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800" b="1">
                <a:latin typeface="+mn-lt"/>
                <a:ea typeface="+mn-ea"/>
                <a:cs typeface="+mn-ea"/>
                <a:sym typeface="+mn-lt"/>
              </a:rPr>
              <a:t>yellow</a:t>
            </a:r>
          </a:p>
        </p:txBody>
      </p:sp>
      <p:sp>
        <p:nvSpPr>
          <p:cNvPr id="37899" name="Oval 11"/>
          <p:cNvSpPr>
            <a:spLocks noChangeArrowheads="1"/>
          </p:cNvSpPr>
          <p:nvPr/>
        </p:nvSpPr>
        <p:spPr bwMode="auto">
          <a:xfrm>
            <a:off x="1703389" y="1125539"/>
            <a:ext cx="1152525" cy="93503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800" b="1">
                <a:latin typeface="+mn-lt"/>
                <a:ea typeface="+mn-ea"/>
                <a:cs typeface="+mn-ea"/>
                <a:sym typeface="+mn-lt"/>
              </a:rPr>
              <a:t>blue</a:t>
            </a:r>
          </a:p>
        </p:txBody>
      </p:sp>
      <p:sp>
        <p:nvSpPr>
          <p:cNvPr id="37900" name="Oval 1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824789" y="4508500"/>
            <a:ext cx="1152525" cy="935038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800" b="1">
                <a:latin typeface="+mn-lt"/>
                <a:ea typeface="+mn-ea"/>
                <a:cs typeface="+mn-ea"/>
                <a:sym typeface="+mn-lt"/>
              </a:rPr>
              <a:t>pink</a:t>
            </a:r>
          </a:p>
        </p:txBody>
      </p:sp>
      <p:sp>
        <p:nvSpPr>
          <p:cNvPr id="37901" name="Oval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311901" y="4508500"/>
            <a:ext cx="1152525" cy="93503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800" b="1">
                <a:latin typeface="+mn-lt"/>
                <a:ea typeface="+mn-ea"/>
                <a:cs typeface="+mn-ea"/>
                <a:sym typeface="+mn-lt"/>
              </a:rPr>
              <a:t>orange</a:t>
            </a:r>
          </a:p>
        </p:txBody>
      </p:sp>
      <p:sp>
        <p:nvSpPr>
          <p:cNvPr id="37902" name="Oval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800601" y="4508500"/>
            <a:ext cx="1152525" cy="935038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800" b="1">
                <a:latin typeface="+mn-lt"/>
                <a:ea typeface="+mn-ea"/>
                <a:cs typeface="+mn-ea"/>
                <a:sym typeface="+mn-lt"/>
              </a:rPr>
              <a:t>brown</a:t>
            </a:r>
          </a:p>
        </p:txBody>
      </p:sp>
      <p:sp>
        <p:nvSpPr>
          <p:cNvPr id="37903" name="Oval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9120189" y="4508500"/>
            <a:ext cx="1152525" cy="9350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800" b="1">
                <a:latin typeface="+mn-lt"/>
                <a:ea typeface="+mn-ea"/>
                <a:cs typeface="+mn-ea"/>
                <a:sym typeface="+mn-lt"/>
              </a:rPr>
              <a:t>purple</a:t>
            </a:r>
          </a:p>
        </p:txBody>
      </p:sp>
    </p:spTree>
  </p:cSld>
  <p:clrMapOvr>
    <a:masterClrMapping/>
  </p:clrMapOvr>
  <p:transition spd="slow" advTm="2500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3503613" y="763588"/>
            <a:ext cx="79861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>
                <a:latin typeface="+mn-lt"/>
                <a:ea typeface="+mn-ea"/>
                <a:cs typeface="+mn-ea"/>
                <a:sym typeface="+mn-lt"/>
              </a:rPr>
              <a:t>br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4079876" y="765175"/>
            <a:ext cx="103586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>
                <a:latin typeface="+mn-lt"/>
                <a:ea typeface="+mn-ea"/>
                <a:cs typeface="+mn-ea"/>
                <a:sym typeface="+mn-lt"/>
              </a:rPr>
              <a:t>ow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4800600" y="765175"/>
            <a:ext cx="55015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>
                <a:latin typeface="+mn-lt"/>
                <a:ea typeface="+mn-ea"/>
                <a:cs typeface="+mn-ea"/>
                <a:sym typeface="+mn-lt"/>
              </a:rPr>
              <a:t>n</a:t>
            </a:r>
          </a:p>
        </p:txBody>
      </p:sp>
      <p:pic>
        <p:nvPicPr>
          <p:cNvPr id="39942" name="Picture 6" descr="u=3326116771,1952779844&amp;fm=52&amp;gp=0"/>
          <p:cNvPicPr>
            <a:picLocks noChangeAspect="1" noChangeArrowheads="1"/>
          </p:cNvPicPr>
          <p:nvPr/>
        </p:nvPicPr>
        <p:blipFill rotWithShape="1">
          <a:blip r:embed="rId3"/>
          <a:srcRect b="14082"/>
          <a:stretch>
            <a:fillRect/>
          </a:stretch>
        </p:blipFill>
        <p:spPr bwMode="auto">
          <a:xfrm>
            <a:off x="3268229" y="3309285"/>
            <a:ext cx="1390650" cy="180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4" name="Picture 8" descr="u=3210119318,1425024478&amp;fm=52&amp;gp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3475" y="1557338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8" name="Picture 12" descr="u=1019517331,296306758&amp;fm=23&amp;gp=0"/>
          <p:cNvPicPr>
            <a:picLocks noChangeAspect="1" noChangeArrowheads="1"/>
          </p:cNvPicPr>
          <p:nvPr/>
        </p:nvPicPr>
        <p:blipFill rotWithShape="1">
          <a:blip r:embed="rId5"/>
          <a:srcRect b="25573"/>
          <a:stretch>
            <a:fillRect/>
          </a:stretch>
        </p:blipFill>
        <p:spPr bwMode="auto">
          <a:xfrm>
            <a:off x="7293686" y="2815619"/>
            <a:ext cx="3096939" cy="23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1971675" y="2003425"/>
            <a:ext cx="29472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663300"/>
                </a:solidFill>
                <a:latin typeface="+mn-lt"/>
                <a:ea typeface="+mn-ea"/>
                <a:cs typeface="+mn-ea"/>
                <a:sym typeface="+mn-lt"/>
              </a:rPr>
              <a:t>It’s brown.</a:t>
            </a:r>
          </a:p>
        </p:txBody>
      </p:sp>
    </p:spTree>
  </p:cSld>
  <p:clrMapOvr>
    <a:masterClrMapping/>
  </p:clrMapOvr>
  <p:transition spd="slow" advTm="25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39940" grpId="0"/>
      <p:bldP spid="399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6" name="Picture 16" descr="u=445277127,2266106873&amp;fm=23&amp;gp=0"/>
          <p:cNvPicPr>
            <a:picLocks noChangeAspect="1" noChangeArrowheads="1"/>
          </p:cNvPicPr>
          <p:nvPr/>
        </p:nvPicPr>
        <p:blipFill rotWithShape="1">
          <a:blip r:embed="rId3" cstate="email"/>
          <a:srcRect b="12470"/>
          <a:stretch>
            <a:fillRect/>
          </a:stretch>
        </p:blipFill>
        <p:spPr bwMode="auto">
          <a:xfrm>
            <a:off x="4362451" y="4462879"/>
            <a:ext cx="2255837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9" name="Picture 9" descr="u=3030855407,2985546923&amp;fm=52&amp;gp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91727" y="2030460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3" name="Picture 13" descr="u=3942662128,3241897949&amp;fm=23&amp;gp=0"/>
          <p:cNvPicPr>
            <a:picLocks noChangeAspect="1" noChangeArrowheads="1"/>
          </p:cNvPicPr>
          <p:nvPr/>
        </p:nvPicPr>
        <p:blipFill rotWithShape="1">
          <a:blip r:embed="rId5"/>
          <a:srcRect b="20762"/>
          <a:stretch>
            <a:fillRect/>
          </a:stretch>
        </p:blipFill>
        <p:spPr bwMode="auto">
          <a:xfrm>
            <a:off x="7175500" y="3524250"/>
            <a:ext cx="3333750" cy="264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3" name="Picture 3" descr="u=926732652,3742235474&amp;fm=51&amp;gp=0"/>
          <p:cNvPicPr>
            <a:picLocks noChangeAspect="1" noChangeArrowheads="1"/>
          </p:cNvPicPr>
          <p:nvPr/>
        </p:nvPicPr>
        <p:blipFill rotWithShape="1">
          <a:blip r:embed="rId6"/>
          <a:srcRect b="11338"/>
          <a:stretch>
            <a:fillRect/>
          </a:stretch>
        </p:blipFill>
        <p:spPr bwMode="auto">
          <a:xfrm>
            <a:off x="5808663" y="2420938"/>
            <a:ext cx="1619250" cy="136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894182" y="879726"/>
            <a:ext cx="3090590" cy="646331"/>
          </a:xfrm>
          <a:prstGeom prst="rect">
            <a:avLst/>
          </a:prstGeom>
          <a:solidFill>
            <a:srgbClr val="F4601B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It’s orange.</a:t>
            </a:r>
          </a:p>
        </p:txBody>
      </p:sp>
      <p:sp>
        <p:nvSpPr>
          <p:cNvPr id="4" name="矩形 3"/>
          <p:cNvSpPr/>
          <p:nvPr/>
        </p:nvSpPr>
        <p:spPr>
          <a:xfrm>
            <a:off x="5808663" y="853289"/>
            <a:ext cx="18245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460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orange</a:t>
            </a:r>
            <a:endParaRPr lang="zh-CN" altLang="en-US" sz="3600">
              <a:solidFill>
                <a:srgbClr val="F4601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">
        <p14:prism isInverted="1"/>
      </p:transition>
    </mc:Choice>
    <mc:Fallback xmlns=""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三年级上英语课件"/>
</p:tagLst>
</file>

<file path=ppt/theme/theme1.xml><?xml version="1.0" encoding="utf-8"?>
<a:theme xmlns:a="http://schemas.openxmlformats.org/drawingml/2006/main" name="第一PPT模板网-WWW.1PPT.COM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0</TotalTime>
  <Words>294</Words>
  <Application>Microsoft Office PowerPoint</Application>
  <PresentationFormat>宽屏</PresentationFormat>
  <Paragraphs>113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Times New Roman</vt:lpstr>
      <vt:lpstr>Comic Sans MS</vt:lpstr>
      <vt:lpstr>微软雅黑</vt:lpstr>
      <vt:lpstr>Calibri</vt:lpstr>
      <vt:lpstr>第一PPT模板网-WWW.1PPT.COM</vt:lpstr>
      <vt:lpstr>How many pink balls?</vt:lpstr>
      <vt:lpstr>Look and read.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How many orange cats? </vt:lpstr>
      <vt:lpstr>How many green cats?</vt:lpstr>
      <vt:lpstr>How many white cats?</vt:lpstr>
      <vt:lpstr>How many orange cats?</vt:lpstr>
      <vt:lpstr>PowerPoint 演示文稿</vt:lpstr>
      <vt:lpstr>How many green birds?   </vt:lpstr>
      <vt:lpstr>PowerPoint 演示文稿</vt:lpstr>
      <vt:lpstr>Let’s chant</vt:lpstr>
      <vt:lpstr>Look and colour.</vt:lpstr>
      <vt:lpstr>Look and colour.</vt:lpstr>
      <vt:lpstr>Look and colour.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many pink balls?</dc:title>
  <dc:creator/>
  <cp:lastModifiedBy>天 下</cp:lastModifiedBy>
  <cp:revision>26</cp:revision>
  <dcterms:created xsi:type="dcterms:W3CDTF">2010-10-13T00:06:00Z</dcterms:created>
  <dcterms:modified xsi:type="dcterms:W3CDTF">2021-01-04T22:29:50Z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