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2" r:id="rId17"/>
    <p:sldId id="275" r:id="rId18"/>
    <p:sldId id="281" r:id="rId19"/>
    <p:sldId id="272" r:id="rId20"/>
    <p:sldId id="273" r:id="rId21"/>
    <p:sldId id="274" r:id="rId22"/>
    <p:sldId id="276" r:id="rId23"/>
    <p:sldId id="277" r:id="rId24"/>
    <p:sldId id="278" r:id="rId25"/>
  </p:sldIdLst>
  <p:sldSz cx="9278938" cy="5219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042" autoAdjust="0"/>
  </p:normalViewPr>
  <p:slideViewPr>
    <p:cSldViewPr snapToGrid="0">
      <p:cViewPr varScale="1">
        <p:scale>
          <a:sx n="137" d="100"/>
          <a:sy n="137" d="100"/>
        </p:scale>
        <p:origin x="846" y="114"/>
      </p:cViewPr>
      <p:guideLst>
        <p:guide orient="horz" pos="1644"/>
        <p:guide pos="2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050" y="1143000"/>
            <a:ext cx="5485899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867" y="854243"/>
            <a:ext cx="6959204" cy="1817229"/>
          </a:xfrm>
        </p:spPr>
        <p:txBody>
          <a:bodyPr anchor="b"/>
          <a:lstStyle>
            <a:lvl1pPr algn="ctr">
              <a:defRPr sz="45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9867" y="2741551"/>
            <a:ext cx="6959204" cy="1260219"/>
          </a:xfrm>
        </p:spPr>
        <p:txBody>
          <a:bodyPr/>
          <a:lstStyle>
            <a:lvl1pPr marL="0" indent="0" algn="ctr">
              <a:buNone/>
              <a:defRPr sz="1825"/>
            </a:lvl1pPr>
            <a:lvl2pPr marL="347980" indent="0" algn="ctr">
              <a:buNone/>
              <a:defRPr sz="1520"/>
            </a:lvl2pPr>
            <a:lvl3pPr marL="695960" indent="0" algn="ctr">
              <a:buNone/>
              <a:defRPr sz="1370"/>
            </a:lvl3pPr>
            <a:lvl4pPr marL="1043940" indent="0" algn="ctr">
              <a:buNone/>
              <a:defRPr sz="1220"/>
            </a:lvl4pPr>
            <a:lvl5pPr marL="1391920" indent="0" algn="ctr">
              <a:buNone/>
              <a:defRPr sz="1220"/>
            </a:lvl5pPr>
            <a:lvl6pPr marL="1739900" indent="0" algn="ctr">
              <a:buNone/>
              <a:defRPr sz="1220"/>
            </a:lvl6pPr>
            <a:lvl7pPr marL="2087880" indent="0" algn="ctr">
              <a:buNone/>
              <a:defRPr sz="1220"/>
            </a:lvl7pPr>
            <a:lvl8pPr marL="2435860" indent="0" algn="ctr">
              <a:buNone/>
              <a:defRPr sz="1220"/>
            </a:lvl8pPr>
            <a:lvl9pPr marL="2783840" indent="0" algn="ctr">
              <a:buNone/>
              <a:defRPr sz="122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240" y="277901"/>
            <a:ext cx="2000771" cy="442345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37927" y="277901"/>
            <a:ext cx="5886326" cy="442345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94" y="1301301"/>
            <a:ext cx="8003084" cy="2171250"/>
          </a:xfrm>
        </p:spPr>
        <p:txBody>
          <a:bodyPr anchor="b"/>
          <a:lstStyle>
            <a:lvl1pPr>
              <a:defRPr sz="45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3094" y="3493092"/>
            <a:ext cx="8003084" cy="1141809"/>
          </a:xfrm>
        </p:spPr>
        <p:txBody>
          <a:bodyPr/>
          <a:lstStyle>
            <a:lvl1pPr marL="0" indent="0">
              <a:buNone/>
              <a:defRPr sz="1825">
                <a:solidFill>
                  <a:schemeClr val="tx1">
                    <a:tint val="75000"/>
                  </a:schemeClr>
                </a:solidFill>
              </a:defRPr>
            </a:lvl1pPr>
            <a:lvl2pPr marL="347980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2pPr>
            <a:lvl3pPr marL="695960" indent="0">
              <a:buNone/>
              <a:defRPr sz="1370">
                <a:solidFill>
                  <a:schemeClr val="tx1">
                    <a:tint val="75000"/>
                  </a:schemeClr>
                </a:solidFill>
              </a:defRPr>
            </a:lvl3pPr>
            <a:lvl4pPr marL="1043940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4pPr>
            <a:lvl5pPr marL="1391920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5pPr>
            <a:lvl6pPr marL="1739900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6pPr>
            <a:lvl7pPr marL="2087880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7pPr>
            <a:lvl8pPr marL="2435860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8pPr>
            <a:lvl9pPr marL="2783840" indent="0">
              <a:buNone/>
              <a:defRPr sz="12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7927" y="1389503"/>
            <a:ext cx="3943549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7462" y="1389503"/>
            <a:ext cx="3943549" cy="331185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36" y="277901"/>
            <a:ext cx="8003084" cy="100890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9136" y="1279552"/>
            <a:ext cx="3925425" cy="627089"/>
          </a:xfrm>
        </p:spPr>
        <p:txBody>
          <a:bodyPr anchor="b"/>
          <a:lstStyle>
            <a:lvl1pPr marL="0" indent="0">
              <a:buNone/>
              <a:defRPr sz="1825" b="1"/>
            </a:lvl1pPr>
            <a:lvl2pPr marL="347980" indent="0">
              <a:buNone/>
              <a:defRPr sz="1520" b="1"/>
            </a:lvl2pPr>
            <a:lvl3pPr marL="695960" indent="0">
              <a:buNone/>
              <a:defRPr sz="1370" b="1"/>
            </a:lvl3pPr>
            <a:lvl4pPr marL="1043940" indent="0">
              <a:buNone/>
              <a:defRPr sz="1220" b="1"/>
            </a:lvl4pPr>
            <a:lvl5pPr marL="1391920" indent="0">
              <a:buNone/>
              <a:defRPr sz="1220" b="1"/>
            </a:lvl5pPr>
            <a:lvl6pPr marL="1739900" indent="0">
              <a:buNone/>
              <a:defRPr sz="1220" b="1"/>
            </a:lvl6pPr>
            <a:lvl7pPr marL="2087880" indent="0">
              <a:buNone/>
              <a:defRPr sz="1220" b="1"/>
            </a:lvl7pPr>
            <a:lvl8pPr marL="2435860" indent="0">
              <a:buNone/>
              <a:defRPr sz="1220" b="1"/>
            </a:lvl8pPr>
            <a:lvl9pPr marL="2783840" indent="0">
              <a:buNone/>
              <a:defRPr sz="122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9136" y="1906640"/>
            <a:ext cx="3925425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7462" y="1279552"/>
            <a:ext cx="3944757" cy="627089"/>
          </a:xfrm>
        </p:spPr>
        <p:txBody>
          <a:bodyPr anchor="b"/>
          <a:lstStyle>
            <a:lvl1pPr marL="0" indent="0">
              <a:buNone/>
              <a:defRPr sz="1825" b="1"/>
            </a:lvl1pPr>
            <a:lvl2pPr marL="347980" indent="0">
              <a:buNone/>
              <a:defRPr sz="1520" b="1"/>
            </a:lvl2pPr>
            <a:lvl3pPr marL="695960" indent="0">
              <a:buNone/>
              <a:defRPr sz="1370" b="1"/>
            </a:lvl3pPr>
            <a:lvl4pPr marL="1043940" indent="0">
              <a:buNone/>
              <a:defRPr sz="1220" b="1"/>
            </a:lvl4pPr>
            <a:lvl5pPr marL="1391920" indent="0">
              <a:buNone/>
              <a:defRPr sz="1220" b="1"/>
            </a:lvl5pPr>
            <a:lvl6pPr marL="1739900" indent="0">
              <a:buNone/>
              <a:defRPr sz="1220" b="1"/>
            </a:lvl6pPr>
            <a:lvl7pPr marL="2087880" indent="0">
              <a:buNone/>
              <a:defRPr sz="1220" b="1"/>
            </a:lvl7pPr>
            <a:lvl8pPr marL="2435860" indent="0">
              <a:buNone/>
              <a:defRPr sz="1220" b="1"/>
            </a:lvl8pPr>
            <a:lvl9pPr marL="2783840" indent="0">
              <a:buNone/>
              <a:defRPr sz="122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97462" y="1906640"/>
            <a:ext cx="3944757" cy="28043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36" y="347980"/>
            <a:ext cx="2992699" cy="1217930"/>
          </a:xfrm>
        </p:spPr>
        <p:txBody>
          <a:bodyPr anchor="b"/>
          <a:lstStyle>
            <a:lvl1pPr>
              <a:defRPr sz="24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44757" y="751541"/>
            <a:ext cx="4697462" cy="3709370"/>
          </a:xfrm>
        </p:spPr>
        <p:txBody>
          <a:bodyPr/>
          <a:lstStyle>
            <a:lvl1pPr>
              <a:defRPr sz="2435"/>
            </a:lvl1pPr>
            <a:lvl2pPr>
              <a:defRPr sz="2130"/>
            </a:lvl2pPr>
            <a:lvl3pPr>
              <a:defRPr sz="1825"/>
            </a:lvl3pPr>
            <a:lvl4pPr>
              <a:defRPr sz="1520"/>
            </a:lvl4pPr>
            <a:lvl5pPr>
              <a:defRPr sz="1520"/>
            </a:lvl5pPr>
            <a:lvl6pPr>
              <a:defRPr sz="1520"/>
            </a:lvl6pPr>
            <a:lvl7pPr>
              <a:defRPr sz="1520"/>
            </a:lvl7pPr>
            <a:lvl8pPr>
              <a:defRPr sz="1520"/>
            </a:lvl8pPr>
            <a:lvl9pPr>
              <a:defRPr sz="15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136" y="1565910"/>
            <a:ext cx="2992699" cy="2901042"/>
          </a:xfrm>
        </p:spPr>
        <p:txBody>
          <a:bodyPr/>
          <a:lstStyle>
            <a:lvl1pPr marL="0" indent="0">
              <a:buNone/>
              <a:defRPr sz="1220"/>
            </a:lvl1pPr>
            <a:lvl2pPr marL="347980" indent="0">
              <a:buNone/>
              <a:defRPr sz="1065"/>
            </a:lvl2pPr>
            <a:lvl3pPr marL="695960" indent="0">
              <a:buNone/>
              <a:defRPr sz="915"/>
            </a:lvl3pPr>
            <a:lvl4pPr marL="1043940" indent="0">
              <a:buNone/>
              <a:defRPr sz="760"/>
            </a:lvl4pPr>
            <a:lvl5pPr marL="1391920" indent="0">
              <a:buNone/>
              <a:defRPr sz="760"/>
            </a:lvl5pPr>
            <a:lvl6pPr marL="1739900" indent="0">
              <a:buNone/>
              <a:defRPr sz="760"/>
            </a:lvl6pPr>
            <a:lvl7pPr marL="2087880" indent="0">
              <a:buNone/>
              <a:defRPr sz="760"/>
            </a:lvl7pPr>
            <a:lvl8pPr marL="2435860" indent="0">
              <a:buNone/>
              <a:defRPr sz="760"/>
            </a:lvl8pPr>
            <a:lvl9pPr marL="2783840" indent="0">
              <a:buNone/>
              <a:defRPr sz="7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36" y="347980"/>
            <a:ext cx="2992699" cy="1217930"/>
          </a:xfrm>
        </p:spPr>
        <p:txBody>
          <a:bodyPr anchor="b"/>
          <a:lstStyle>
            <a:lvl1pPr>
              <a:defRPr sz="24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4757" y="751541"/>
            <a:ext cx="4697462" cy="3709370"/>
          </a:xfrm>
        </p:spPr>
        <p:txBody>
          <a:bodyPr anchor="t"/>
          <a:lstStyle>
            <a:lvl1pPr marL="0" indent="0">
              <a:buNone/>
              <a:defRPr sz="2435"/>
            </a:lvl1pPr>
            <a:lvl2pPr marL="347980" indent="0">
              <a:buNone/>
              <a:defRPr sz="2130"/>
            </a:lvl2pPr>
            <a:lvl3pPr marL="695960" indent="0">
              <a:buNone/>
              <a:defRPr sz="1825"/>
            </a:lvl3pPr>
            <a:lvl4pPr marL="1043940" indent="0">
              <a:buNone/>
              <a:defRPr sz="1520"/>
            </a:lvl4pPr>
            <a:lvl5pPr marL="1391920" indent="0">
              <a:buNone/>
              <a:defRPr sz="1520"/>
            </a:lvl5pPr>
            <a:lvl6pPr marL="1739900" indent="0">
              <a:buNone/>
              <a:defRPr sz="1520"/>
            </a:lvl6pPr>
            <a:lvl7pPr marL="2087880" indent="0">
              <a:buNone/>
              <a:defRPr sz="1520"/>
            </a:lvl7pPr>
            <a:lvl8pPr marL="2435860" indent="0">
              <a:buNone/>
              <a:defRPr sz="1520"/>
            </a:lvl8pPr>
            <a:lvl9pPr marL="2783840" indent="0">
              <a:buNone/>
              <a:defRPr sz="15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136" y="1565910"/>
            <a:ext cx="2992699" cy="2901042"/>
          </a:xfrm>
        </p:spPr>
        <p:txBody>
          <a:bodyPr/>
          <a:lstStyle>
            <a:lvl1pPr marL="0" indent="0">
              <a:buNone/>
              <a:defRPr sz="1220"/>
            </a:lvl1pPr>
            <a:lvl2pPr marL="347980" indent="0">
              <a:buNone/>
              <a:defRPr sz="1065"/>
            </a:lvl2pPr>
            <a:lvl3pPr marL="695960" indent="0">
              <a:buNone/>
              <a:defRPr sz="915"/>
            </a:lvl3pPr>
            <a:lvl4pPr marL="1043940" indent="0">
              <a:buNone/>
              <a:defRPr sz="760"/>
            </a:lvl4pPr>
            <a:lvl5pPr marL="1391920" indent="0">
              <a:buNone/>
              <a:defRPr sz="760"/>
            </a:lvl5pPr>
            <a:lvl6pPr marL="1739900" indent="0">
              <a:buNone/>
              <a:defRPr sz="760"/>
            </a:lvl6pPr>
            <a:lvl7pPr marL="2087880" indent="0">
              <a:buNone/>
              <a:defRPr sz="760"/>
            </a:lvl7pPr>
            <a:lvl8pPr marL="2435860" indent="0">
              <a:buNone/>
              <a:defRPr sz="760"/>
            </a:lvl8pPr>
            <a:lvl9pPr marL="2783840" indent="0">
              <a:buNone/>
              <a:defRPr sz="7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927" y="277901"/>
            <a:ext cx="8003084" cy="100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927" y="1389503"/>
            <a:ext cx="8003084" cy="3311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927" y="4837889"/>
            <a:ext cx="2087761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EFF8-88FA-4B72-AE0E-6671ADC919B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3648" y="4837889"/>
            <a:ext cx="3131642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50" y="4837889"/>
            <a:ext cx="2087761" cy="277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DE7F2-B929-4E2E-8EA8-505AF87F7E7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95960" rtl="0" eaLnBrk="1" latinLnBrk="0" hangingPunct="1">
        <a:lnSpc>
          <a:spcPct val="90000"/>
        </a:lnSpc>
        <a:spcBef>
          <a:spcPct val="0"/>
        </a:spcBef>
        <a:buNone/>
        <a:defRPr sz="33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990" indent="-173990" algn="l" defTabSz="695960" rtl="0" eaLnBrk="1" latinLnBrk="0" hangingPunct="1">
        <a:lnSpc>
          <a:spcPct val="90000"/>
        </a:lnSpc>
        <a:spcBef>
          <a:spcPts val="760"/>
        </a:spcBef>
        <a:buFont typeface="Arial" panose="020B0604020202020204" pitchFamily="34" charset="0"/>
        <a:buChar char="•"/>
        <a:defRPr sz="2130" kern="1200">
          <a:solidFill>
            <a:schemeClr val="tx1"/>
          </a:solidFill>
          <a:latin typeface="+mn-lt"/>
          <a:ea typeface="+mn-ea"/>
          <a:cs typeface="+mn-cs"/>
        </a:defRPr>
      </a:lvl1pPr>
      <a:lvl2pPr marL="52197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825" kern="1200">
          <a:solidFill>
            <a:schemeClr val="tx1"/>
          </a:solidFill>
          <a:latin typeface="+mn-lt"/>
          <a:ea typeface="+mn-ea"/>
          <a:cs typeface="+mn-cs"/>
        </a:defRPr>
      </a:lvl2pPr>
      <a:lvl3pPr marL="86995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21793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56591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91389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26187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60985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957830" indent="-173990" algn="l" defTabSz="69596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98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596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394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192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990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788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586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3840" algn="l" defTabSz="69596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microsoft.com/office/2007/relationships/hdphoto" Target="../media/hdphoto1.wdp"/><Relationship Id="rId7" Type="http://schemas.openxmlformats.org/officeDocument/2006/relationships/image" Target="../media/image4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microsoft.com/office/2007/relationships/hdphoto" Target="../media/hdphoto2.wdp"/><Relationship Id="rId10" Type="http://schemas.openxmlformats.org/officeDocument/2006/relationships/image" Target="../media/image46.jpeg"/><Relationship Id="rId4" Type="http://schemas.openxmlformats.org/officeDocument/2006/relationships/image" Target="../media/image41.pn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2" name="组合 31"/>
          <p:cNvGrpSpPr/>
          <p:nvPr/>
        </p:nvGrpSpPr>
        <p:grpSpPr>
          <a:xfrm>
            <a:off x="4921105" y="1181975"/>
            <a:ext cx="4064184" cy="2855750"/>
            <a:chOff x="4849540" y="1202739"/>
            <a:chExt cx="4005081" cy="2814221"/>
          </a:xfrm>
        </p:grpSpPr>
        <p:sp>
          <p:nvSpPr>
            <p:cNvPr id="20" name="矩形 19"/>
            <p:cNvSpPr/>
            <p:nvPr/>
          </p:nvSpPr>
          <p:spPr>
            <a:xfrm>
              <a:off x="4849540" y="1202739"/>
              <a:ext cx="4005081" cy="281422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175680" y="1436369"/>
              <a:ext cx="3352800" cy="2346960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79559" y="1993028"/>
            <a:ext cx="3962865" cy="505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北欧家居杂志风通</a:t>
            </a:r>
            <a:r>
              <a:rPr lang="zh-CN" altLang="en-US" sz="2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用模板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17432" y="1275221"/>
            <a:ext cx="1233441" cy="60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32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zh-CN" altLang="en-US" sz="32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6410" y="2609851"/>
            <a:ext cx="3161053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 wind general template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69356" y="2492737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878652" y="3182359"/>
            <a:ext cx="1026795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rPr>
              <a:t>汇报人：</a:t>
            </a:r>
            <a:r>
              <a:rPr lang="en-US" altLang="zh-CN" sz="1015">
                <a:solidFill>
                  <a:schemeClr val="tx1">
                    <a:lumMod val="65000"/>
                    <a:lumOff val="35000"/>
                  </a:schemeClr>
                </a:solidFill>
              </a:rPr>
              <a:t>xiazaii</a:t>
            </a:r>
            <a:endParaRPr lang="zh-CN" altLang="en-US" sz="10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29773" y="3182358"/>
            <a:ext cx="1046266" cy="249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时间：</a:t>
            </a:r>
            <a:r>
              <a: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20XX.1.1</a:t>
            </a:r>
            <a:endParaRPr lang="zh-CN" altLang="en-US" sz="10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0" grpId="0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4691500" y="-43622"/>
            <a:ext cx="4591774" cy="52967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sp>
        <p:nvSpPr>
          <p:cNvPr id="2" name="矩形 1"/>
          <p:cNvSpPr/>
          <p:nvPr/>
        </p:nvSpPr>
        <p:spPr>
          <a:xfrm>
            <a:off x="0" y="-38514"/>
            <a:ext cx="4691500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92" y="599859"/>
            <a:ext cx="4605496" cy="3950871"/>
            <a:chOff x="8565" y="629089"/>
            <a:chExt cx="4538521" cy="38934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083090" y="868394"/>
              <a:ext cx="2463996" cy="341480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65" y="629089"/>
              <a:ext cx="2595611" cy="3893416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6453135" y="599860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19" name="矩形 18"/>
          <p:cNvSpPr/>
          <p:nvPr/>
        </p:nvSpPr>
        <p:spPr>
          <a:xfrm>
            <a:off x="5447307" y="1005425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040208" y="911232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shred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8514"/>
            <a:ext cx="4717516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48508" y="405991"/>
            <a:ext cx="6185958" cy="4123972"/>
            <a:chOff x="1524000" y="577850"/>
            <a:chExt cx="6096000" cy="4064000"/>
          </a:xfrm>
        </p:grpSpPr>
        <p:sp>
          <p:nvSpPr>
            <p:cNvPr id="15" name="箭头: 右 14"/>
            <p:cNvSpPr/>
            <p:nvPr/>
          </p:nvSpPr>
          <p:spPr>
            <a:xfrm>
              <a:off x="1981199" y="577850"/>
              <a:ext cx="5181600" cy="4064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sz="1825" dirty="0"/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1524000" y="1797049"/>
              <a:ext cx="1828800" cy="1625600"/>
            </a:xfrm>
            <a:custGeom>
              <a:avLst/>
              <a:gdLst>
                <a:gd name="connsiteX0" fmla="*/ 0 w 1828800"/>
                <a:gd name="connsiteY0" fmla="*/ 270939 h 1625600"/>
                <a:gd name="connsiteX1" fmla="*/ 270939 w 1828800"/>
                <a:gd name="connsiteY1" fmla="*/ 0 h 1625600"/>
                <a:gd name="connsiteX2" fmla="*/ 1557861 w 1828800"/>
                <a:gd name="connsiteY2" fmla="*/ 0 h 1625600"/>
                <a:gd name="connsiteX3" fmla="*/ 1828800 w 1828800"/>
                <a:gd name="connsiteY3" fmla="*/ 270939 h 1625600"/>
                <a:gd name="connsiteX4" fmla="*/ 1828800 w 1828800"/>
                <a:gd name="connsiteY4" fmla="*/ 1354661 h 1625600"/>
                <a:gd name="connsiteX5" fmla="*/ 1557861 w 1828800"/>
                <a:gd name="connsiteY5" fmla="*/ 1625600 h 1625600"/>
                <a:gd name="connsiteX6" fmla="*/ 270939 w 1828800"/>
                <a:gd name="connsiteY6" fmla="*/ 1625600 h 1625600"/>
                <a:gd name="connsiteX7" fmla="*/ 0 w 1828800"/>
                <a:gd name="connsiteY7" fmla="*/ 1354661 h 1625600"/>
                <a:gd name="connsiteX8" fmla="*/ 0 w 18288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557861" y="0"/>
                  </a:lnTo>
                  <a:cubicBezTo>
                    <a:pt x="1707496" y="0"/>
                    <a:pt x="1828800" y="121304"/>
                    <a:pt x="1828800" y="270939"/>
                  </a:cubicBezTo>
                  <a:lnTo>
                    <a:pt x="1828800" y="1354661"/>
                  </a:lnTo>
                  <a:cubicBezTo>
                    <a:pt x="1828800" y="1504296"/>
                    <a:pt x="1707496" y="1625600"/>
                    <a:pt x="15578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>
              <a:blip r:embed="rId2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506" tIns="254506" rIns="254506" bIns="254506" numCol="1" spcCol="1270" anchor="ctr" anchorCtr="0">
              <a:noAutofit/>
            </a:bodyPr>
            <a:lstStyle/>
            <a:p>
              <a:pPr algn="ctr" defTabSz="20300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565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3657600" y="1797049"/>
              <a:ext cx="1828800" cy="1625600"/>
            </a:xfrm>
            <a:custGeom>
              <a:avLst/>
              <a:gdLst>
                <a:gd name="connsiteX0" fmla="*/ 0 w 1828800"/>
                <a:gd name="connsiteY0" fmla="*/ 270939 h 1625600"/>
                <a:gd name="connsiteX1" fmla="*/ 270939 w 1828800"/>
                <a:gd name="connsiteY1" fmla="*/ 0 h 1625600"/>
                <a:gd name="connsiteX2" fmla="*/ 1557861 w 1828800"/>
                <a:gd name="connsiteY2" fmla="*/ 0 h 1625600"/>
                <a:gd name="connsiteX3" fmla="*/ 1828800 w 1828800"/>
                <a:gd name="connsiteY3" fmla="*/ 270939 h 1625600"/>
                <a:gd name="connsiteX4" fmla="*/ 1828800 w 1828800"/>
                <a:gd name="connsiteY4" fmla="*/ 1354661 h 1625600"/>
                <a:gd name="connsiteX5" fmla="*/ 1557861 w 1828800"/>
                <a:gd name="connsiteY5" fmla="*/ 1625600 h 1625600"/>
                <a:gd name="connsiteX6" fmla="*/ 270939 w 1828800"/>
                <a:gd name="connsiteY6" fmla="*/ 1625600 h 1625600"/>
                <a:gd name="connsiteX7" fmla="*/ 0 w 1828800"/>
                <a:gd name="connsiteY7" fmla="*/ 1354661 h 1625600"/>
                <a:gd name="connsiteX8" fmla="*/ 0 w 18288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557861" y="0"/>
                  </a:lnTo>
                  <a:cubicBezTo>
                    <a:pt x="1707496" y="0"/>
                    <a:pt x="1828800" y="121304"/>
                    <a:pt x="1828800" y="270939"/>
                  </a:cubicBezTo>
                  <a:lnTo>
                    <a:pt x="1828800" y="1354661"/>
                  </a:lnTo>
                  <a:cubicBezTo>
                    <a:pt x="1828800" y="1504296"/>
                    <a:pt x="1707496" y="1625600"/>
                    <a:pt x="15578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>
              <a:blip r:embed="rId3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506" tIns="254506" rIns="254506" bIns="254506" numCol="1" spcCol="1270" anchor="ctr" anchorCtr="0">
              <a:noAutofit/>
            </a:bodyPr>
            <a:lstStyle/>
            <a:p>
              <a:pPr algn="ctr" defTabSz="20300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565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5791200" y="1797049"/>
              <a:ext cx="1828800" cy="1625600"/>
            </a:xfrm>
            <a:custGeom>
              <a:avLst/>
              <a:gdLst>
                <a:gd name="connsiteX0" fmla="*/ 0 w 1828800"/>
                <a:gd name="connsiteY0" fmla="*/ 270939 h 1625600"/>
                <a:gd name="connsiteX1" fmla="*/ 270939 w 1828800"/>
                <a:gd name="connsiteY1" fmla="*/ 0 h 1625600"/>
                <a:gd name="connsiteX2" fmla="*/ 1557861 w 1828800"/>
                <a:gd name="connsiteY2" fmla="*/ 0 h 1625600"/>
                <a:gd name="connsiteX3" fmla="*/ 1828800 w 1828800"/>
                <a:gd name="connsiteY3" fmla="*/ 270939 h 1625600"/>
                <a:gd name="connsiteX4" fmla="*/ 1828800 w 1828800"/>
                <a:gd name="connsiteY4" fmla="*/ 1354661 h 1625600"/>
                <a:gd name="connsiteX5" fmla="*/ 1557861 w 1828800"/>
                <a:gd name="connsiteY5" fmla="*/ 1625600 h 1625600"/>
                <a:gd name="connsiteX6" fmla="*/ 270939 w 1828800"/>
                <a:gd name="connsiteY6" fmla="*/ 1625600 h 1625600"/>
                <a:gd name="connsiteX7" fmla="*/ 0 w 1828800"/>
                <a:gd name="connsiteY7" fmla="*/ 1354661 h 1625600"/>
                <a:gd name="connsiteX8" fmla="*/ 0 w 1828800"/>
                <a:gd name="connsiteY8" fmla="*/ 270939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8800" h="1625600">
                  <a:moveTo>
                    <a:pt x="0" y="270939"/>
                  </a:moveTo>
                  <a:cubicBezTo>
                    <a:pt x="0" y="121304"/>
                    <a:pt x="121304" y="0"/>
                    <a:pt x="270939" y="0"/>
                  </a:cubicBezTo>
                  <a:lnTo>
                    <a:pt x="1557861" y="0"/>
                  </a:lnTo>
                  <a:cubicBezTo>
                    <a:pt x="1707496" y="0"/>
                    <a:pt x="1828800" y="121304"/>
                    <a:pt x="1828800" y="270939"/>
                  </a:cubicBezTo>
                  <a:lnTo>
                    <a:pt x="1828800" y="1354661"/>
                  </a:lnTo>
                  <a:cubicBezTo>
                    <a:pt x="1828800" y="1504296"/>
                    <a:pt x="1707496" y="1625600"/>
                    <a:pt x="1557861" y="1625600"/>
                  </a:cubicBezTo>
                  <a:lnTo>
                    <a:pt x="270939" y="1625600"/>
                  </a:lnTo>
                  <a:cubicBezTo>
                    <a:pt x="121304" y="1625600"/>
                    <a:pt x="0" y="1504296"/>
                    <a:pt x="0" y="1354661"/>
                  </a:cubicBezTo>
                  <a:lnTo>
                    <a:pt x="0" y="270939"/>
                  </a:lnTo>
                  <a:close/>
                </a:path>
              </a:pathLst>
            </a:custGeom>
            <a:blipFill>
              <a:blip r:embed="rId4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506" tIns="254506" rIns="254506" bIns="254506" numCol="1" spcCol="1270" anchor="ctr" anchorCtr="0">
              <a:noAutofit/>
            </a:bodyPr>
            <a:lstStyle/>
            <a:p>
              <a:pPr algn="ctr" defTabSz="20300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565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768212" y="1786653"/>
            <a:ext cx="818534" cy="467325"/>
            <a:chOff x="7655243" y="1798624"/>
            <a:chExt cx="806631" cy="460529"/>
          </a:xfrm>
        </p:grpSpPr>
        <p:sp>
          <p:nvSpPr>
            <p:cNvPr id="19" name="文本框 18"/>
            <p:cNvSpPr txBox="1"/>
            <p:nvPr/>
          </p:nvSpPr>
          <p:spPr>
            <a:xfrm>
              <a:off x="7655243" y="1798624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732988" y="2010623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45930" y="3541890"/>
            <a:ext cx="818534" cy="467325"/>
            <a:chOff x="1227810" y="3528335"/>
            <a:chExt cx="806631" cy="460529"/>
          </a:xfrm>
        </p:grpSpPr>
        <p:sp>
          <p:nvSpPr>
            <p:cNvPr id="22" name="文本框 21"/>
            <p:cNvSpPr txBox="1"/>
            <p:nvPr/>
          </p:nvSpPr>
          <p:spPr>
            <a:xfrm>
              <a:off x="1227810" y="3528335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305555" y="3740334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97675" y="3541890"/>
            <a:ext cx="818534" cy="467325"/>
            <a:chOff x="3545355" y="3528335"/>
            <a:chExt cx="806631" cy="460529"/>
          </a:xfrm>
        </p:grpSpPr>
        <p:sp>
          <p:nvSpPr>
            <p:cNvPr id="25" name="文本框 24"/>
            <p:cNvSpPr txBox="1"/>
            <p:nvPr/>
          </p:nvSpPr>
          <p:spPr>
            <a:xfrm>
              <a:off x="3545355" y="3528335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623100" y="3740334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8514"/>
            <a:ext cx="4726188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03327" y="549061"/>
            <a:ext cx="1822684" cy="4121578"/>
            <a:chOff x="1524001" y="579028"/>
            <a:chExt cx="1039019" cy="4061641"/>
          </a:xfrm>
        </p:grpSpPr>
        <p:sp>
          <p:nvSpPr>
            <p:cNvPr id="15" name="任意多边形: 形状 14"/>
            <p:cNvSpPr/>
            <p:nvPr/>
          </p:nvSpPr>
          <p:spPr>
            <a:xfrm>
              <a:off x="1524001" y="579028"/>
              <a:ext cx="1039019" cy="1484313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blipFill>
              <a:blip r:embed="rId2" cstate="email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09" tIns="543286" rIns="16110" bIns="543285" numCol="1" spcCol="1270" anchor="ctr" anchorCtr="0">
              <a:noAutofit/>
            </a:bodyPr>
            <a:lstStyle/>
            <a:p>
              <a:pPr algn="ctr" defTabSz="11277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35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1524001" y="1867693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blipFill>
              <a:blip r:embed="rId3" cstate="email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09" tIns="543285" rIns="16109" bIns="543285" numCol="1" spcCol="1270" anchor="ctr" anchorCtr="0">
              <a:noAutofit/>
            </a:bodyPr>
            <a:lstStyle/>
            <a:p>
              <a:pPr algn="ctr" defTabSz="11277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35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1524001" y="3156357"/>
              <a:ext cx="1039018" cy="1484312"/>
            </a:xfrm>
            <a:custGeom>
              <a:avLst/>
              <a:gdLst>
                <a:gd name="connsiteX0" fmla="*/ 0 w 1484312"/>
                <a:gd name="connsiteY0" fmla="*/ 0 h 1039018"/>
                <a:gd name="connsiteX1" fmla="*/ 964803 w 1484312"/>
                <a:gd name="connsiteY1" fmla="*/ 0 h 1039018"/>
                <a:gd name="connsiteX2" fmla="*/ 1484312 w 1484312"/>
                <a:gd name="connsiteY2" fmla="*/ 519509 h 1039018"/>
                <a:gd name="connsiteX3" fmla="*/ 964803 w 1484312"/>
                <a:gd name="connsiteY3" fmla="*/ 1039018 h 1039018"/>
                <a:gd name="connsiteX4" fmla="*/ 0 w 1484312"/>
                <a:gd name="connsiteY4" fmla="*/ 1039018 h 1039018"/>
                <a:gd name="connsiteX5" fmla="*/ 519509 w 1484312"/>
                <a:gd name="connsiteY5" fmla="*/ 519509 h 1039018"/>
                <a:gd name="connsiteX6" fmla="*/ 0 w 1484312"/>
                <a:gd name="connsiteY6" fmla="*/ 0 h 103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4312" h="1039018">
                  <a:moveTo>
                    <a:pt x="1484312" y="0"/>
                  </a:moveTo>
                  <a:lnTo>
                    <a:pt x="1484312" y="675362"/>
                  </a:lnTo>
                  <a:lnTo>
                    <a:pt x="742156" y="1039018"/>
                  </a:lnTo>
                  <a:lnTo>
                    <a:pt x="0" y="675362"/>
                  </a:lnTo>
                  <a:lnTo>
                    <a:pt x="0" y="0"/>
                  </a:lnTo>
                  <a:lnTo>
                    <a:pt x="742156" y="363656"/>
                  </a:lnTo>
                  <a:lnTo>
                    <a:pt x="1484312" y="0"/>
                  </a:lnTo>
                  <a:close/>
                </a:path>
              </a:pathLst>
            </a:custGeom>
            <a:blipFill>
              <a:blip r:embed="rId4" cstate="email"/>
              <a:stretch>
                <a:fillRect/>
              </a:stretch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09" tIns="543285" rIns="16109" bIns="543285" numCol="1" spcCol="1270" anchor="ctr" anchorCtr="0">
              <a:noAutofit/>
            </a:bodyPr>
            <a:lstStyle/>
            <a:p>
              <a:pPr algn="ctr" defTabSz="11277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535"/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3441315" y="1213693"/>
            <a:ext cx="212604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414288" y="2366804"/>
            <a:ext cx="212604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3324202" y="3745131"/>
            <a:ext cx="2126048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6450509" y="743280"/>
            <a:ext cx="818534" cy="467325"/>
            <a:chOff x="6356703" y="770424"/>
            <a:chExt cx="806631" cy="460529"/>
          </a:xfrm>
        </p:grpSpPr>
        <p:sp>
          <p:nvSpPr>
            <p:cNvPr id="25" name="文本框 24"/>
            <p:cNvSpPr txBox="1"/>
            <p:nvPr/>
          </p:nvSpPr>
          <p:spPr>
            <a:xfrm>
              <a:off x="6356703" y="770424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434448" y="982423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50509" y="2007124"/>
            <a:ext cx="818534" cy="467325"/>
            <a:chOff x="6356703" y="2015889"/>
            <a:chExt cx="806631" cy="460529"/>
          </a:xfrm>
        </p:grpSpPr>
        <p:sp>
          <p:nvSpPr>
            <p:cNvPr id="28" name="文本框 27"/>
            <p:cNvSpPr txBox="1"/>
            <p:nvPr/>
          </p:nvSpPr>
          <p:spPr>
            <a:xfrm>
              <a:off x="6356703" y="2015889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434448" y="2227888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450509" y="3173942"/>
            <a:ext cx="818534" cy="467325"/>
            <a:chOff x="6356703" y="3165738"/>
            <a:chExt cx="806631" cy="460529"/>
          </a:xfrm>
        </p:grpSpPr>
        <p:sp>
          <p:nvSpPr>
            <p:cNvPr id="31" name="文本框 30"/>
            <p:cNvSpPr txBox="1"/>
            <p:nvPr/>
          </p:nvSpPr>
          <p:spPr>
            <a:xfrm>
              <a:off x="6356703" y="3165738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6434448" y="3377737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8514"/>
            <a:ext cx="4721631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21843" y="1221890"/>
            <a:ext cx="3216314" cy="2144396"/>
            <a:chOff x="5212935" y="1552933"/>
            <a:chExt cx="3169541" cy="21132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12935" y="1552933"/>
              <a:ext cx="3169541" cy="211321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406889" y="1778089"/>
              <a:ext cx="2691167" cy="17000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29078" y="1883145"/>
              <a:ext cx="2276343" cy="151769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文本框 16"/>
          <p:cNvSpPr txBox="1"/>
          <p:nvPr/>
        </p:nvSpPr>
        <p:spPr>
          <a:xfrm>
            <a:off x="6423175" y="3751262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18" name="矩形 17"/>
          <p:cNvSpPr/>
          <p:nvPr/>
        </p:nvSpPr>
        <p:spPr>
          <a:xfrm>
            <a:off x="5417347" y="4156827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010248" y="4062635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400502" y="1450369"/>
            <a:ext cx="1601204" cy="1416720"/>
            <a:chOff x="1380135" y="1467230"/>
            <a:chExt cx="1577919" cy="1396118"/>
          </a:xfrm>
        </p:grpSpPr>
        <p:sp>
          <p:nvSpPr>
            <p:cNvPr id="21" name="菱形 20"/>
            <p:cNvSpPr/>
            <p:nvPr/>
          </p:nvSpPr>
          <p:spPr>
            <a:xfrm>
              <a:off x="1380135" y="1467230"/>
              <a:ext cx="1396118" cy="139611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2" name="菱形 21"/>
            <p:cNvSpPr/>
            <p:nvPr/>
          </p:nvSpPr>
          <p:spPr>
            <a:xfrm>
              <a:off x="1561936" y="1467230"/>
              <a:ext cx="1396118" cy="1396118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 dirty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909471" y="1862026"/>
            <a:ext cx="655869" cy="60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2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02003" y="2934251"/>
            <a:ext cx="1856343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家居设计推广及应用</a:t>
            </a:r>
          </a:p>
        </p:txBody>
      </p:sp>
      <p:sp>
        <p:nvSpPr>
          <p:cNvPr id="25" name="矩形 24"/>
          <p:cNvSpPr/>
          <p:nvPr/>
        </p:nvSpPr>
        <p:spPr>
          <a:xfrm>
            <a:off x="1520446" y="3242629"/>
            <a:ext cx="2145887" cy="218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and application of home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58755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381665" y="641789"/>
            <a:ext cx="5872328" cy="39361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47322" y="1326588"/>
            <a:ext cx="4331616" cy="27072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72040" y="1387688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18" name="矩形 17"/>
          <p:cNvSpPr/>
          <p:nvPr/>
        </p:nvSpPr>
        <p:spPr>
          <a:xfrm>
            <a:off x="1266212" y="1793253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59113" y="1699061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337" y="-56901"/>
            <a:ext cx="9283275" cy="5004731"/>
            <a:chOff x="-4274" y="7518"/>
            <a:chExt cx="9148274" cy="493195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-4274" y="26923"/>
              <a:ext cx="9148274" cy="4776327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 flipV="1">
              <a:off x="4642502" y="7518"/>
              <a:ext cx="0" cy="493195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078783" y="3330393"/>
            <a:ext cx="1200155" cy="1518623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66894" y="1566068"/>
            <a:ext cx="3166381" cy="2343517"/>
            <a:chOff x="5021417" y="919186"/>
            <a:chExt cx="3120334" cy="2309437"/>
          </a:xfrm>
          <a:blipFill>
            <a:blip r:embed="rId3"/>
            <a:stretch>
              <a:fillRect/>
            </a:stretch>
          </a:blipFill>
        </p:grpSpPr>
        <p:sp>
          <p:nvSpPr>
            <p:cNvPr id="20" name="矩形 19"/>
            <p:cNvSpPr/>
            <p:nvPr/>
          </p:nvSpPr>
          <p:spPr>
            <a:xfrm>
              <a:off x="5021417" y="1692067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1" name="矩形 20"/>
            <p:cNvSpPr/>
            <p:nvPr/>
          </p:nvSpPr>
          <p:spPr>
            <a:xfrm>
              <a:off x="5813529" y="1692067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2" name="矩形 21"/>
            <p:cNvSpPr/>
            <p:nvPr/>
          </p:nvSpPr>
          <p:spPr>
            <a:xfrm>
              <a:off x="6601625" y="1692067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3" name="矩形 22"/>
            <p:cNvSpPr/>
            <p:nvPr/>
          </p:nvSpPr>
          <p:spPr>
            <a:xfrm>
              <a:off x="7389721" y="1692067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4" name="矩形 23"/>
            <p:cNvSpPr/>
            <p:nvPr/>
          </p:nvSpPr>
          <p:spPr>
            <a:xfrm>
              <a:off x="5021417" y="2476593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5" name="矩形 24"/>
            <p:cNvSpPr/>
            <p:nvPr/>
          </p:nvSpPr>
          <p:spPr>
            <a:xfrm>
              <a:off x="5813529" y="2476593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6" name="矩形 25"/>
            <p:cNvSpPr/>
            <p:nvPr/>
          </p:nvSpPr>
          <p:spPr>
            <a:xfrm>
              <a:off x="6601625" y="2468047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7" name="矩形 26"/>
            <p:cNvSpPr/>
            <p:nvPr/>
          </p:nvSpPr>
          <p:spPr>
            <a:xfrm>
              <a:off x="7381175" y="2468047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8" name="矩形 27"/>
            <p:cNvSpPr/>
            <p:nvPr/>
          </p:nvSpPr>
          <p:spPr>
            <a:xfrm>
              <a:off x="5021417" y="919186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9" name="矩形 28"/>
            <p:cNvSpPr/>
            <p:nvPr/>
          </p:nvSpPr>
          <p:spPr>
            <a:xfrm>
              <a:off x="5813529" y="919186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30" name="矩形 29"/>
            <p:cNvSpPr/>
            <p:nvPr/>
          </p:nvSpPr>
          <p:spPr>
            <a:xfrm>
              <a:off x="6601625" y="919186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31" name="矩形 30"/>
            <p:cNvSpPr/>
            <p:nvPr/>
          </p:nvSpPr>
          <p:spPr>
            <a:xfrm>
              <a:off x="7389721" y="919186"/>
              <a:ext cx="752030" cy="7520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472895" y="973171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40" name="矩形 39"/>
          <p:cNvSpPr/>
          <p:nvPr/>
        </p:nvSpPr>
        <p:spPr>
          <a:xfrm>
            <a:off x="5467067" y="1378736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5059969" y="1284544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-29279" y="584160"/>
            <a:ext cx="7896885" cy="4162390"/>
            <a:chOff x="426326" y="539492"/>
            <a:chExt cx="9041036" cy="4101859"/>
          </a:xfrm>
        </p:grpSpPr>
        <p:sp>
          <p:nvSpPr>
            <p:cNvPr id="16" name="任意多边形: 形状 15"/>
            <p:cNvSpPr/>
            <p:nvPr/>
          </p:nvSpPr>
          <p:spPr>
            <a:xfrm>
              <a:off x="4060354" y="539493"/>
              <a:ext cx="5407008" cy="1934765"/>
            </a:xfrm>
            <a:custGeom>
              <a:avLst/>
              <a:gdLst>
                <a:gd name="connsiteX0" fmla="*/ 0 w 3657600"/>
                <a:gd name="connsiteY0" fmla="*/ 241846 h 1934765"/>
                <a:gd name="connsiteX1" fmla="*/ 2690218 w 3657600"/>
                <a:gd name="connsiteY1" fmla="*/ 241846 h 1934765"/>
                <a:gd name="connsiteX2" fmla="*/ 2690218 w 3657600"/>
                <a:gd name="connsiteY2" fmla="*/ 0 h 1934765"/>
                <a:gd name="connsiteX3" fmla="*/ 3657600 w 3657600"/>
                <a:gd name="connsiteY3" fmla="*/ 967383 h 1934765"/>
                <a:gd name="connsiteX4" fmla="*/ 2690218 w 3657600"/>
                <a:gd name="connsiteY4" fmla="*/ 1934765 h 1934765"/>
                <a:gd name="connsiteX5" fmla="*/ 2690218 w 3657600"/>
                <a:gd name="connsiteY5" fmla="*/ 1692919 h 1934765"/>
                <a:gd name="connsiteX6" fmla="*/ 0 w 3657600"/>
                <a:gd name="connsiteY6" fmla="*/ 1692919 h 1934765"/>
                <a:gd name="connsiteX7" fmla="*/ 0 w 3657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934765">
                  <a:moveTo>
                    <a:pt x="0" y="241846"/>
                  </a:moveTo>
                  <a:lnTo>
                    <a:pt x="2690218" y="241846"/>
                  </a:lnTo>
                  <a:lnTo>
                    <a:pt x="2690218" y="0"/>
                  </a:lnTo>
                  <a:lnTo>
                    <a:pt x="3657600" y="967383"/>
                  </a:lnTo>
                  <a:lnTo>
                    <a:pt x="2690218" y="1934765"/>
                  </a:lnTo>
                  <a:lnTo>
                    <a:pt x="2690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419" tIns="271834" rIns="762663" bIns="271834" numCol="1" spcCol="1270" anchor="t" anchorCtr="0">
              <a:noAutofit/>
            </a:bodyPr>
            <a:lstStyle/>
            <a:p>
              <a:pPr marL="290195" lvl="1" indent="-290195" defTabSz="184912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60" dirty="0"/>
            </a:p>
            <a:p>
              <a:pPr marL="290195" lvl="1" indent="-290195" defTabSz="184912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60" dirty="0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426326" y="539492"/>
              <a:ext cx="2927555" cy="1934765"/>
            </a:xfrm>
            <a:custGeom>
              <a:avLst/>
              <a:gdLst>
                <a:gd name="connsiteX0" fmla="*/ 0 w 2438400"/>
                <a:gd name="connsiteY0" fmla="*/ 322467 h 1934765"/>
                <a:gd name="connsiteX1" fmla="*/ 322467 w 2438400"/>
                <a:gd name="connsiteY1" fmla="*/ 0 h 1934765"/>
                <a:gd name="connsiteX2" fmla="*/ 2115933 w 2438400"/>
                <a:gd name="connsiteY2" fmla="*/ 0 h 1934765"/>
                <a:gd name="connsiteX3" fmla="*/ 2438400 w 2438400"/>
                <a:gd name="connsiteY3" fmla="*/ 322467 h 1934765"/>
                <a:gd name="connsiteX4" fmla="*/ 2438400 w 2438400"/>
                <a:gd name="connsiteY4" fmla="*/ 1612298 h 1934765"/>
                <a:gd name="connsiteX5" fmla="*/ 2115933 w 2438400"/>
                <a:gd name="connsiteY5" fmla="*/ 1934765 h 1934765"/>
                <a:gd name="connsiteX6" fmla="*/ 322467 w 2438400"/>
                <a:gd name="connsiteY6" fmla="*/ 1934765 h 1934765"/>
                <a:gd name="connsiteX7" fmla="*/ 0 w 2438400"/>
                <a:gd name="connsiteY7" fmla="*/ 1612298 h 1934765"/>
                <a:gd name="connsiteX8" fmla="*/ 0 w 2438400"/>
                <a:gd name="connsiteY8" fmla="*/ 322467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1934765">
                  <a:moveTo>
                    <a:pt x="0" y="322467"/>
                  </a:moveTo>
                  <a:cubicBezTo>
                    <a:pt x="0" y="144373"/>
                    <a:pt x="144373" y="0"/>
                    <a:pt x="322467" y="0"/>
                  </a:cubicBezTo>
                  <a:lnTo>
                    <a:pt x="2115933" y="0"/>
                  </a:lnTo>
                  <a:cubicBezTo>
                    <a:pt x="2294027" y="0"/>
                    <a:pt x="2438400" y="144373"/>
                    <a:pt x="2438400" y="322467"/>
                  </a:cubicBezTo>
                  <a:lnTo>
                    <a:pt x="2438400" y="1612298"/>
                  </a:lnTo>
                  <a:cubicBezTo>
                    <a:pt x="2438400" y="1790392"/>
                    <a:pt x="2294027" y="1934765"/>
                    <a:pt x="2115933" y="1934765"/>
                  </a:cubicBezTo>
                  <a:lnTo>
                    <a:pt x="322467" y="1934765"/>
                  </a:lnTo>
                  <a:cubicBezTo>
                    <a:pt x="144373" y="1934765"/>
                    <a:pt x="0" y="1790392"/>
                    <a:pt x="0" y="1612298"/>
                  </a:cubicBezTo>
                  <a:lnTo>
                    <a:pt x="0" y="322467"/>
                  </a:lnTo>
                  <a:close/>
                </a:path>
              </a:pathLst>
            </a:custGeom>
            <a:blipFill>
              <a:blip r:embed="rId2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948" tIns="209894" rIns="323948" bIns="209894" numCol="1" spcCol="1270" anchor="ctr" anchorCtr="0">
              <a:noAutofit/>
            </a:bodyPr>
            <a:lstStyle/>
            <a:p>
              <a:pPr algn="ctr" defTabSz="2661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985" dirty="0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4019158" y="2706586"/>
              <a:ext cx="5414682" cy="1934765"/>
            </a:xfrm>
            <a:custGeom>
              <a:avLst/>
              <a:gdLst>
                <a:gd name="connsiteX0" fmla="*/ 0 w 3657600"/>
                <a:gd name="connsiteY0" fmla="*/ 241846 h 1934765"/>
                <a:gd name="connsiteX1" fmla="*/ 2690218 w 3657600"/>
                <a:gd name="connsiteY1" fmla="*/ 241846 h 1934765"/>
                <a:gd name="connsiteX2" fmla="*/ 2690218 w 3657600"/>
                <a:gd name="connsiteY2" fmla="*/ 0 h 1934765"/>
                <a:gd name="connsiteX3" fmla="*/ 3657600 w 3657600"/>
                <a:gd name="connsiteY3" fmla="*/ 967383 h 1934765"/>
                <a:gd name="connsiteX4" fmla="*/ 2690218 w 3657600"/>
                <a:gd name="connsiteY4" fmla="*/ 1934765 h 1934765"/>
                <a:gd name="connsiteX5" fmla="*/ 2690218 w 3657600"/>
                <a:gd name="connsiteY5" fmla="*/ 1692919 h 1934765"/>
                <a:gd name="connsiteX6" fmla="*/ 0 w 3657600"/>
                <a:gd name="connsiteY6" fmla="*/ 1692919 h 1934765"/>
                <a:gd name="connsiteX7" fmla="*/ 0 w 3657600"/>
                <a:gd name="connsiteY7" fmla="*/ 241846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934765">
                  <a:moveTo>
                    <a:pt x="0" y="241846"/>
                  </a:moveTo>
                  <a:lnTo>
                    <a:pt x="2690218" y="241846"/>
                  </a:lnTo>
                  <a:lnTo>
                    <a:pt x="2690218" y="0"/>
                  </a:lnTo>
                  <a:lnTo>
                    <a:pt x="3657600" y="967383"/>
                  </a:lnTo>
                  <a:lnTo>
                    <a:pt x="2690218" y="1934765"/>
                  </a:lnTo>
                  <a:lnTo>
                    <a:pt x="2690218" y="1692919"/>
                  </a:lnTo>
                  <a:lnTo>
                    <a:pt x="0" y="1692919"/>
                  </a:lnTo>
                  <a:lnTo>
                    <a:pt x="0" y="241846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419" tIns="271834" rIns="762663" bIns="271834" numCol="1" spcCol="1270" anchor="t" anchorCtr="0">
              <a:noAutofit/>
            </a:bodyPr>
            <a:lstStyle/>
            <a:p>
              <a:pPr marL="290195" lvl="1" indent="-290195" defTabSz="184912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60"/>
            </a:p>
            <a:p>
              <a:pPr marL="290195" lvl="1" indent="-290195" defTabSz="184912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zh-CN" altLang="en-US" sz="4160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427368" y="2706586"/>
              <a:ext cx="2927556" cy="1934765"/>
            </a:xfrm>
            <a:custGeom>
              <a:avLst/>
              <a:gdLst>
                <a:gd name="connsiteX0" fmla="*/ 0 w 2438400"/>
                <a:gd name="connsiteY0" fmla="*/ 322467 h 1934765"/>
                <a:gd name="connsiteX1" fmla="*/ 322467 w 2438400"/>
                <a:gd name="connsiteY1" fmla="*/ 0 h 1934765"/>
                <a:gd name="connsiteX2" fmla="*/ 2115933 w 2438400"/>
                <a:gd name="connsiteY2" fmla="*/ 0 h 1934765"/>
                <a:gd name="connsiteX3" fmla="*/ 2438400 w 2438400"/>
                <a:gd name="connsiteY3" fmla="*/ 322467 h 1934765"/>
                <a:gd name="connsiteX4" fmla="*/ 2438400 w 2438400"/>
                <a:gd name="connsiteY4" fmla="*/ 1612298 h 1934765"/>
                <a:gd name="connsiteX5" fmla="*/ 2115933 w 2438400"/>
                <a:gd name="connsiteY5" fmla="*/ 1934765 h 1934765"/>
                <a:gd name="connsiteX6" fmla="*/ 322467 w 2438400"/>
                <a:gd name="connsiteY6" fmla="*/ 1934765 h 1934765"/>
                <a:gd name="connsiteX7" fmla="*/ 0 w 2438400"/>
                <a:gd name="connsiteY7" fmla="*/ 1612298 h 1934765"/>
                <a:gd name="connsiteX8" fmla="*/ 0 w 2438400"/>
                <a:gd name="connsiteY8" fmla="*/ 322467 h 193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1934765">
                  <a:moveTo>
                    <a:pt x="0" y="322467"/>
                  </a:moveTo>
                  <a:cubicBezTo>
                    <a:pt x="0" y="144373"/>
                    <a:pt x="144373" y="0"/>
                    <a:pt x="322467" y="0"/>
                  </a:cubicBezTo>
                  <a:lnTo>
                    <a:pt x="2115933" y="0"/>
                  </a:lnTo>
                  <a:cubicBezTo>
                    <a:pt x="2294027" y="0"/>
                    <a:pt x="2438400" y="144373"/>
                    <a:pt x="2438400" y="322467"/>
                  </a:cubicBezTo>
                  <a:lnTo>
                    <a:pt x="2438400" y="1612298"/>
                  </a:lnTo>
                  <a:cubicBezTo>
                    <a:pt x="2438400" y="1790392"/>
                    <a:pt x="2294027" y="1934765"/>
                    <a:pt x="2115933" y="1934765"/>
                  </a:cubicBezTo>
                  <a:lnTo>
                    <a:pt x="322467" y="1934765"/>
                  </a:lnTo>
                  <a:cubicBezTo>
                    <a:pt x="144373" y="1934765"/>
                    <a:pt x="0" y="1790392"/>
                    <a:pt x="0" y="1612298"/>
                  </a:cubicBezTo>
                  <a:lnTo>
                    <a:pt x="0" y="322467"/>
                  </a:lnTo>
                  <a:close/>
                </a:path>
              </a:pathLst>
            </a:custGeom>
            <a:blipFill>
              <a:blip r:embed="rId3" cstate="email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948" tIns="209894" rIns="323948" bIns="209894" numCol="1" spcCol="1270" anchor="ctr" anchorCtr="0">
              <a:noAutofit/>
            </a:bodyPr>
            <a:lstStyle/>
            <a:p>
              <a:pPr algn="ctr" defTabSz="26612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985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30669" y="995162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2509561" y="1210289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21134" y="3227213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2400026" y="3442339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-38514"/>
            <a:ext cx="4721632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21843" y="1221890"/>
            <a:ext cx="3216314" cy="2144396"/>
            <a:chOff x="5212935" y="1552933"/>
            <a:chExt cx="3169541" cy="21132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12935" y="1552933"/>
              <a:ext cx="3169541" cy="211321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406889" y="1778089"/>
              <a:ext cx="2691167" cy="17000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29078" y="1883145"/>
              <a:ext cx="2276343" cy="151769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文本框 16"/>
          <p:cNvSpPr txBox="1"/>
          <p:nvPr/>
        </p:nvSpPr>
        <p:spPr>
          <a:xfrm>
            <a:off x="6423175" y="3751262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18" name="矩形 17"/>
          <p:cNvSpPr/>
          <p:nvPr/>
        </p:nvSpPr>
        <p:spPr>
          <a:xfrm>
            <a:off x="5417347" y="4156827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010248" y="4062635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400502" y="1450369"/>
            <a:ext cx="1601204" cy="1416720"/>
            <a:chOff x="1380135" y="1467230"/>
            <a:chExt cx="1577919" cy="1396118"/>
          </a:xfrm>
        </p:grpSpPr>
        <p:sp>
          <p:nvSpPr>
            <p:cNvPr id="21" name="菱形 20"/>
            <p:cNvSpPr/>
            <p:nvPr/>
          </p:nvSpPr>
          <p:spPr>
            <a:xfrm>
              <a:off x="1380135" y="1467230"/>
              <a:ext cx="1396118" cy="139611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2" name="菱形 21"/>
            <p:cNvSpPr/>
            <p:nvPr/>
          </p:nvSpPr>
          <p:spPr>
            <a:xfrm>
              <a:off x="1561936" y="1467230"/>
              <a:ext cx="1396118" cy="1396118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 dirty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909471" y="1862026"/>
            <a:ext cx="655869" cy="60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2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02003" y="2934251"/>
            <a:ext cx="92914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设计团队</a:t>
            </a:r>
          </a:p>
        </p:txBody>
      </p:sp>
      <p:sp>
        <p:nvSpPr>
          <p:cNvPr id="25" name="矩形 24"/>
          <p:cNvSpPr/>
          <p:nvPr/>
        </p:nvSpPr>
        <p:spPr>
          <a:xfrm>
            <a:off x="1516407" y="3242629"/>
            <a:ext cx="1090187" cy="218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design team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057161" y="1724951"/>
            <a:ext cx="1110816" cy="10729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928780" y="1724950"/>
            <a:ext cx="1248755" cy="10912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5454965" y="1717952"/>
            <a:ext cx="1248756" cy="11052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7361483" y="1724950"/>
            <a:ext cx="1248757" cy="10912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40" name="组合 39"/>
          <p:cNvGrpSpPr/>
          <p:nvPr/>
        </p:nvGrpSpPr>
        <p:grpSpPr>
          <a:xfrm>
            <a:off x="1147901" y="3064546"/>
            <a:ext cx="825041" cy="451273"/>
            <a:chOff x="1131207" y="3057934"/>
            <a:chExt cx="813043" cy="444710"/>
          </a:xfrm>
        </p:grpSpPr>
        <p:sp>
          <p:nvSpPr>
            <p:cNvPr id="28" name="文本框 27"/>
            <p:cNvSpPr txBox="1"/>
            <p:nvPr/>
          </p:nvSpPr>
          <p:spPr>
            <a:xfrm>
              <a:off x="1131207" y="3057934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66473" y="3254114"/>
              <a:ext cx="777777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name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51062" y="3045720"/>
            <a:ext cx="818534" cy="449152"/>
            <a:chOff x="3006691" y="3039382"/>
            <a:chExt cx="806631" cy="442620"/>
          </a:xfrm>
        </p:grpSpPr>
        <p:sp>
          <p:nvSpPr>
            <p:cNvPr id="31" name="文本框 30"/>
            <p:cNvSpPr txBox="1"/>
            <p:nvPr/>
          </p:nvSpPr>
          <p:spPr>
            <a:xfrm>
              <a:off x="3006691" y="3039382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031389" y="3233472"/>
              <a:ext cx="777777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name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99119" y="3023423"/>
            <a:ext cx="842934" cy="444773"/>
            <a:chOff x="5616240" y="3017408"/>
            <a:chExt cx="830676" cy="438305"/>
          </a:xfrm>
        </p:grpSpPr>
        <p:sp>
          <p:nvSpPr>
            <p:cNvPr id="34" name="文本框 33"/>
            <p:cNvSpPr txBox="1"/>
            <p:nvPr/>
          </p:nvSpPr>
          <p:spPr>
            <a:xfrm>
              <a:off x="5616240" y="3017408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5669139" y="3207183"/>
              <a:ext cx="777777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name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650789" y="3023423"/>
            <a:ext cx="833163" cy="444773"/>
            <a:chOff x="7539528" y="3017408"/>
            <a:chExt cx="821047" cy="438305"/>
          </a:xfrm>
        </p:grpSpPr>
        <p:sp>
          <p:nvSpPr>
            <p:cNvPr id="37" name="文本框 36"/>
            <p:cNvSpPr txBox="1"/>
            <p:nvPr/>
          </p:nvSpPr>
          <p:spPr>
            <a:xfrm>
              <a:off x="7539528" y="3017408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添加姓名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582798" y="3207183"/>
              <a:ext cx="777777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name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5808" y="1088833"/>
            <a:ext cx="2796689" cy="18644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95564" y="3066031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8" name="矩形 7"/>
          <p:cNvSpPr/>
          <p:nvPr/>
        </p:nvSpPr>
        <p:spPr>
          <a:xfrm>
            <a:off x="689736" y="3471595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82637" y="3377403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456439" y="823362"/>
            <a:ext cx="1034881" cy="537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259689" y="1708744"/>
            <a:ext cx="3293388" cy="453209"/>
            <a:chOff x="5183201" y="1721848"/>
            <a:chExt cx="3245494" cy="446618"/>
          </a:xfrm>
        </p:grpSpPr>
        <p:sp>
          <p:nvSpPr>
            <p:cNvPr id="12" name="文本框 11"/>
            <p:cNvSpPr txBox="1"/>
            <p:nvPr/>
          </p:nvSpPr>
          <p:spPr>
            <a:xfrm>
              <a:off x="5183201" y="1721848"/>
              <a:ext cx="399468" cy="31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4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7" name="直接连接符 16"/>
            <p:cNvCxnSpPr>
              <a:stCxn id="12" idx="3"/>
            </p:cNvCxnSpPr>
            <p:nvPr/>
          </p:nvCxnSpPr>
          <p:spPr>
            <a:xfrm flipV="1">
              <a:off x="5582669" y="1875737"/>
              <a:ext cx="1356516" cy="160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6939185" y="1739382"/>
              <a:ext cx="11721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1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家居设计的理念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6939185" y="1953022"/>
              <a:ext cx="148951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concept of home design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259690" y="2256240"/>
            <a:ext cx="2872084" cy="429002"/>
            <a:chOff x="5183201" y="2261382"/>
            <a:chExt cx="2830317" cy="422763"/>
          </a:xfrm>
        </p:grpSpPr>
        <p:sp>
          <p:nvSpPr>
            <p:cNvPr id="13" name="文本框 12"/>
            <p:cNvSpPr txBox="1"/>
            <p:nvPr/>
          </p:nvSpPr>
          <p:spPr>
            <a:xfrm>
              <a:off x="5183201" y="2261382"/>
              <a:ext cx="399468" cy="31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4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5590274" y="2433316"/>
              <a:ext cx="1348911" cy="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6939185" y="2280566"/>
              <a:ext cx="10310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1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家居设计效果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939185" y="2468701"/>
              <a:ext cx="107433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design effect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269033" y="2753311"/>
            <a:ext cx="3927077" cy="442851"/>
            <a:chOff x="5192409" y="2751224"/>
            <a:chExt cx="3869968" cy="436411"/>
          </a:xfrm>
        </p:grpSpPr>
        <p:sp>
          <p:nvSpPr>
            <p:cNvPr id="14" name="文本框 13"/>
            <p:cNvSpPr txBox="1"/>
            <p:nvPr/>
          </p:nvSpPr>
          <p:spPr>
            <a:xfrm>
              <a:off x="5192409" y="2794409"/>
              <a:ext cx="399468" cy="31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4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5594852" y="2903974"/>
              <a:ext cx="1344333" cy="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6939185" y="2751224"/>
              <a:ext cx="1611339" cy="264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1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家居设计的推广及应用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6947696" y="2972191"/>
              <a:ext cx="211468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Promotion and application of home design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96677" y="3302481"/>
            <a:ext cx="2867619" cy="439261"/>
            <a:chOff x="5194012" y="3292408"/>
            <a:chExt cx="2825917" cy="432873"/>
          </a:xfrm>
        </p:grpSpPr>
        <p:sp>
          <p:nvSpPr>
            <p:cNvPr id="15" name="文本框 14"/>
            <p:cNvSpPr txBox="1"/>
            <p:nvPr/>
          </p:nvSpPr>
          <p:spPr>
            <a:xfrm>
              <a:off x="5194012" y="3374634"/>
              <a:ext cx="396262" cy="310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4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5641599" y="3459064"/>
              <a:ext cx="1297586" cy="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6939185" y="3292408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1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设计的团队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6969641" y="3509837"/>
              <a:ext cx="105028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design team</a:t>
              </a:r>
            </a:p>
          </p:txBody>
        </p:sp>
      </p:grp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-1" y="1380508"/>
            <a:ext cx="5097637" cy="22671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cxnSp>
        <p:nvCxnSpPr>
          <p:cNvPr id="18" name="直接连接符 17"/>
          <p:cNvCxnSpPr/>
          <p:nvPr/>
        </p:nvCxnSpPr>
        <p:spPr>
          <a:xfrm>
            <a:off x="4700172" y="1380508"/>
            <a:ext cx="0" cy="226715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429102" y="989685"/>
            <a:ext cx="111458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特邀设计师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8856" y="657482"/>
            <a:ext cx="4491948" cy="3210761"/>
            <a:chOff x="18581" y="685874"/>
            <a:chExt cx="4426625" cy="316406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4573" y="693987"/>
              <a:ext cx="2154605" cy="14087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18581" y="2354438"/>
              <a:ext cx="2160597" cy="14955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01908" y="685874"/>
              <a:ext cx="2043298" cy="141691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395976" y="2313020"/>
              <a:ext cx="2049230" cy="153692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矩形 30"/>
            <p:cNvSpPr/>
            <p:nvPr/>
          </p:nvSpPr>
          <p:spPr>
            <a:xfrm>
              <a:off x="1881652" y="1760432"/>
              <a:ext cx="811851" cy="78959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</p:grpSp>
      <p:sp>
        <p:nvSpPr>
          <p:cNvPr id="36" name="矩形 35"/>
          <p:cNvSpPr/>
          <p:nvPr/>
        </p:nvSpPr>
        <p:spPr>
          <a:xfrm>
            <a:off x="18856" y="516489"/>
            <a:ext cx="4603269" cy="364219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sp>
        <p:nvSpPr>
          <p:cNvPr id="21" name="矩形 20"/>
          <p:cNvSpPr/>
          <p:nvPr/>
        </p:nvSpPr>
        <p:spPr>
          <a:xfrm>
            <a:off x="-1" y="570241"/>
            <a:ext cx="2896416" cy="3725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grpSp>
        <p:nvGrpSpPr>
          <p:cNvPr id="8" name="组合 7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9" name="组合 8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14" name="组合 13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136838" y="1260661"/>
            <a:ext cx="1835372" cy="123539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58658" y="1280076"/>
            <a:ext cx="1903483" cy="121598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136608" y="2717168"/>
            <a:ext cx="1835602" cy="12353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sp>
        <p:nvSpPr>
          <p:cNvPr id="27" name="矩形 26"/>
          <p:cNvSpPr/>
          <p:nvPr/>
        </p:nvSpPr>
        <p:spPr>
          <a:xfrm>
            <a:off x="7158656" y="2717168"/>
            <a:ext cx="1903484" cy="12353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sp>
        <p:nvSpPr>
          <p:cNvPr id="30" name="文本框 29"/>
          <p:cNvSpPr txBox="1"/>
          <p:nvPr/>
        </p:nvSpPr>
        <p:spPr>
          <a:xfrm>
            <a:off x="5696190" y="2717169"/>
            <a:ext cx="812028" cy="28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5775082" y="2932296"/>
            <a:ext cx="65424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15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83059" y="2704668"/>
            <a:ext cx="812028" cy="28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7861951" y="2919794"/>
            <a:ext cx="654242" cy="248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15" dirty="0"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0649" y="-41819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405207" y="-38513"/>
            <a:ext cx="2987768" cy="1819752"/>
            <a:chOff x="5326602" y="0"/>
            <a:chExt cx="2944319" cy="1793289"/>
          </a:xfrm>
          <a:blipFill>
            <a:blip r:embed="rId2"/>
            <a:stretch>
              <a:fillRect/>
            </a:stretch>
          </a:blipFill>
        </p:grpSpPr>
        <p:sp>
          <p:nvSpPr>
            <p:cNvPr id="23" name="矩形 22"/>
            <p:cNvSpPr/>
            <p:nvPr/>
          </p:nvSpPr>
          <p:spPr>
            <a:xfrm>
              <a:off x="5326602" y="0"/>
              <a:ext cx="568172" cy="1216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4" name="矩形 23"/>
            <p:cNvSpPr/>
            <p:nvPr/>
          </p:nvSpPr>
          <p:spPr>
            <a:xfrm>
              <a:off x="6616122" y="0"/>
              <a:ext cx="570827" cy="1793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5" name="矩形 24"/>
            <p:cNvSpPr/>
            <p:nvPr/>
          </p:nvSpPr>
          <p:spPr>
            <a:xfrm>
              <a:off x="5983866" y="0"/>
              <a:ext cx="568172" cy="15624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6" name="矩形 25"/>
            <p:cNvSpPr/>
            <p:nvPr/>
          </p:nvSpPr>
          <p:spPr>
            <a:xfrm>
              <a:off x="7302227" y="0"/>
              <a:ext cx="426708" cy="1340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7" name="矩形 26"/>
            <p:cNvSpPr/>
            <p:nvPr/>
          </p:nvSpPr>
          <p:spPr>
            <a:xfrm>
              <a:off x="7844213" y="0"/>
              <a:ext cx="426708" cy="1686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</p:grpSp>
      <p:grpSp>
        <p:nvGrpSpPr>
          <p:cNvPr id="35" name="组合 34"/>
          <p:cNvGrpSpPr/>
          <p:nvPr/>
        </p:nvGrpSpPr>
        <p:grpSpPr>
          <a:xfrm rot="10800000">
            <a:off x="60754" y="2932049"/>
            <a:ext cx="2987768" cy="1819752"/>
            <a:chOff x="5326602" y="0"/>
            <a:chExt cx="2944319" cy="1793289"/>
          </a:xfrm>
          <a:blipFill>
            <a:blip r:embed="rId3"/>
            <a:stretch>
              <a:fillRect/>
            </a:stretch>
          </a:blipFill>
        </p:grpSpPr>
        <p:sp>
          <p:nvSpPr>
            <p:cNvPr id="36" name="矩形 35"/>
            <p:cNvSpPr/>
            <p:nvPr/>
          </p:nvSpPr>
          <p:spPr>
            <a:xfrm>
              <a:off x="5326602" y="0"/>
              <a:ext cx="568172" cy="1216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37" name="矩形 36"/>
            <p:cNvSpPr/>
            <p:nvPr/>
          </p:nvSpPr>
          <p:spPr>
            <a:xfrm>
              <a:off x="6616122" y="0"/>
              <a:ext cx="570827" cy="17932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38" name="矩形 37"/>
            <p:cNvSpPr/>
            <p:nvPr/>
          </p:nvSpPr>
          <p:spPr>
            <a:xfrm>
              <a:off x="5983866" y="0"/>
              <a:ext cx="568172" cy="15624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39" name="矩形 38"/>
            <p:cNvSpPr/>
            <p:nvPr/>
          </p:nvSpPr>
          <p:spPr>
            <a:xfrm>
              <a:off x="7302227" y="0"/>
              <a:ext cx="426708" cy="13405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40" name="矩形 39"/>
            <p:cNvSpPr/>
            <p:nvPr/>
          </p:nvSpPr>
          <p:spPr>
            <a:xfrm>
              <a:off x="7844213" y="0"/>
              <a:ext cx="426708" cy="1686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401815" y="2072773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42" name="矩形 41"/>
          <p:cNvSpPr/>
          <p:nvPr/>
        </p:nvSpPr>
        <p:spPr>
          <a:xfrm>
            <a:off x="5395987" y="2478338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4988888" y="2384146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6505967" y="2890531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6584859" y="3105658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612175" y="155034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51" name="矩形 50"/>
          <p:cNvSpPr/>
          <p:nvPr/>
        </p:nvSpPr>
        <p:spPr>
          <a:xfrm>
            <a:off x="606347" y="560599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199248" y="466406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669138" y="1252522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1748030" y="1467648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09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8431" y="1676788"/>
            <a:ext cx="2226945" cy="33404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09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553227" y="1676788"/>
            <a:ext cx="2341415" cy="3340418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263523" y="2281895"/>
            <a:ext cx="2863177" cy="2130204"/>
            <a:chOff x="3221050" y="2386479"/>
            <a:chExt cx="2821540" cy="209922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221050" y="2386479"/>
              <a:ext cx="2821540" cy="2099226"/>
            </a:xfrm>
            <a:prstGeom prst="rect">
              <a:avLst/>
            </a:prstGeom>
          </p:spPr>
        </p:pic>
        <p:cxnSp>
          <p:nvCxnSpPr>
            <p:cNvPr id="22" name="直接连接符 21"/>
            <p:cNvCxnSpPr>
              <a:stCxn id="20" idx="0"/>
              <a:endCxn id="20" idx="2"/>
            </p:cNvCxnSpPr>
            <p:nvPr/>
          </p:nvCxnSpPr>
          <p:spPr>
            <a:xfrm>
              <a:off x="4631820" y="2386479"/>
              <a:ext cx="0" cy="20992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85825" y="2281895"/>
            <a:ext cx="1595662" cy="1062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260845" y="2253553"/>
            <a:ext cx="1519625" cy="992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589726" y="3393552"/>
            <a:ext cx="1606724" cy="995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260845" y="3335528"/>
            <a:ext cx="1519625" cy="1034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4161586" y="739590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33" name="矩形 32"/>
          <p:cNvSpPr/>
          <p:nvPr/>
        </p:nvSpPr>
        <p:spPr>
          <a:xfrm>
            <a:off x="3155759" y="1145155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2748660" y="1050962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10" name="组合 9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921105" y="1181975"/>
            <a:ext cx="4064184" cy="2855750"/>
            <a:chOff x="4849540" y="1202739"/>
            <a:chExt cx="4005081" cy="2814221"/>
          </a:xfrm>
        </p:grpSpPr>
        <p:sp>
          <p:nvSpPr>
            <p:cNvPr id="15" name="矩形 14"/>
            <p:cNvSpPr/>
            <p:nvPr/>
          </p:nvSpPr>
          <p:spPr>
            <a:xfrm>
              <a:off x="4849540" y="1202739"/>
              <a:ext cx="4005081" cy="281422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175680" y="1436369"/>
              <a:ext cx="3352800" cy="2346960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1312487" y="1985737"/>
            <a:ext cx="1862849" cy="505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4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 谢 观 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617432" y="1275221"/>
            <a:ext cx="1233441" cy="60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32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lang="zh-CN" altLang="en-US" sz="32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410" y="2609851"/>
            <a:ext cx="3161053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 wind general template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69356" y="2492737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78652" y="3182359"/>
            <a:ext cx="1026795" cy="2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>
                <a:solidFill>
                  <a:schemeClr val="tx1">
                    <a:lumMod val="65000"/>
                    <a:lumOff val="35000"/>
                  </a:schemeClr>
                </a:solidFill>
              </a:rPr>
              <a:t>汇报人：</a:t>
            </a:r>
            <a:r>
              <a:rPr lang="en-US" altLang="zh-CN" sz="1015">
                <a:solidFill>
                  <a:schemeClr val="tx1">
                    <a:lumMod val="65000"/>
                    <a:lumOff val="35000"/>
                  </a:schemeClr>
                </a:solidFill>
              </a:rPr>
              <a:t>xiazaii</a:t>
            </a:r>
            <a:endParaRPr lang="zh-CN" altLang="en-US" sz="10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29773" y="3182358"/>
            <a:ext cx="1046266" cy="249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时间：</a:t>
            </a:r>
            <a:r>
              <a:rPr lang="en-US" altLang="zh-CN" sz="101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20XX.1.1</a:t>
            </a:r>
            <a:endParaRPr lang="zh-CN" altLang="en-US" sz="101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26" name="组合 25"/>
          <p:cNvGrpSpPr/>
          <p:nvPr/>
        </p:nvGrpSpPr>
        <p:grpSpPr>
          <a:xfrm>
            <a:off x="5221843" y="1221890"/>
            <a:ext cx="3216314" cy="2144396"/>
            <a:chOff x="5212935" y="1552933"/>
            <a:chExt cx="3169541" cy="211321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12935" y="1552933"/>
              <a:ext cx="3169541" cy="211321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406889" y="1778089"/>
              <a:ext cx="2691167" cy="17000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29078" y="1883145"/>
              <a:ext cx="2276343" cy="151769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组合 19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16" name="组合 15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423175" y="3751262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24" name="矩形 23"/>
          <p:cNvSpPr/>
          <p:nvPr/>
        </p:nvSpPr>
        <p:spPr>
          <a:xfrm>
            <a:off x="5417347" y="4156827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5010248" y="4062635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1400502" y="1450369"/>
            <a:ext cx="1601204" cy="1416720"/>
            <a:chOff x="1380135" y="1467230"/>
            <a:chExt cx="1577919" cy="1396118"/>
          </a:xfrm>
        </p:grpSpPr>
        <p:sp>
          <p:nvSpPr>
            <p:cNvPr id="22" name="菱形 21"/>
            <p:cNvSpPr/>
            <p:nvPr/>
          </p:nvSpPr>
          <p:spPr>
            <a:xfrm>
              <a:off x="1380135" y="1467230"/>
              <a:ext cx="1396118" cy="139611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27" name="菱形 26"/>
            <p:cNvSpPr/>
            <p:nvPr/>
          </p:nvSpPr>
          <p:spPr>
            <a:xfrm>
              <a:off x="1561936" y="1467230"/>
              <a:ext cx="1396118" cy="1396118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 dirty="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935421" y="1862026"/>
            <a:ext cx="655869" cy="60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2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02003" y="2934251"/>
            <a:ext cx="1485464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家居设计的理念</a:t>
            </a:r>
          </a:p>
        </p:txBody>
      </p:sp>
      <p:sp>
        <p:nvSpPr>
          <p:cNvPr id="30" name="矩形 29"/>
          <p:cNvSpPr/>
          <p:nvPr/>
        </p:nvSpPr>
        <p:spPr>
          <a:xfrm>
            <a:off x="1490215" y="3234115"/>
            <a:ext cx="1511491" cy="218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concept of home design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939996" y="685591"/>
            <a:ext cx="3743989" cy="3373371"/>
            <a:chOff x="4498855" y="649480"/>
            <a:chExt cx="3689543" cy="332431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498855" y="649480"/>
              <a:ext cx="368954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188398" y="649480"/>
              <a:ext cx="0" cy="33243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85933" y="750629"/>
            <a:ext cx="3743989" cy="3373371"/>
            <a:chOff x="183228" y="777667"/>
            <a:chExt cx="3689543" cy="332431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83228" y="4101981"/>
              <a:ext cx="368954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84755" y="777667"/>
              <a:ext cx="0" cy="33243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62979" y="856473"/>
            <a:ext cx="4747793" cy="3153012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>
            <a:off x="4696259" y="771152"/>
            <a:ext cx="17344" cy="350345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452318" y="1510335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7531210" y="1725462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32683" y="1428759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811575" y="1653605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31" y="1475830"/>
            <a:ext cx="2023535" cy="2396684"/>
            <a:chOff x="2836544" y="577921"/>
            <a:chExt cx="3431140" cy="4063857"/>
          </a:xfrm>
          <a:blipFill>
            <a:blip r:embed="rId2"/>
            <a:stretch>
              <a:fillRect/>
            </a:stretch>
          </a:blipFill>
        </p:grpSpPr>
        <p:sp>
          <p:nvSpPr>
            <p:cNvPr id="15" name="任意多边形: 形状 14"/>
            <p:cNvSpPr/>
            <p:nvPr/>
          </p:nvSpPr>
          <p:spPr>
            <a:xfrm>
              <a:off x="4252024" y="57792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043" tIns="331013" rIns="300044" bIns="331012" numCol="1" spcCol="1270" anchor="ctr" anchorCtr="0">
              <a:noAutofit/>
            </a:bodyPr>
            <a:lstStyle/>
            <a:p>
              <a:pPr algn="ctr" defTabSz="10826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35"/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2836544" y="57792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254" tIns="238223" rIns="207255" bIns="238222" numCol="1" spcCol="1270" anchor="ctr" anchorCtr="0">
              <a:noAutofit/>
            </a:bodyPr>
            <a:lstStyle/>
            <a:p>
              <a:pPr algn="ctr" defTabSz="16236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55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3541572" y="185661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043" tIns="331013" rIns="300044" bIns="331012" numCol="1" spcCol="1270" anchor="ctr" anchorCtr="0">
              <a:noAutofit/>
            </a:bodyPr>
            <a:lstStyle/>
            <a:p>
              <a:pPr algn="ctr" defTabSz="10826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35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4957053" y="185661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254" tIns="238223" rIns="207255" bIns="238222" numCol="1" spcCol="1270" anchor="ctr" anchorCtr="0">
              <a:noAutofit/>
            </a:bodyPr>
            <a:lstStyle/>
            <a:p>
              <a:pPr algn="ctr" defTabSz="16236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55" dirty="0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4252024" y="3135306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043" tIns="331013" rIns="300044" bIns="331012" numCol="1" spcCol="1270" anchor="ctr" anchorCtr="0">
              <a:noAutofit/>
            </a:bodyPr>
            <a:lstStyle/>
            <a:p>
              <a:pPr algn="ctr" defTabSz="10826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35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2836544" y="3135306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254" tIns="238223" rIns="207255" bIns="238222" numCol="1" spcCol="1270" anchor="ctr" anchorCtr="0">
              <a:noAutofit/>
            </a:bodyPr>
            <a:lstStyle/>
            <a:p>
              <a:pPr algn="ctr" defTabSz="16236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55"/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7457273" y="1448196"/>
            <a:ext cx="1809745" cy="2396684"/>
            <a:chOff x="2836544" y="577921"/>
            <a:chExt cx="3431140" cy="4063857"/>
          </a:xfrm>
          <a:blipFill>
            <a:blip r:embed="rId3"/>
            <a:stretch>
              <a:fillRect/>
            </a:stretch>
          </a:blipFill>
        </p:grpSpPr>
        <p:sp>
          <p:nvSpPr>
            <p:cNvPr id="25" name="任意多边形: 形状 24"/>
            <p:cNvSpPr/>
            <p:nvPr/>
          </p:nvSpPr>
          <p:spPr>
            <a:xfrm>
              <a:off x="4252024" y="57792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043" tIns="331013" rIns="300044" bIns="331012" numCol="1" spcCol="1270" anchor="ctr" anchorCtr="0">
              <a:noAutofit/>
            </a:bodyPr>
            <a:lstStyle/>
            <a:p>
              <a:pPr algn="ctr" defTabSz="10826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35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836544" y="577921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254" tIns="238223" rIns="207255" bIns="238222" numCol="1" spcCol="1270" anchor="ctr" anchorCtr="0">
              <a:noAutofit/>
            </a:bodyPr>
            <a:lstStyle/>
            <a:p>
              <a:pPr algn="ctr" defTabSz="16236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55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3541572" y="185661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043" tIns="331013" rIns="300044" bIns="331012" numCol="1" spcCol="1270" anchor="ctr" anchorCtr="0">
              <a:noAutofit/>
            </a:bodyPr>
            <a:lstStyle/>
            <a:p>
              <a:pPr algn="ctr" defTabSz="10826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35" dirty="0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957053" y="1856613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254" tIns="238223" rIns="207255" bIns="238222" numCol="1" spcCol="1270" anchor="ctr" anchorCtr="0">
              <a:noAutofit/>
            </a:bodyPr>
            <a:lstStyle/>
            <a:p>
              <a:pPr algn="ctr" defTabSz="16236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55" dirty="0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4252024" y="3135306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0043" tIns="331013" rIns="300044" bIns="331012" numCol="1" spcCol="1270" anchor="ctr" anchorCtr="0">
              <a:noAutofit/>
            </a:bodyPr>
            <a:lstStyle/>
            <a:p>
              <a:pPr algn="ctr" defTabSz="10826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435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2836544" y="3135306"/>
              <a:ext cx="1310631" cy="1506472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7254" tIns="238223" rIns="207255" bIns="238222" numCol="1" spcCol="1270" anchor="ctr" anchorCtr="0">
              <a:noAutofit/>
            </a:bodyPr>
            <a:lstStyle/>
            <a:p>
              <a:pPr algn="ctr" defTabSz="16236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55"/>
            </a:p>
          </p:txBody>
        </p:sp>
      </p:grpSp>
      <p:sp>
        <p:nvSpPr>
          <p:cNvPr id="34" name="任意多边形: 形状 33"/>
          <p:cNvSpPr/>
          <p:nvPr/>
        </p:nvSpPr>
        <p:spPr>
          <a:xfrm rot="17999885">
            <a:off x="1773504" y="3118397"/>
            <a:ext cx="501264" cy="576165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043" tIns="331013" rIns="300044" bIns="331012" numCol="1" spcCol="1270" anchor="ctr" anchorCtr="0">
            <a:noAutofit/>
          </a:bodyPr>
          <a:lstStyle/>
          <a:p>
            <a:pPr algn="ctr" defTabSz="10826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35"/>
          </a:p>
        </p:txBody>
      </p:sp>
      <p:sp>
        <p:nvSpPr>
          <p:cNvPr id="35" name="任意多边形: 形状 34"/>
          <p:cNvSpPr/>
          <p:nvPr/>
        </p:nvSpPr>
        <p:spPr>
          <a:xfrm rot="16200000">
            <a:off x="7206639" y="3150706"/>
            <a:ext cx="501264" cy="576165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0043" tIns="331013" rIns="300044" bIns="331012" numCol="1" spcCol="1270" anchor="ctr" anchorCtr="0">
            <a:noAutofit/>
          </a:bodyPr>
          <a:lstStyle/>
          <a:p>
            <a:pPr algn="ctr" defTabSz="10826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435"/>
          </a:p>
        </p:txBody>
      </p:sp>
      <p:sp>
        <p:nvSpPr>
          <p:cNvPr id="36" name="文本框 35"/>
          <p:cNvSpPr txBox="1"/>
          <p:nvPr/>
        </p:nvSpPr>
        <p:spPr>
          <a:xfrm>
            <a:off x="6002559" y="1758387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6081451" y="1973514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934727" y="1832971"/>
            <a:ext cx="818534" cy="283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3013619" y="2048098"/>
            <a:ext cx="665629" cy="252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80" y="51573"/>
            <a:ext cx="4334993" cy="296385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4139" y="3158244"/>
            <a:ext cx="4191334" cy="14368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grpSp>
        <p:nvGrpSpPr>
          <p:cNvPr id="35" name="组合 34"/>
          <p:cNvGrpSpPr/>
          <p:nvPr/>
        </p:nvGrpSpPr>
        <p:grpSpPr>
          <a:xfrm>
            <a:off x="1533617" y="3186018"/>
            <a:ext cx="818534" cy="467325"/>
            <a:chOff x="1511314" y="3177639"/>
            <a:chExt cx="806631" cy="460529"/>
          </a:xfrm>
        </p:grpSpPr>
        <p:sp>
          <p:nvSpPr>
            <p:cNvPr id="20" name="文本框 19"/>
            <p:cNvSpPr txBox="1"/>
            <p:nvPr/>
          </p:nvSpPr>
          <p:spPr>
            <a:xfrm>
              <a:off x="1511314" y="3177639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589059" y="3389638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02122" y="-38513"/>
            <a:ext cx="4337559" cy="307035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6441260" y="3154157"/>
            <a:ext cx="818534" cy="467325"/>
            <a:chOff x="6347588" y="3146241"/>
            <a:chExt cx="806631" cy="460529"/>
          </a:xfrm>
        </p:grpSpPr>
        <p:sp>
          <p:nvSpPr>
            <p:cNvPr id="29" name="文本框 28"/>
            <p:cNvSpPr txBox="1"/>
            <p:nvPr/>
          </p:nvSpPr>
          <p:spPr>
            <a:xfrm>
              <a:off x="6347588" y="3146241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425333" y="3358240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4900295" y="3158244"/>
            <a:ext cx="4356167" cy="14368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20903" y="1281215"/>
            <a:ext cx="2234153" cy="22341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sp>
        <p:nvSpPr>
          <p:cNvPr id="22" name="矩形 21"/>
          <p:cNvSpPr/>
          <p:nvPr/>
        </p:nvSpPr>
        <p:spPr>
          <a:xfrm>
            <a:off x="2005356" y="853256"/>
            <a:ext cx="541205" cy="541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sp>
        <p:nvSpPr>
          <p:cNvPr id="19" name="矩形 18"/>
          <p:cNvSpPr/>
          <p:nvPr/>
        </p:nvSpPr>
        <p:spPr>
          <a:xfrm>
            <a:off x="7044785" y="1281215"/>
            <a:ext cx="2234153" cy="223415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email"/>
          <a:srcRect l="-1"/>
          <a:stretch>
            <a:fillRect/>
          </a:stretch>
        </p:blipFill>
        <p:spPr>
          <a:xfrm>
            <a:off x="5202056" y="1507707"/>
            <a:ext cx="2637708" cy="17343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74723" y="1507707"/>
            <a:ext cx="2601573" cy="173438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705528" y="870936"/>
            <a:ext cx="541205" cy="5412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/>
          </a:p>
        </p:txBody>
      </p:sp>
      <p:grpSp>
        <p:nvGrpSpPr>
          <p:cNvPr id="34" name="组合 33"/>
          <p:cNvGrpSpPr/>
          <p:nvPr/>
        </p:nvGrpSpPr>
        <p:grpSpPr>
          <a:xfrm>
            <a:off x="1533617" y="3636957"/>
            <a:ext cx="818534" cy="467325"/>
            <a:chOff x="1511314" y="3622020"/>
            <a:chExt cx="806631" cy="460529"/>
          </a:xfrm>
        </p:grpSpPr>
        <p:sp>
          <p:nvSpPr>
            <p:cNvPr id="24" name="文本框 23"/>
            <p:cNvSpPr txBox="1"/>
            <p:nvPr/>
          </p:nvSpPr>
          <p:spPr>
            <a:xfrm>
              <a:off x="1511314" y="3622020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589059" y="3834019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41260" y="3605096"/>
            <a:ext cx="818534" cy="467325"/>
            <a:chOff x="6347588" y="3590622"/>
            <a:chExt cx="806631" cy="460529"/>
          </a:xfrm>
        </p:grpSpPr>
        <p:sp>
          <p:nvSpPr>
            <p:cNvPr id="27" name="文本框 26"/>
            <p:cNvSpPr txBox="1"/>
            <p:nvPr/>
          </p:nvSpPr>
          <p:spPr>
            <a:xfrm>
              <a:off x="6347588" y="3590622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425333" y="3802621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ripple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21843" y="1221890"/>
            <a:ext cx="3216314" cy="2144396"/>
            <a:chOff x="5212935" y="1552933"/>
            <a:chExt cx="3169541" cy="21132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12935" y="1552933"/>
              <a:ext cx="3169541" cy="211321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406889" y="1778089"/>
              <a:ext cx="2691167" cy="17000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629078" y="1883145"/>
              <a:ext cx="2276343" cy="151769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7" name="文本框 26"/>
          <p:cNvSpPr txBox="1"/>
          <p:nvPr/>
        </p:nvSpPr>
        <p:spPr>
          <a:xfrm>
            <a:off x="6423175" y="3751262"/>
            <a:ext cx="1095067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 欧 家 居</a:t>
            </a:r>
          </a:p>
        </p:txBody>
      </p:sp>
      <p:sp>
        <p:nvSpPr>
          <p:cNvPr id="28" name="矩形 27"/>
          <p:cNvSpPr/>
          <p:nvPr/>
        </p:nvSpPr>
        <p:spPr>
          <a:xfrm>
            <a:off x="5417347" y="4156827"/>
            <a:ext cx="3124485" cy="283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Nordic Home magazinewind general template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010248" y="4062635"/>
            <a:ext cx="363950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1400502" y="1450369"/>
            <a:ext cx="1601204" cy="1416720"/>
            <a:chOff x="1380135" y="1467230"/>
            <a:chExt cx="1577919" cy="1396118"/>
          </a:xfrm>
        </p:grpSpPr>
        <p:sp>
          <p:nvSpPr>
            <p:cNvPr id="31" name="菱形 30"/>
            <p:cNvSpPr/>
            <p:nvPr/>
          </p:nvSpPr>
          <p:spPr>
            <a:xfrm>
              <a:off x="1380135" y="1467230"/>
              <a:ext cx="1396118" cy="1396118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/>
            </a:p>
          </p:txBody>
        </p:sp>
        <p:sp>
          <p:nvSpPr>
            <p:cNvPr id="32" name="菱形 31"/>
            <p:cNvSpPr/>
            <p:nvPr/>
          </p:nvSpPr>
          <p:spPr>
            <a:xfrm>
              <a:off x="1561936" y="1467230"/>
              <a:ext cx="1396118" cy="1396118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25" dirty="0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9471" y="1862026"/>
            <a:ext cx="655869" cy="60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2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02003" y="2934251"/>
            <a:ext cx="1485464" cy="3155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家居设计的效果</a:t>
            </a:r>
          </a:p>
        </p:txBody>
      </p:sp>
      <p:sp>
        <p:nvSpPr>
          <p:cNvPr id="35" name="矩形 34"/>
          <p:cNvSpPr/>
          <p:nvPr/>
        </p:nvSpPr>
        <p:spPr>
          <a:xfrm>
            <a:off x="1688255" y="3242629"/>
            <a:ext cx="1090187" cy="2186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design effect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38514"/>
            <a:ext cx="4700173" cy="5296727"/>
          </a:xfrm>
          <a:prstGeom prst="rect">
            <a:avLst/>
          </a:prstGeom>
          <a:gradFill flip="none" rotWithShape="1">
            <a:gsLst>
              <a:gs pos="8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25" dirty="0"/>
          </a:p>
        </p:txBody>
      </p:sp>
      <p:grpSp>
        <p:nvGrpSpPr>
          <p:cNvPr id="3" name="组合 2"/>
          <p:cNvGrpSpPr/>
          <p:nvPr/>
        </p:nvGrpSpPr>
        <p:grpSpPr>
          <a:xfrm>
            <a:off x="1" y="4803832"/>
            <a:ext cx="3051061" cy="218623"/>
            <a:chOff x="0" y="4771926"/>
            <a:chExt cx="3006691" cy="215444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4836919"/>
              <a:ext cx="2179178" cy="85458"/>
              <a:chOff x="0" y="4836919"/>
              <a:chExt cx="2179178" cy="85458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093720" y="4836919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201662" y="4771926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3993" y="4798582"/>
            <a:ext cx="3029281" cy="218623"/>
            <a:chOff x="6163045" y="4766753"/>
            <a:chExt cx="2985228" cy="215444"/>
          </a:xfrm>
        </p:grpSpPr>
        <p:grpSp>
          <p:nvGrpSpPr>
            <p:cNvPr id="9" name="组合 8"/>
            <p:cNvGrpSpPr/>
            <p:nvPr/>
          </p:nvGrpSpPr>
          <p:grpSpPr>
            <a:xfrm rot="10800000">
              <a:off x="6977641" y="4816454"/>
              <a:ext cx="2170632" cy="85458"/>
              <a:chOff x="0" y="4819827"/>
              <a:chExt cx="2170632" cy="85458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0" y="4871102"/>
                <a:ext cx="209372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085174" y="4819827"/>
                <a:ext cx="85458" cy="8545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25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163045" y="4766753"/>
              <a:ext cx="805029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1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 number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/>
          <a:srcRect b="-908"/>
          <a:stretch>
            <a:fillRect/>
          </a:stretch>
        </p:blipFill>
        <p:spPr>
          <a:xfrm>
            <a:off x="583138" y="1561759"/>
            <a:ext cx="1651015" cy="154116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641654" y="1593594"/>
            <a:ext cx="1651016" cy="157813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 b="-908"/>
          <a:stretch>
            <a:fillRect/>
          </a:stretch>
        </p:blipFill>
        <p:spPr>
          <a:xfrm>
            <a:off x="5127126" y="1576542"/>
            <a:ext cx="1651015" cy="1541160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156627" y="1576543"/>
            <a:ext cx="1651016" cy="1578133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32" name="组合 31"/>
          <p:cNvGrpSpPr/>
          <p:nvPr/>
        </p:nvGrpSpPr>
        <p:grpSpPr>
          <a:xfrm>
            <a:off x="910295" y="3237049"/>
            <a:ext cx="818534" cy="467325"/>
            <a:chOff x="897056" y="3227928"/>
            <a:chExt cx="806631" cy="460529"/>
          </a:xfrm>
        </p:grpSpPr>
        <p:sp>
          <p:nvSpPr>
            <p:cNvPr id="20" name="文本框 19"/>
            <p:cNvSpPr txBox="1"/>
            <p:nvPr/>
          </p:nvSpPr>
          <p:spPr>
            <a:xfrm>
              <a:off x="897056" y="3227928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74801" y="3439927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013805" y="3237049"/>
            <a:ext cx="818534" cy="467325"/>
            <a:chOff x="2969976" y="3227928"/>
            <a:chExt cx="806631" cy="460529"/>
          </a:xfrm>
        </p:grpSpPr>
        <p:sp>
          <p:nvSpPr>
            <p:cNvPr id="23" name="文本框 22"/>
            <p:cNvSpPr txBox="1"/>
            <p:nvPr/>
          </p:nvSpPr>
          <p:spPr>
            <a:xfrm>
              <a:off x="2969976" y="3227928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3047721" y="3439927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85597" y="3161481"/>
            <a:ext cx="818534" cy="467325"/>
            <a:chOff x="5504368" y="3153458"/>
            <a:chExt cx="806631" cy="460529"/>
          </a:xfrm>
        </p:grpSpPr>
        <p:sp>
          <p:nvSpPr>
            <p:cNvPr id="26" name="文本框 25"/>
            <p:cNvSpPr txBox="1"/>
            <p:nvPr/>
          </p:nvSpPr>
          <p:spPr>
            <a:xfrm>
              <a:off x="5504368" y="3153458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5582113" y="3365457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664236" y="3227440"/>
            <a:ext cx="818534" cy="467325"/>
            <a:chOff x="7552779" y="3218458"/>
            <a:chExt cx="806631" cy="460529"/>
          </a:xfrm>
        </p:grpSpPr>
        <p:sp>
          <p:nvSpPr>
            <p:cNvPr id="29" name="文本框 28"/>
            <p:cNvSpPr txBox="1"/>
            <p:nvPr/>
          </p:nvSpPr>
          <p:spPr>
            <a:xfrm>
              <a:off x="7552779" y="3218458"/>
              <a:ext cx="806631" cy="279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2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630524" y="3430457"/>
              <a:ext cx="655949" cy="248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1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title</a:t>
              </a:r>
            </a:p>
          </p:txBody>
        </p:sp>
      </p:grpSp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418</Words>
  <Application>Microsoft Office PowerPoint</Application>
  <PresentationFormat>自定义</PresentationFormat>
  <Paragraphs>158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2017-10-23T11:53:00Z</dcterms:created>
  <dcterms:modified xsi:type="dcterms:W3CDTF">2021-01-04T22:50:23Z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