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7.xml" ContentType="application/vnd.openxmlformats-officedocument.presentationml.notesSlide+xml"/>
  <Override PartName="/ppt/tags/tag11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59" r:id="rId4"/>
    <p:sldId id="270" r:id="rId5"/>
    <p:sldId id="279" r:id="rId6"/>
    <p:sldId id="263" r:id="rId7"/>
    <p:sldId id="274" r:id="rId8"/>
    <p:sldId id="261" r:id="rId9"/>
    <p:sldId id="283" r:id="rId10"/>
    <p:sldId id="264" r:id="rId11"/>
    <p:sldId id="269" r:id="rId12"/>
    <p:sldId id="267" r:id="rId13"/>
    <p:sldId id="262" r:id="rId14"/>
    <p:sldId id="265" r:id="rId15"/>
    <p:sldId id="266" r:id="rId16"/>
    <p:sldId id="284" r:id="rId17"/>
    <p:sldId id="271" r:id="rId18"/>
    <p:sldId id="272" r:id="rId19"/>
    <p:sldId id="273" r:id="rId20"/>
    <p:sldId id="275" r:id="rId21"/>
    <p:sldId id="276" r:id="rId22"/>
    <p:sldId id="285" r:id="rId23"/>
    <p:sldId id="277" r:id="rId24"/>
    <p:sldId id="278" r:id="rId25"/>
    <p:sldId id="280" r:id="rId26"/>
    <p:sldId id="281" r:id="rId27"/>
    <p:sldId id="282" r:id="rId28"/>
    <p:sldId id="286"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5">
          <p15:clr>
            <a:srgbClr val="A4A3A4"/>
          </p15:clr>
        </p15:guide>
        <p15:guide id="3" pos="7355">
          <p15:clr>
            <a:srgbClr val="A4A3A4"/>
          </p15:clr>
        </p15:guide>
        <p15:guide id="4" orient="horz" pos="346">
          <p15:clr>
            <a:srgbClr val="A4A3A4"/>
          </p15:clr>
        </p15:guide>
        <p15:guide id="5" orient="horz" pos="3974">
          <p15:clr>
            <a:srgbClr val="A4A3A4"/>
          </p15:clr>
        </p15:guide>
        <p15:guide id="6" pos="3840">
          <p15:clr>
            <a:srgbClr val="A4A3A4"/>
          </p15:clr>
        </p15:guide>
        <p15:guide id="7" orient="horz" pos="572">
          <p15:clr>
            <a:srgbClr val="A4A3A4"/>
          </p15:clr>
        </p15:guide>
        <p15:guide id="8" orient="horz" pos="3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656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1536" autoAdjust="0"/>
  </p:normalViewPr>
  <p:slideViewPr>
    <p:cSldViewPr snapToGrid="0" showGuides="1">
      <p:cViewPr varScale="1">
        <p:scale>
          <a:sx n="65" d="100"/>
          <a:sy n="65" d="100"/>
        </p:scale>
        <p:origin x="72" y="84"/>
      </p:cViewPr>
      <p:guideLst>
        <p:guide orient="horz" pos="2160"/>
        <p:guide pos="325"/>
        <p:guide pos="7355"/>
        <p:guide orient="horz" pos="346"/>
        <p:guide orient="horz" pos="3974"/>
        <p:guide pos="3840"/>
        <p:guide orient="horz" pos="572"/>
        <p:guide orient="horz" pos="374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43F078-1EB0-4877-B96F-2B23E30AE49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F061FEE-56D5-4BA9-AC75-184C9A67A85C}" type="slidenum">
              <a:rPr lang="zh-CN" altLang="en-US" smtClean="0"/>
              <a:t>‹#›</a:t>
            </a:fld>
            <a:endParaRPr lang="zh-CN" altLang="en-US"/>
          </a:p>
        </p:txBody>
      </p:sp>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9" name="图片占位符 28"/>
          <p:cNvSpPr>
            <a:spLocks noGrp="1"/>
          </p:cNvSpPr>
          <p:nvPr>
            <p:ph type="pic" sz="quarter" idx="15"/>
          </p:nvPr>
        </p:nvSpPr>
        <p:spPr>
          <a:xfrm>
            <a:off x="5975441" y="3791630"/>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8" name="图片占位符 27"/>
          <p:cNvSpPr>
            <a:spLocks noGrp="1"/>
          </p:cNvSpPr>
          <p:nvPr>
            <p:ph type="pic" sz="quarter" idx="16"/>
          </p:nvPr>
        </p:nvSpPr>
        <p:spPr>
          <a:xfrm>
            <a:off x="8522142" y="3791630"/>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7" name="图片占位符 26"/>
          <p:cNvSpPr>
            <a:spLocks noGrp="1"/>
          </p:cNvSpPr>
          <p:nvPr>
            <p:ph type="pic" sz="quarter" idx="10"/>
          </p:nvPr>
        </p:nvSpPr>
        <p:spPr>
          <a:xfrm>
            <a:off x="7251154" y="2487567"/>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4" name="图片占位符 23"/>
          <p:cNvSpPr>
            <a:spLocks noGrp="1"/>
          </p:cNvSpPr>
          <p:nvPr>
            <p:ph type="pic" sz="quarter" idx="11"/>
          </p:nvPr>
        </p:nvSpPr>
        <p:spPr>
          <a:xfrm>
            <a:off x="9800217" y="2487567"/>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3" name="图片占位符 22"/>
          <p:cNvSpPr>
            <a:spLocks noGrp="1"/>
          </p:cNvSpPr>
          <p:nvPr>
            <p:ph type="pic" sz="quarter" idx="12"/>
          </p:nvPr>
        </p:nvSpPr>
        <p:spPr>
          <a:xfrm>
            <a:off x="8526866" y="1183506"/>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2" name="图片占位符 21"/>
          <p:cNvSpPr>
            <a:spLocks noGrp="1"/>
          </p:cNvSpPr>
          <p:nvPr>
            <p:ph type="pic" sz="quarter" idx="13"/>
          </p:nvPr>
        </p:nvSpPr>
        <p:spPr>
          <a:xfrm>
            <a:off x="5975441" y="1183506"/>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1" name="图片占位符 20"/>
          <p:cNvSpPr>
            <a:spLocks noGrp="1"/>
          </p:cNvSpPr>
          <p:nvPr>
            <p:ph type="pic" sz="quarter" idx="14"/>
          </p:nvPr>
        </p:nvSpPr>
        <p:spPr>
          <a:xfrm>
            <a:off x="2181243" y="1163429"/>
            <a:ext cx="4890783" cy="5112289"/>
          </a:xfrm>
          <a:custGeom>
            <a:avLst/>
            <a:gdLst>
              <a:gd name="connsiteX0" fmla="*/ 2445393 w 4890783"/>
              <a:gd name="connsiteY0" fmla="*/ 0 h 5112289"/>
              <a:gd name="connsiteX1" fmla="*/ 4890783 w 4890783"/>
              <a:gd name="connsiteY1" fmla="*/ 2556145 h 5112289"/>
              <a:gd name="connsiteX2" fmla="*/ 2445393 w 4890783"/>
              <a:gd name="connsiteY2" fmla="*/ 5112289 h 5112289"/>
              <a:gd name="connsiteX3" fmla="*/ 0 w 4890783"/>
              <a:gd name="connsiteY3" fmla="*/ 2556145 h 5112289"/>
            </a:gdLst>
            <a:ahLst/>
            <a:cxnLst>
              <a:cxn ang="0">
                <a:pos x="connsiteX0" y="connsiteY0"/>
              </a:cxn>
              <a:cxn ang="0">
                <a:pos x="connsiteX1" y="connsiteY1"/>
              </a:cxn>
              <a:cxn ang="0">
                <a:pos x="connsiteX2" y="connsiteY2"/>
              </a:cxn>
              <a:cxn ang="0">
                <a:pos x="connsiteX3" y="connsiteY3"/>
              </a:cxn>
            </a:cxnLst>
            <a:rect l="l" t="t" r="r" b="b"/>
            <a:pathLst>
              <a:path w="4890783" h="5112289">
                <a:moveTo>
                  <a:pt x="2445393" y="0"/>
                </a:moveTo>
                <a:lnTo>
                  <a:pt x="4890783" y="2556145"/>
                </a:lnTo>
                <a:lnTo>
                  <a:pt x="2445393" y="5112289"/>
                </a:lnTo>
                <a:lnTo>
                  <a:pt x="0" y="2556145"/>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ppt_w</p:attrName>
                                        </p:attrNameLst>
                                      </p:cBhvr>
                                      <p:tavLst>
                                        <p:tav tm="0" fmla="#ppt_w*sin(2.5*pi*$)">
                                          <p:val>
                                            <p:fltVal val="0"/>
                                          </p:val>
                                        </p:tav>
                                        <p:tav tm="100000">
                                          <p:val>
                                            <p:fltVal val="1"/>
                                          </p:val>
                                        </p:tav>
                                      </p:tavLst>
                                    </p:anim>
                                    <p:anim calcmode="lin" valueType="num">
                                      <p:cBhvr>
                                        <p:cTn id="9" dur="750" fill="hold"/>
                                        <p:tgtEl>
                                          <p:spTgt spid="2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1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ppt_w</p:attrName>
                                        </p:attrNameLst>
                                      </p:cBhvr>
                                      <p:tavLst>
                                        <p:tav tm="0" fmla="#ppt_w*sin(2.5*pi*$)">
                                          <p:val>
                                            <p:fltVal val="0"/>
                                          </p:val>
                                        </p:tav>
                                        <p:tav tm="100000">
                                          <p:val>
                                            <p:fltVal val="1"/>
                                          </p:val>
                                        </p:tav>
                                      </p:tavLst>
                                    </p:anim>
                                    <p:anim calcmode="lin" valueType="num">
                                      <p:cBhvr>
                                        <p:cTn id="14" dur="750" fill="hold"/>
                                        <p:tgtEl>
                                          <p:spTgt spid="2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2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anim calcmode="lin" valueType="num">
                                      <p:cBhvr>
                                        <p:cTn id="18" dur="750" fill="hold"/>
                                        <p:tgtEl>
                                          <p:spTgt spid="29"/>
                                        </p:tgtEl>
                                        <p:attrNameLst>
                                          <p:attrName>ppt_w</p:attrName>
                                        </p:attrNameLst>
                                      </p:cBhvr>
                                      <p:tavLst>
                                        <p:tav tm="0" fmla="#ppt_w*sin(2.5*pi*$)">
                                          <p:val>
                                            <p:fltVal val="0"/>
                                          </p:val>
                                        </p:tav>
                                        <p:tav tm="100000">
                                          <p:val>
                                            <p:fltVal val="1"/>
                                          </p:val>
                                        </p:tav>
                                      </p:tavLst>
                                    </p:anim>
                                    <p:anim calcmode="lin" valueType="num">
                                      <p:cBhvr>
                                        <p:cTn id="19" dur="750" fill="hold"/>
                                        <p:tgtEl>
                                          <p:spTgt spid="2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3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anim calcmode="lin" valueType="num">
                                      <p:cBhvr>
                                        <p:cTn id="23" dur="750" fill="hold"/>
                                        <p:tgtEl>
                                          <p:spTgt spid="27"/>
                                        </p:tgtEl>
                                        <p:attrNameLst>
                                          <p:attrName>ppt_w</p:attrName>
                                        </p:attrNameLst>
                                      </p:cBhvr>
                                      <p:tavLst>
                                        <p:tav tm="0" fmla="#ppt_w*sin(2.5*pi*$)">
                                          <p:val>
                                            <p:fltVal val="0"/>
                                          </p:val>
                                        </p:tav>
                                        <p:tav tm="100000">
                                          <p:val>
                                            <p:fltVal val="1"/>
                                          </p:val>
                                        </p:tav>
                                      </p:tavLst>
                                    </p:anim>
                                    <p:anim calcmode="lin" valueType="num">
                                      <p:cBhvr>
                                        <p:cTn id="24" dur="750" fill="hold"/>
                                        <p:tgtEl>
                                          <p:spTgt spid="2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57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ppt_w</p:attrName>
                                        </p:attrNameLst>
                                      </p:cBhvr>
                                      <p:tavLst>
                                        <p:tav tm="0" fmla="#ppt_w*sin(2.5*pi*$)">
                                          <p:val>
                                            <p:fltVal val="0"/>
                                          </p:val>
                                        </p:tav>
                                        <p:tav tm="100000">
                                          <p:val>
                                            <p:fltVal val="1"/>
                                          </p:val>
                                        </p:tav>
                                      </p:tavLst>
                                    </p:anim>
                                    <p:anim calcmode="lin" valueType="num">
                                      <p:cBhvr>
                                        <p:cTn id="29" dur="750" fill="hold"/>
                                        <p:tgtEl>
                                          <p:spTgt spid="23"/>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70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anim calcmode="lin" valueType="num">
                                      <p:cBhvr>
                                        <p:cTn id="33" dur="750" fill="hold"/>
                                        <p:tgtEl>
                                          <p:spTgt spid="24"/>
                                        </p:tgtEl>
                                        <p:attrNameLst>
                                          <p:attrName>ppt_w</p:attrName>
                                        </p:attrNameLst>
                                      </p:cBhvr>
                                      <p:tavLst>
                                        <p:tav tm="0" fmla="#ppt_w*sin(2.5*pi*$)">
                                          <p:val>
                                            <p:fltVal val="0"/>
                                          </p:val>
                                        </p:tav>
                                        <p:tav tm="100000">
                                          <p:val>
                                            <p:fltVal val="1"/>
                                          </p:val>
                                        </p:tav>
                                      </p:tavLst>
                                    </p:anim>
                                    <p:anim calcmode="lin" valueType="num">
                                      <p:cBhvr>
                                        <p:cTn id="34" dur="75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4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750"/>
                                        <p:tgtEl>
                                          <p:spTgt spid="28"/>
                                        </p:tgtEl>
                                      </p:cBhvr>
                                    </p:animEffect>
                                    <p:anim calcmode="lin" valueType="num">
                                      <p:cBhvr>
                                        <p:cTn id="38" dur="750" fill="hold"/>
                                        <p:tgtEl>
                                          <p:spTgt spid="28"/>
                                        </p:tgtEl>
                                        <p:attrNameLst>
                                          <p:attrName>ppt_w</p:attrName>
                                        </p:attrNameLst>
                                      </p:cBhvr>
                                      <p:tavLst>
                                        <p:tav tm="0" fmla="#ppt_w*sin(2.5*pi*$)">
                                          <p:val>
                                            <p:fltVal val="0"/>
                                          </p:val>
                                        </p:tav>
                                        <p:tav tm="100000">
                                          <p:val>
                                            <p:fltVal val="1"/>
                                          </p:val>
                                        </p:tav>
                                      </p:tavLst>
                                    </p:anim>
                                    <p:anim calcmode="lin" valueType="num">
                                      <p:cBhvr>
                                        <p:cTn id="39" dur="75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4" grpId="0" animBg="1"/>
      <p:bldP spid="23" grpId="0" animBg="1"/>
      <p:bldP spid="22" grpId="0" animBg="1"/>
      <p:bldP spid="2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5" name="图片占位符 24"/>
          <p:cNvSpPr>
            <a:spLocks noGrp="1"/>
          </p:cNvSpPr>
          <p:nvPr>
            <p:ph type="pic" sz="quarter" idx="15"/>
          </p:nvPr>
        </p:nvSpPr>
        <p:spPr>
          <a:xfrm>
            <a:off x="6935541" y="4600741"/>
            <a:ext cx="2080684" cy="2080684"/>
          </a:xfrm>
          <a:custGeom>
            <a:avLst/>
            <a:gdLst>
              <a:gd name="connsiteX0" fmla="*/ 1040342 w 2080684"/>
              <a:gd name="connsiteY0" fmla="*/ 0 h 2080684"/>
              <a:gd name="connsiteX1" fmla="*/ 2080684 w 2080684"/>
              <a:gd name="connsiteY1" fmla="*/ 1040342 h 2080684"/>
              <a:gd name="connsiteX2" fmla="*/ 1040342 w 2080684"/>
              <a:gd name="connsiteY2" fmla="*/ 2080684 h 2080684"/>
              <a:gd name="connsiteX3" fmla="*/ 0 w 2080684"/>
              <a:gd name="connsiteY3" fmla="*/ 1040342 h 2080684"/>
              <a:gd name="connsiteX4" fmla="*/ 1040342 w 2080684"/>
              <a:gd name="connsiteY4" fmla="*/ 0 h 208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684" h="2080684">
                <a:moveTo>
                  <a:pt x="1040342" y="0"/>
                </a:moveTo>
                <a:cubicBezTo>
                  <a:pt x="1614907" y="0"/>
                  <a:pt x="2080684" y="465777"/>
                  <a:pt x="2080684" y="1040342"/>
                </a:cubicBezTo>
                <a:cubicBezTo>
                  <a:pt x="2080684" y="1614907"/>
                  <a:pt x="1614907" y="2080684"/>
                  <a:pt x="1040342" y="2080684"/>
                </a:cubicBezTo>
                <a:cubicBezTo>
                  <a:pt x="465777" y="2080684"/>
                  <a:pt x="0" y="1614907"/>
                  <a:pt x="0" y="1040342"/>
                </a:cubicBezTo>
                <a:cubicBezTo>
                  <a:pt x="0" y="465777"/>
                  <a:pt x="465777" y="0"/>
                  <a:pt x="1040342" y="0"/>
                </a:cubicBezTo>
                <a:close/>
              </a:path>
            </a:pathLst>
          </a:custGeom>
          <a:solidFill>
            <a:schemeClr val="bg2"/>
          </a:solidFill>
        </p:spPr>
        <p:txBody>
          <a:bodyPr wrap="square">
            <a:noAutofit/>
          </a:bodyPr>
          <a:lstStyle>
            <a:lvl1pPr>
              <a:defRPr sz="1000"/>
            </a:lvl1pPr>
          </a:lstStyle>
          <a:p>
            <a:endParaRPr lang="zh-CN" altLang="en-US"/>
          </a:p>
        </p:txBody>
      </p:sp>
      <p:sp>
        <p:nvSpPr>
          <p:cNvPr id="24" name="图片占位符 23"/>
          <p:cNvSpPr>
            <a:spLocks noGrp="1"/>
          </p:cNvSpPr>
          <p:nvPr>
            <p:ph type="pic" sz="quarter" idx="10"/>
          </p:nvPr>
        </p:nvSpPr>
        <p:spPr>
          <a:xfrm>
            <a:off x="9250229" y="3144075"/>
            <a:ext cx="2012748" cy="2012748"/>
          </a:xfrm>
          <a:custGeom>
            <a:avLst/>
            <a:gdLst>
              <a:gd name="connsiteX0" fmla="*/ 1006374 w 2012748"/>
              <a:gd name="connsiteY0" fmla="*/ 0 h 2012748"/>
              <a:gd name="connsiteX1" fmla="*/ 2012748 w 2012748"/>
              <a:gd name="connsiteY1" fmla="*/ 1006374 h 2012748"/>
              <a:gd name="connsiteX2" fmla="*/ 1006374 w 2012748"/>
              <a:gd name="connsiteY2" fmla="*/ 2012748 h 2012748"/>
              <a:gd name="connsiteX3" fmla="*/ 0 w 2012748"/>
              <a:gd name="connsiteY3" fmla="*/ 1006374 h 2012748"/>
              <a:gd name="connsiteX4" fmla="*/ 1006374 w 2012748"/>
              <a:gd name="connsiteY4" fmla="*/ 0 h 201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48" h="2012748">
                <a:moveTo>
                  <a:pt x="1006374" y="0"/>
                </a:moveTo>
                <a:cubicBezTo>
                  <a:pt x="1562179" y="0"/>
                  <a:pt x="2012748" y="450569"/>
                  <a:pt x="2012748" y="1006374"/>
                </a:cubicBezTo>
                <a:cubicBezTo>
                  <a:pt x="2012748" y="1562179"/>
                  <a:pt x="1562179" y="2012748"/>
                  <a:pt x="1006374" y="2012748"/>
                </a:cubicBezTo>
                <a:cubicBezTo>
                  <a:pt x="450569" y="2012748"/>
                  <a:pt x="0" y="1562179"/>
                  <a:pt x="0" y="1006374"/>
                </a:cubicBezTo>
                <a:cubicBezTo>
                  <a:pt x="0" y="450569"/>
                  <a:pt x="450569" y="0"/>
                  <a:pt x="1006374" y="0"/>
                </a:cubicBezTo>
                <a:close/>
              </a:path>
            </a:pathLst>
          </a:custGeom>
          <a:solidFill>
            <a:schemeClr val="bg2"/>
          </a:solidFill>
        </p:spPr>
        <p:txBody>
          <a:bodyPr wrap="square">
            <a:noAutofit/>
          </a:bodyPr>
          <a:lstStyle>
            <a:lvl1pPr>
              <a:defRPr sz="1000"/>
            </a:lvl1pPr>
          </a:lstStyle>
          <a:p>
            <a:endParaRPr lang="zh-CN" altLang="en-US"/>
          </a:p>
        </p:txBody>
      </p:sp>
      <p:sp>
        <p:nvSpPr>
          <p:cNvPr id="22" name="图片占位符 21"/>
          <p:cNvSpPr>
            <a:spLocks noGrp="1"/>
          </p:cNvSpPr>
          <p:nvPr>
            <p:ph type="pic" sz="quarter" idx="11"/>
          </p:nvPr>
        </p:nvSpPr>
        <p:spPr>
          <a:xfrm>
            <a:off x="7484214" y="2728678"/>
            <a:ext cx="1654990" cy="1654990"/>
          </a:xfrm>
          <a:custGeom>
            <a:avLst/>
            <a:gdLst>
              <a:gd name="connsiteX0" fmla="*/ 827495 w 1654990"/>
              <a:gd name="connsiteY0" fmla="*/ 0 h 1654990"/>
              <a:gd name="connsiteX1" fmla="*/ 1654990 w 1654990"/>
              <a:gd name="connsiteY1" fmla="*/ 827495 h 1654990"/>
              <a:gd name="connsiteX2" fmla="*/ 827495 w 1654990"/>
              <a:gd name="connsiteY2" fmla="*/ 1654990 h 1654990"/>
              <a:gd name="connsiteX3" fmla="*/ 0 w 1654990"/>
              <a:gd name="connsiteY3" fmla="*/ 827495 h 1654990"/>
              <a:gd name="connsiteX4" fmla="*/ 827495 w 1654990"/>
              <a:gd name="connsiteY4" fmla="*/ 0 h 165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990" h="1654990">
                <a:moveTo>
                  <a:pt x="827495" y="0"/>
                </a:moveTo>
                <a:cubicBezTo>
                  <a:pt x="1284508" y="0"/>
                  <a:pt x="1654990" y="370482"/>
                  <a:pt x="1654990" y="827495"/>
                </a:cubicBezTo>
                <a:cubicBezTo>
                  <a:pt x="1654990" y="1284508"/>
                  <a:pt x="1284508" y="1654990"/>
                  <a:pt x="827495" y="1654990"/>
                </a:cubicBezTo>
                <a:cubicBezTo>
                  <a:pt x="370482" y="1654990"/>
                  <a:pt x="0" y="1284508"/>
                  <a:pt x="0" y="827495"/>
                </a:cubicBezTo>
                <a:cubicBezTo>
                  <a:pt x="0" y="370482"/>
                  <a:pt x="370482" y="0"/>
                  <a:pt x="827495" y="0"/>
                </a:cubicBezTo>
                <a:close/>
              </a:path>
            </a:pathLst>
          </a:custGeom>
          <a:solidFill>
            <a:schemeClr val="bg2"/>
          </a:solidFill>
        </p:spPr>
        <p:txBody>
          <a:bodyPr wrap="square">
            <a:noAutofit/>
          </a:bodyPr>
          <a:lstStyle>
            <a:lvl1pPr>
              <a:defRPr sz="1000"/>
            </a:lvl1pPr>
          </a:lstStyle>
          <a:p>
            <a:endParaRPr lang="zh-CN" altLang="en-US"/>
          </a:p>
        </p:txBody>
      </p:sp>
      <p:sp>
        <p:nvSpPr>
          <p:cNvPr id="21" name="图片占位符 20"/>
          <p:cNvSpPr>
            <a:spLocks noGrp="1"/>
          </p:cNvSpPr>
          <p:nvPr>
            <p:ph type="pic" sz="quarter" idx="12"/>
          </p:nvPr>
        </p:nvSpPr>
        <p:spPr>
          <a:xfrm>
            <a:off x="6617388" y="742253"/>
            <a:ext cx="1891524" cy="1891524"/>
          </a:xfrm>
          <a:custGeom>
            <a:avLst/>
            <a:gdLst>
              <a:gd name="connsiteX0" fmla="*/ 945762 w 1891524"/>
              <a:gd name="connsiteY0" fmla="*/ 0 h 1891524"/>
              <a:gd name="connsiteX1" fmla="*/ 1891524 w 1891524"/>
              <a:gd name="connsiteY1" fmla="*/ 945762 h 1891524"/>
              <a:gd name="connsiteX2" fmla="*/ 945762 w 1891524"/>
              <a:gd name="connsiteY2" fmla="*/ 1891524 h 1891524"/>
              <a:gd name="connsiteX3" fmla="*/ 0 w 1891524"/>
              <a:gd name="connsiteY3" fmla="*/ 945762 h 1891524"/>
              <a:gd name="connsiteX4" fmla="*/ 945762 w 1891524"/>
              <a:gd name="connsiteY4" fmla="*/ 0 h 189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524" h="1891524">
                <a:moveTo>
                  <a:pt x="945762" y="0"/>
                </a:moveTo>
                <a:cubicBezTo>
                  <a:pt x="1468092" y="0"/>
                  <a:pt x="1891524" y="423432"/>
                  <a:pt x="1891524" y="945762"/>
                </a:cubicBezTo>
                <a:cubicBezTo>
                  <a:pt x="1891524" y="1468092"/>
                  <a:pt x="1468092" y="1891524"/>
                  <a:pt x="945762" y="1891524"/>
                </a:cubicBezTo>
                <a:cubicBezTo>
                  <a:pt x="423432" y="1891524"/>
                  <a:pt x="0" y="1468092"/>
                  <a:pt x="0" y="945762"/>
                </a:cubicBezTo>
                <a:cubicBezTo>
                  <a:pt x="0" y="423432"/>
                  <a:pt x="423432" y="0"/>
                  <a:pt x="945762" y="0"/>
                </a:cubicBezTo>
                <a:close/>
              </a:path>
            </a:pathLst>
          </a:custGeom>
          <a:solidFill>
            <a:schemeClr val="bg2"/>
          </a:solidFill>
        </p:spPr>
        <p:txBody>
          <a:bodyPr wrap="square">
            <a:noAutofit/>
          </a:bodyPr>
          <a:lstStyle>
            <a:lvl1pPr>
              <a:defRPr sz="1000"/>
            </a:lvl1pPr>
          </a:lstStyle>
          <a:p>
            <a:endParaRPr lang="zh-CN" altLang="en-US"/>
          </a:p>
        </p:txBody>
      </p:sp>
      <p:sp>
        <p:nvSpPr>
          <p:cNvPr id="20" name="图片占位符 19"/>
          <p:cNvSpPr>
            <a:spLocks noGrp="1"/>
          </p:cNvSpPr>
          <p:nvPr>
            <p:ph type="pic" sz="quarter" idx="13"/>
          </p:nvPr>
        </p:nvSpPr>
        <p:spPr>
          <a:xfrm>
            <a:off x="3259747" y="1703466"/>
            <a:ext cx="4088280" cy="4088280"/>
          </a:xfrm>
          <a:custGeom>
            <a:avLst/>
            <a:gdLst>
              <a:gd name="connsiteX0" fmla="*/ 2044140 w 4088280"/>
              <a:gd name="connsiteY0" fmla="*/ 0 h 4088280"/>
              <a:gd name="connsiteX1" fmla="*/ 4088280 w 4088280"/>
              <a:gd name="connsiteY1" fmla="*/ 2044140 h 4088280"/>
              <a:gd name="connsiteX2" fmla="*/ 2044140 w 4088280"/>
              <a:gd name="connsiteY2" fmla="*/ 4088280 h 4088280"/>
              <a:gd name="connsiteX3" fmla="*/ 0 w 4088280"/>
              <a:gd name="connsiteY3" fmla="*/ 2044140 h 4088280"/>
              <a:gd name="connsiteX4" fmla="*/ 2044140 w 4088280"/>
              <a:gd name="connsiteY4" fmla="*/ 0 h 408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280" h="4088280">
                <a:moveTo>
                  <a:pt x="2044140" y="0"/>
                </a:moveTo>
                <a:cubicBezTo>
                  <a:pt x="3173087" y="0"/>
                  <a:pt x="4088280" y="915193"/>
                  <a:pt x="4088280" y="2044140"/>
                </a:cubicBezTo>
                <a:cubicBezTo>
                  <a:pt x="4088280" y="3173087"/>
                  <a:pt x="3173087" y="4088280"/>
                  <a:pt x="2044140" y="4088280"/>
                </a:cubicBezTo>
                <a:cubicBezTo>
                  <a:pt x="915193" y="4088280"/>
                  <a:pt x="0" y="3173087"/>
                  <a:pt x="0" y="2044140"/>
                </a:cubicBezTo>
                <a:cubicBezTo>
                  <a:pt x="0" y="915193"/>
                  <a:pt x="915193" y="0"/>
                  <a:pt x="2044140" y="0"/>
                </a:cubicBezTo>
                <a:close/>
              </a:path>
            </a:pathLst>
          </a:custGeom>
          <a:solidFill>
            <a:schemeClr val="bg2"/>
          </a:solidFill>
        </p:spPr>
        <p:txBody>
          <a:bodyPr wrap="square">
            <a:noAutofit/>
          </a:bodyPr>
          <a:lstStyle>
            <a:lvl1pPr>
              <a:defRPr sz="1000"/>
            </a:lvl1pPr>
          </a:lstStyle>
          <a:p>
            <a:endParaRPr lang="zh-CN" altLang="en-US"/>
          </a:p>
        </p:txBody>
      </p:sp>
      <p:sp>
        <p:nvSpPr>
          <p:cNvPr id="19" name="图片占位符 18"/>
          <p:cNvSpPr>
            <a:spLocks noGrp="1"/>
          </p:cNvSpPr>
          <p:nvPr>
            <p:ph type="pic" sz="quarter" idx="14"/>
          </p:nvPr>
        </p:nvSpPr>
        <p:spPr>
          <a:xfrm>
            <a:off x="764636" y="3331468"/>
            <a:ext cx="2781972" cy="2781972"/>
          </a:xfrm>
          <a:custGeom>
            <a:avLst/>
            <a:gdLst>
              <a:gd name="connsiteX0" fmla="*/ 1390986 w 2781972"/>
              <a:gd name="connsiteY0" fmla="*/ 0 h 2781972"/>
              <a:gd name="connsiteX1" fmla="*/ 2781972 w 2781972"/>
              <a:gd name="connsiteY1" fmla="*/ 1390986 h 2781972"/>
              <a:gd name="connsiteX2" fmla="*/ 1390986 w 2781972"/>
              <a:gd name="connsiteY2" fmla="*/ 2781972 h 2781972"/>
              <a:gd name="connsiteX3" fmla="*/ 0 w 2781972"/>
              <a:gd name="connsiteY3" fmla="*/ 1390986 h 2781972"/>
              <a:gd name="connsiteX4" fmla="*/ 1390986 w 2781972"/>
              <a:gd name="connsiteY4" fmla="*/ 0 h 278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972" h="2781972">
                <a:moveTo>
                  <a:pt x="1390986" y="0"/>
                </a:moveTo>
                <a:cubicBezTo>
                  <a:pt x="2159206" y="0"/>
                  <a:pt x="2781972" y="622766"/>
                  <a:pt x="2781972" y="1390986"/>
                </a:cubicBezTo>
                <a:cubicBezTo>
                  <a:pt x="2781972" y="2159206"/>
                  <a:pt x="2159206" y="2781972"/>
                  <a:pt x="1390986" y="2781972"/>
                </a:cubicBezTo>
                <a:cubicBezTo>
                  <a:pt x="622766" y="2781972"/>
                  <a:pt x="0" y="2159206"/>
                  <a:pt x="0" y="1390986"/>
                </a:cubicBezTo>
                <a:cubicBezTo>
                  <a:pt x="0" y="622766"/>
                  <a:pt x="622766" y="0"/>
                  <a:pt x="1390986" y="0"/>
                </a:cubicBez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7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2" grpId="0" animBg="1"/>
      <p:bldP spid="21" grpId="0" animBg="1"/>
      <p:bldP spid="20" grpId="0" animBg="1"/>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4" name="图片占位符 23"/>
          <p:cNvSpPr>
            <a:spLocks noGrp="1"/>
          </p:cNvSpPr>
          <p:nvPr>
            <p:ph type="pic" sz="quarter" idx="10"/>
          </p:nvPr>
        </p:nvSpPr>
        <p:spPr>
          <a:xfrm>
            <a:off x="3537916" y="3014644"/>
            <a:ext cx="2970853" cy="2973592"/>
          </a:xfrm>
          <a:custGeom>
            <a:avLst/>
            <a:gdLst>
              <a:gd name="connsiteX0" fmla="*/ 1485427 w 2970853"/>
              <a:gd name="connsiteY0" fmla="*/ 0 h 2973592"/>
              <a:gd name="connsiteX1" fmla="*/ 2970853 w 2970853"/>
              <a:gd name="connsiteY1" fmla="*/ 1486796 h 2973592"/>
              <a:gd name="connsiteX2" fmla="*/ 1485427 w 2970853"/>
              <a:gd name="connsiteY2" fmla="*/ 2973592 h 2973592"/>
              <a:gd name="connsiteX3" fmla="*/ 0 w 2970853"/>
              <a:gd name="connsiteY3" fmla="*/ 1486796 h 2973592"/>
            </a:gdLst>
            <a:ahLst/>
            <a:cxnLst>
              <a:cxn ang="0">
                <a:pos x="connsiteX0" y="connsiteY0"/>
              </a:cxn>
              <a:cxn ang="0">
                <a:pos x="connsiteX1" y="connsiteY1"/>
              </a:cxn>
              <a:cxn ang="0">
                <a:pos x="connsiteX2" y="connsiteY2"/>
              </a:cxn>
              <a:cxn ang="0">
                <a:pos x="connsiteX3" y="connsiteY3"/>
              </a:cxn>
            </a:cxnLst>
            <a:rect l="l" t="t" r="r" b="b"/>
            <a:pathLst>
              <a:path w="2970853" h="2973592">
                <a:moveTo>
                  <a:pt x="1485427" y="0"/>
                </a:moveTo>
                <a:lnTo>
                  <a:pt x="2970853" y="1486796"/>
                </a:lnTo>
                <a:lnTo>
                  <a:pt x="1485427" y="2973592"/>
                </a:lnTo>
                <a:lnTo>
                  <a:pt x="0" y="1486796"/>
                </a:lnTo>
                <a:close/>
              </a:path>
            </a:pathLst>
          </a:custGeom>
          <a:solidFill>
            <a:schemeClr val="bg2"/>
          </a:solidFill>
          <a:ln w="19050">
            <a:solidFill>
              <a:schemeClr val="bg1"/>
            </a:solidFill>
          </a:ln>
        </p:spPr>
        <p:txBody>
          <a:bodyPr wrap="square">
            <a:noAutofit/>
          </a:bodyPr>
          <a:lstStyle>
            <a:lvl1pPr>
              <a:defRPr sz="1000"/>
            </a:lvl1pPr>
          </a:lstStyle>
          <a:p>
            <a:endParaRPr lang="zh-CN" altLang="en-US"/>
          </a:p>
        </p:txBody>
      </p:sp>
      <p:sp>
        <p:nvSpPr>
          <p:cNvPr id="22" name="图片占位符 21"/>
          <p:cNvSpPr>
            <a:spLocks noGrp="1"/>
          </p:cNvSpPr>
          <p:nvPr>
            <p:ph type="pic" sz="quarter" idx="11"/>
          </p:nvPr>
        </p:nvSpPr>
        <p:spPr>
          <a:xfrm>
            <a:off x="5690075" y="2510833"/>
            <a:ext cx="2341087" cy="2341087"/>
          </a:xfrm>
          <a:custGeom>
            <a:avLst/>
            <a:gdLst>
              <a:gd name="connsiteX0" fmla="*/ 1170544 w 2341087"/>
              <a:gd name="connsiteY0" fmla="*/ 0 h 2341087"/>
              <a:gd name="connsiteX1" fmla="*/ 2341087 w 2341087"/>
              <a:gd name="connsiteY1" fmla="*/ 1170544 h 2341087"/>
              <a:gd name="connsiteX2" fmla="*/ 1170544 w 2341087"/>
              <a:gd name="connsiteY2" fmla="*/ 2341087 h 2341087"/>
              <a:gd name="connsiteX3" fmla="*/ 0 w 2341087"/>
              <a:gd name="connsiteY3" fmla="*/ 1170544 h 2341087"/>
            </a:gdLst>
            <a:ahLst/>
            <a:cxnLst>
              <a:cxn ang="0">
                <a:pos x="connsiteX0" y="connsiteY0"/>
              </a:cxn>
              <a:cxn ang="0">
                <a:pos x="connsiteX1" y="connsiteY1"/>
              </a:cxn>
              <a:cxn ang="0">
                <a:pos x="connsiteX2" y="connsiteY2"/>
              </a:cxn>
              <a:cxn ang="0">
                <a:pos x="connsiteX3" y="connsiteY3"/>
              </a:cxn>
            </a:cxnLst>
            <a:rect l="l" t="t" r="r" b="b"/>
            <a:pathLst>
              <a:path w="2341087" h="2341087">
                <a:moveTo>
                  <a:pt x="1170544" y="0"/>
                </a:moveTo>
                <a:lnTo>
                  <a:pt x="2341087" y="1170544"/>
                </a:lnTo>
                <a:lnTo>
                  <a:pt x="1170544" y="2341087"/>
                </a:lnTo>
                <a:lnTo>
                  <a:pt x="0" y="1170544"/>
                </a:lnTo>
                <a:close/>
              </a:path>
            </a:pathLst>
          </a:custGeom>
          <a:solidFill>
            <a:schemeClr val="bg2"/>
          </a:solidFill>
          <a:ln w="19050">
            <a:solidFill>
              <a:schemeClr val="bg1"/>
            </a:solidFill>
          </a:ln>
        </p:spPr>
        <p:txBody>
          <a:bodyPr wrap="square">
            <a:noAutofit/>
          </a:bodyPr>
          <a:lstStyle>
            <a:lvl1pPr>
              <a:defRPr sz="1000"/>
            </a:lvl1pPr>
          </a:lstStyle>
          <a:p>
            <a:endParaRPr lang="zh-CN" altLang="en-US"/>
          </a:p>
        </p:txBody>
      </p:sp>
      <p:sp>
        <p:nvSpPr>
          <p:cNvPr id="21" name="图片占位符 20"/>
          <p:cNvSpPr>
            <a:spLocks noGrp="1"/>
          </p:cNvSpPr>
          <p:nvPr>
            <p:ph type="pic" sz="quarter" idx="12"/>
          </p:nvPr>
        </p:nvSpPr>
        <p:spPr>
          <a:xfrm>
            <a:off x="6853772" y="2858572"/>
            <a:ext cx="3981219" cy="3981219"/>
          </a:xfrm>
          <a:custGeom>
            <a:avLst/>
            <a:gdLst>
              <a:gd name="connsiteX0" fmla="*/ 1990610 w 3981219"/>
              <a:gd name="connsiteY0" fmla="*/ 0 h 3981219"/>
              <a:gd name="connsiteX1" fmla="*/ 3981219 w 3981219"/>
              <a:gd name="connsiteY1" fmla="*/ 1990610 h 3981219"/>
              <a:gd name="connsiteX2" fmla="*/ 1990610 w 3981219"/>
              <a:gd name="connsiteY2" fmla="*/ 3981219 h 3981219"/>
              <a:gd name="connsiteX3" fmla="*/ 0 w 3981219"/>
              <a:gd name="connsiteY3" fmla="*/ 1990610 h 3981219"/>
            </a:gdLst>
            <a:ahLst/>
            <a:cxnLst>
              <a:cxn ang="0">
                <a:pos x="connsiteX0" y="connsiteY0"/>
              </a:cxn>
              <a:cxn ang="0">
                <a:pos x="connsiteX1" y="connsiteY1"/>
              </a:cxn>
              <a:cxn ang="0">
                <a:pos x="connsiteX2" y="connsiteY2"/>
              </a:cxn>
              <a:cxn ang="0">
                <a:pos x="connsiteX3" y="connsiteY3"/>
              </a:cxn>
            </a:cxnLst>
            <a:rect l="l" t="t" r="r" b="b"/>
            <a:pathLst>
              <a:path w="3981219" h="3981219">
                <a:moveTo>
                  <a:pt x="1990610" y="0"/>
                </a:moveTo>
                <a:lnTo>
                  <a:pt x="3981219" y="1990610"/>
                </a:lnTo>
                <a:lnTo>
                  <a:pt x="1990610" y="3981219"/>
                </a:lnTo>
                <a:lnTo>
                  <a:pt x="0" y="1990610"/>
                </a:lnTo>
                <a:close/>
              </a:path>
            </a:pathLst>
          </a:custGeom>
          <a:solidFill>
            <a:schemeClr val="bg2"/>
          </a:solidFill>
          <a:ln w="19050">
            <a:solidFill>
              <a:schemeClr val="bg1"/>
            </a:solidFill>
          </a:ln>
        </p:spPr>
        <p:txBody>
          <a:bodyPr wrap="square">
            <a:noAutofit/>
          </a:bodyPr>
          <a:lstStyle>
            <a:lvl1pPr>
              <a:defRPr sz="1000"/>
            </a:lvl1pPr>
          </a:lstStyle>
          <a:p>
            <a:endParaRPr lang="zh-CN" altLang="en-US"/>
          </a:p>
        </p:txBody>
      </p:sp>
      <p:sp>
        <p:nvSpPr>
          <p:cNvPr id="20" name="图片占位符 19"/>
          <p:cNvSpPr>
            <a:spLocks noGrp="1"/>
          </p:cNvSpPr>
          <p:nvPr>
            <p:ph type="pic" sz="quarter" idx="13"/>
          </p:nvPr>
        </p:nvSpPr>
        <p:spPr>
          <a:xfrm>
            <a:off x="2930055" y="1278680"/>
            <a:ext cx="2562875" cy="2562876"/>
          </a:xfrm>
          <a:custGeom>
            <a:avLst/>
            <a:gdLst>
              <a:gd name="connsiteX0" fmla="*/ 1281438 w 2562875"/>
              <a:gd name="connsiteY0" fmla="*/ 0 h 2562876"/>
              <a:gd name="connsiteX1" fmla="*/ 2562875 w 2562875"/>
              <a:gd name="connsiteY1" fmla="*/ 1281438 h 2562876"/>
              <a:gd name="connsiteX2" fmla="*/ 1281438 w 2562875"/>
              <a:gd name="connsiteY2" fmla="*/ 2562876 h 2562876"/>
              <a:gd name="connsiteX3" fmla="*/ 0 w 2562875"/>
              <a:gd name="connsiteY3" fmla="*/ 1281438 h 2562876"/>
            </a:gdLst>
            <a:ahLst/>
            <a:cxnLst>
              <a:cxn ang="0">
                <a:pos x="connsiteX0" y="connsiteY0"/>
              </a:cxn>
              <a:cxn ang="0">
                <a:pos x="connsiteX1" y="connsiteY1"/>
              </a:cxn>
              <a:cxn ang="0">
                <a:pos x="connsiteX2" y="connsiteY2"/>
              </a:cxn>
              <a:cxn ang="0">
                <a:pos x="connsiteX3" y="connsiteY3"/>
              </a:cxn>
            </a:cxnLst>
            <a:rect l="l" t="t" r="r" b="b"/>
            <a:pathLst>
              <a:path w="2562875" h="2562876">
                <a:moveTo>
                  <a:pt x="1281438" y="0"/>
                </a:moveTo>
                <a:lnTo>
                  <a:pt x="2562875" y="1281438"/>
                </a:lnTo>
                <a:lnTo>
                  <a:pt x="1281438" y="2562876"/>
                </a:lnTo>
                <a:lnTo>
                  <a:pt x="0" y="1281438"/>
                </a:lnTo>
                <a:close/>
              </a:path>
            </a:pathLst>
          </a:custGeom>
          <a:solidFill>
            <a:schemeClr val="bg2"/>
          </a:solidFill>
          <a:ln w="19050">
            <a:solidFill>
              <a:schemeClr val="bg1"/>
            </a:solidFill>
          </a:ln>
        </p:spPr>
        <p:txBody>
          <a:bodyPr wrap="square">
            <a:noAutofit/>
          </a:bodyPr>
          <a:lstStyle>
            <a:lvl1pPr>
              <a:defRPr sz="1000"/>
            </a:lvl1pPr>
          </a:lstStyle>
          <a:p>
            <a:endParaRPr lang="zh-CN" altLang="en-US"/>
          </a:p>
        </p:txBody>
      </p:sp>
      <p:sp>
        <p:nvSpPr>
          <p:cNvPr id="19" name="图片占位符 18"/>
          <p:cNvSpPr>
            <a:spLocks noGrp="1"/>
          </p:cNvSpPr>
          <p:nvPr>
            <p:ph type="pic" sz="quarter" idx="14"/>
          </p:nvPr>
        </p:nvSpPr>
        <p:spPr>
          <a:xfrm>
            <a:off x="-5206" y="887130"/>
            <a:ext cx="4213960" cy="5892423"/>
          </a:xfrm>
          <a:custGeom>
            <a:avLst/>
            <a:gdLst>
              <a:gd name="connsiteX0" fmla="*/ 1271571 w 4213960"/>
              <a:gd name="connsiteY0" fmla="*/ 0 h 5892423"/>
              <a:gd name="connsiteX1" fmla="*/ 4213960 w 4213960"/>
              <a:gd name="connsiteY1" fmla="*/ 2946212 h 5892423"/>
              <a:gd name="connsiteX2" fmla="*/ 1271571 w 4213960"/>
              <a:gd name="connsiteY2" fmla="*/ 5892423 h 5892423"/>
              <a:gd name="connsiteX3" fmla="*/ 0 w 4213960"/>
              <a:gd name="connsiteY3" fmla="*/ 4619201 h 5892423"/>
              <a:gd name="connsiteX4" fmla="*/ 0 w 4213960"/>
              <a:gd name="connsiteY4" fmla="*/ 1273223 h 58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960" h="5892423">
                <a:moveTo>
                  <a:pt x="1271571" y="0"/>
                </a:moveTo>
                <a:lnTo>
                  <a:pt x="4213960" y="2946212"/>
                </a:lnTo>
                <a:lnTo>
                  <a:pt x="1271571" y="5892423"/>
                </a:lnTo>
                <a:lnTo>
                  <a:pt x="0" y="4619201"/>
                </a:lnTo>
                <a:lnTo>
                  <a:pt x="0" y="1273223"/>
                </a:lnTo>
                <a:close/>
              </a:path>
            </a:pathLst>
          </a:custGeom>
          <a:solidFill>
            <a:schemeClr val="bg2"/>
          </a:solidFill>
          <a:ln w="19050">
            <a:solidFill>
              <a:schemeClr val="bg1"/>
            </a:solidFill>
          </a:ln>
        </p:spPr>
        <p:txBody>
          <a:bodyPr wrap="square">
            <a:noAutofit/>
          </a:bodyPr>
          <a:lstStyle>
            <a:lvl1pPr>
              <a:defRPr sz="1000"/>
            </a:lvl1pPr>
          </a:lstStyle>
          <a:p>
            <a:endParaRPr lang="zh-CN" altLang="en-US"/>
          </a:p>
        </p:txBody>
      </p:sp>
      <p:sp>
        <p:nvSpPr>
          <p:cNvPr id="25" name="图片占位符 24"/>
          <p:cNvSpPr>
            <a:spLocks noGrp="1"/>
          </p:cNvSpPr>
          <p:nvPr>
            <p:ph type="pic" sz="quarter" idx="15"/>
          </p:nvPr>
        </p:nvSpPr>
        <p:spPr>
          <a:xfrm>
            <a:off x="2470053" y="4498705"/>
            <a:ext cx="2135729" cy="2135729"/>
          </a:xfrm>
          <a:custGeom>
            <a:avLst/>
            <a:gdLst>
              <a:gd name="connsiteX0" fmla="*/ 1067865 w 2135729"/>
              <a:gd name="connsiteY0" fmla="*/ 0 h 2135729"/>
              <a:gd name="connsiteX1" fmla="*/ 2135729 w 2135729"/>
              <a:gd name="connsiteY1" fmla="*/ 1067865 h 2135729"/>
              <a:gd name="connsiteX2" fmla="*/ 1067865 w 2135729"/>
              <a:gd name="connsiteY2" fmla="*/ 2135729 h 2135729"/>
              <a:gd name="connsiteX3" fmla="*/ 0 w 2135729"/>
              <a:gd name="connsiteY3" fmla="*/ 1067865 h 2135729"/>
            </a:gdLst>
            <a:ahLst/>
            <a:cxnLst>
              <a:cxn ang="0">
                <a:pos x="connsiteX0" y="connsiteY0"/>
              </a:cxn>
              <a:cxn ang="0">
                <a:pos x="connsiteX1" y="connsiteY1"/>
              </a:cxn>
              <a:cxn ang="0">
                <a:pos x="connsiteX2" y="connsiteY2"/>
              </a:cxn>
              <a:cxn ang="0">
                <a:pos x="connsiteX3" y="connsiteY3"/>
              </a:cxn>
            </a:cxnLst>
            <a:rect l="l" t="t" r="r" b="b"/>
            <a:pathLst>
              <a:path w="2135729" h="2135729">
                <a:moveTo>
                  <a:pt x="1067865" y="0"/>
                </a:moveTo>
                <a:lnTo>
                  <a:pt x="2135729" y="1067865"/>
                </a:lnTo>
                <a:lnTo>
                  <a:pt x="1067865" y="2135729"/>
                </a:lnTo>
                <a:lnTo>
                  <a:pt x="0" y="1067865"/>
                </a:lnTo>
                <a:close/>
              </a:path>
            </a:pathLst>
          </a:custGeom>
          <a:solidFill>
            <a:schemeClr val="bg2"/>
          </a:solidFill>
          <a:ln w="19050">
            <a:solidFill>
              <a:schemeClr val="bg1"/>
            </a:solidFill>
          </a:ln>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26" presetClass="emph" presetSubtype="0" fill="hold" grpId="1" nodeType="withEffect">
                                  <p:stCondLst>
                                    <p:cond delay="200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par>
                                <p:cTn id="13" presetID="53" presetClass="entr" presetSubtype="16" fill="hold" grpId="0"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50" fill="hold"/>
                                        <p:tgtEl>
                                          <p:spTgt spid="20"/>
                                        </p:tgtEl>
                                        <p:attrNameLst>
                                          <p:attrName>ppt_w</p:attrName>
                                        </p:attrNameLst>
                                      </p:cBhvr>
                                      <p:tavLst>
                                        <p:tav tm="0">
                                          <p:val>
                                            <p:fltVal val="0"/>
                                          </p:val>
                                        </p:tav>
                                        <p:tav tm="100000">
                                          <p:val>
                                            <p:strVal val="#ppt_w"/>
                                          </p:val>
                                        </p:tav>
                                      </p:tavLst>
                                    </p:anim>
                                    <p:anim calcmode="lin" valueType="num">
                                      <p:cBhvr>
                                        <p:cTn id="16" dur="250" fill="hold"/>
                                        <p:tgtEl>
                                          <p:spTgt spid="20"/>
                                        </p:tgtEl>
                                        <p:attrNameLst>
                                          <p:attrName>ppt_h</p:attrName>
                                        </p:attrNameLst>
                                      </p:cBhvr>
                                      <p:tavLst>
                                        <p:tav tm="0">
                                          <p:val>
                                            <p:fltVal val="0"/>
                                          </p:val>
                                        </p:tav>
                                        <p:tav tm="100000">
                                          <p:val>
                                            <p:strVal val="#ppt_h"/>
                                          </p:val>
                                        </p:tav>
                                      </p:tavLst>
                                    </p:anim>
                                    <p:animEffect transition="in" filter="fade">
                                      <p:cBhvr>
                                        <p:cTn id="17" dur="250"/>
                                        <p:tgtEl>
                                          <p:spTgt spid="20"/>
                                        </p:tgtEl>
                                      </p:cBhvr>
                                    </p:animEffect>
                                  </p:childTnLst>
                                </p:cTn>
                              </p:par>
                              <p:par>
                                <p:cTn id="18" presetID="26" presetClass="emph" presetSubtype="0" fill="hold" grpId="1" nodeType="withEffect">
                                  <p:stCondLst>
                                    <p:cond delay="2500"/>
                                  </p:stCondLst>
                                  <p:childTnLst>
                                    <p:animEffect transition="out" filter="fade">
                                      <p:cBhvr>
                                        <p:cTn id="19" dur="500" tmFilter="0, 0; .2, .5; .8, .5; 1, 0"/>
                                        <p:tgtEl>
                                          <p:spTgt spid="20"/>
                                        </p:tgtEl>
                                      </p:cBhvr>
                                    </p:animEffect>
                                    <p:animScale>
                                      <p:cBhvr>
                                        <p:cTn id="20" dur="250" autoRev="1" fill="hold"/>
                                        <p:tgtEl>
                                          <p:spTgt spid="20"/>
                                        </p:tgtEl>
                                      </p:cBhvr>
                                      <p:by x="105000" y="105000"/>
                                    </p:animScale>
                                  </p:childTnLst>
                                </p:cTn>
                              </p:par>
                              <p:par>
                                <p:cTn id="21" presetID="53" presetClass="entr" presetSubtype="16" fill="hold" grpId="0" nodeType="withEffect">
                                  <p:stCondLst>
                                    <p:cond delay="750"/>
                                  </p:stCondLst>
                                  <p:childTnLst>
                                    <p:set>
                                      <p:cBhvr>
                                        <p:cTn id="22" dur="1" fill="hold">
                                          <p:stCondLst>
                                            <p:cond delay="0"/>
                                          </p:stCondLst>
                                        </p:cTn>
                                        <p:tgtEl>
                                          <p:spTgt spid="24"/>
                                        </p:tgtEl>
                                        <p:attrNameLst>
                                          <p:attrName>style.visibility</p:attrName>
                                        </p:attrNameLst>
                                      </p:cBhvr>
                                      <p:to>
                                        <p:strVal val="visible"/>
                                      </p:to>
                                    </p:set>
                                    <p:anim calcmode="lin" valueType="num">
                                      <p:cBhvr>
                                        <p:cTn id="23" dur="250" fill="hold"/>
                                        <p:tgtEl>
                                          <p:spTgt spid="24"/>
                                        </p:tgtEl>
                                        <p:attrNameLst>
                                          <p:attrName>ppt_w</p:attrName>
                                        </p:attrNameLst>
                                      </p:cBhvr>
                                      <p:tavLst>
                                        <p:tav tm="0">
                                          <p:val>
                                            <p:fltVal val="0"/>
                                          </p:val>
                                        </p:tav>
                                        <p:tav tm="100000">
                                          <p:val>
                                            <p:strVal val="#ppt_w"/>
                                          </p:val>
                                        </p:tav>
                                      </p:tavLst>
                                    </p:anim>
                                    <p:anim calcmode="lin" valueType="num">
                                      <p:cBhvr>
                                        <p:cTn id="24" dur="250" fill="hold"/>
                                        <p:tgtEl>
                                          <p:spTgt spid="24"/>
                                        </p:tgtEl>
                                        <p:attrNameLst>
                                          <p:attrName>ppt_h</p:attrName>
                                        </p:attrNameLst>
                                      </p:cBhvr>
                                      <p:tavLst>
                                        <p:tav tm="0">
                                          <p:val>
                                            <p:fltVal val="0"/>
                                          </p:val>
                                        </p:tav>
                                        <p:tav tm="100000">
                                          <p:val>
                                            <p:strVal val="#ppt_h"/>
                                          </p:val>
                                        </p:tav>
                                      </p:tavLst>
                                    </p:anim>
                                    <p:animEffect transition="in" filter="fade">
                                      <p:cBhvr>
                                        <p:cTn id="25" dur="250"/>
                                        <p:tgtEl>
                                          <p:spTgt spid="24"/>
                                        </p:tgtEl>
                                      </p:cBhvr>
                                    </p:animEffect>
                                  </p:childTnLst>
                                </p:cTn>
                              </p:par>
                              <p:par>
                                <p:cTn id="26" presetID="26" presetClass="emph" presetSubtype="0" fill="hold" grpId="1" nodeType="withEffect">
                                  <p:stCondLst>
                                    <p:cond delay="3000"/>
                                  </p:stCondLst>
                                  <p:childTnLst>
                                    <p:animEffect transition="out" filter="fade">
                                      <p:cBhvr>
                                        <p:cTn id="27" dur="500" tmFilter="0, 0; .2, .5; .8, .5; 1, 0"/>
                                        <p:tgtEl>
                                          <p:spTgt spid="24"/>
                                        </p:tgtEl>
                                      </p:cBhvr>
                                    </p:animEffect>
                                    <p:animScale>
                                      <p:cBhvr>
                                        <p:cTn id="28" dur="250" autoRev="1" fill="hold"/>
                                        <p:tgtEl>
                                          <p:spTgt spid="24"/>
                                        </p:tgtEl>
                                      </p:cBhvr>
                                      <p:by x="105000" y="105000"/>
                                    </p:animScale>
                                  </p:childTnLst>
                                </p:cTn>
                              </p:par>
                              <p:par>
                                <p:cTn id="29" presetID="53" presetClass="entr" presetSubtype="16" fill="hold" grpId="0" nodeType="withEffect">
                                  <p:stCondLst>
                                    <p:cond delay="5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250" fill="hold"/>
                                        <p:tgtEl>
                                          <p:spTgt spid="25"/>
                                        </p:tgtEl>
                                        <p:attrNameLst>
                                          <p:attrName>ppt_w</p:attrName>
                                        </p:attrNameLst>
                                      </p:cBhvr>
                                      <p:tavLst>
                                        <p:tav tm="0">
                                          <p:val>
                                            <p:fltVal val="0"/>
                                          </p:val>
                                        </p:tav>
                                        <p:tav tm="100000">
                                          <p:val>
                                            <p:strVal val="#ppt_w"/>
                                          </p:val>
                                        </p:tav>
                                      </p:tavLst>
                                    </p:anim>
                                    <p:anim calcmode="lin" valueType="num">
                                      <p:cBhvr>
                                        <p:cTn id="32" dur="250" fill="hold"/>
                                        <p:tgtEl>
                                          <p:spTgt spid="25"/>
                                        </p:tgtEl>
                                        <p:attrNameLst>
                                          <p:attrName>ppt_h</p:attrName>
                                        </p:attrNameLst>
                                      </p:cBhvr>
                                      <p:tavLst>
                                        <p:tav tm="0">
                                          <p:val>
                                            <p:fltVal val="0"/>
                                          </p:val>
                                        </p:tav>
                                        <p:tav tm="100000">
                                          <p:val>
                                            <p:strVal val="#ppt_h"/>
                                          </p:val>
                                        </p:tav>
                                      </p:tavLst>
                                    </p:anim>
                                    <p:animEffect transition="in" filter="fade">
                                      <p:cBhvr>
                                        <p:cTn id="33" dur="250"/>
                                        <p:tgtEl>
                                          <p:spTgt spid="25"/>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250" fill="hold"/>
                                        <p:tgtEl>
                                          <p:spTgt spid="22"/>
                                        </p:tgtEl>
                                        <p:attrNameLst>
                                          <p:attrName>ppt_w</p:attrName>
                                        </p:attrNameLst>
                                      </p:cBhvr>
                                      <p:tavLst>
                                        <p:tav tm="0">
                                          <p:val>
                                            <p:fltVal val="0"/>
                                          </p:val>
                                        </p:tav>
                                        <p:tav tm="100000">
                                          <p:val>
                                            <p:strVal val="#ppt_w"/>
                                          </p:val>
                                        </p:tav>
                                      </p:tavLst>
                                    </p:anim>
                                    <p:anim calcmode="lin" valueType="num">
                                      <p:cBhvr>
                                        <p:cTn id="37" dur="250" fill="hold"/>
                                        <p:tgtEl>
                                          <p:spTgt spid="22"/>
                                        </p:tgtEl>
                                        <p:attrNameLst>
                                          <p:attrName>ppt_h</p:attrName>
                                        </p:attrNameLst>
                                      </p:cBhvr>
                                      <p:tavLst>
                                        <p:tav tm="0">
                                          <p:val>
                                            <p:fltVal val="0"/>
                                          </p:val>
                                        </p:tav>
                                        <p:tav tm="100000">
                                          <p:val>
                                            <p:strVal val="#ppt_h"/>
                                          </p:val>
                                        </p:tav>
                                      </p:tavLst>
                                    </p:anim>
                                    <p:animEffect transition="in" filter="fade">
                                      <p:cBhvr>
                                        <p:cTn id="38" dur="250"/>
                                        <p:tgtEl>
                                          <p:spTgt spid="22"/>
                                        </p:tgtEl>
                                      </p:cBhvr>
                                    </p:animEffect>
                                  </p:childTnLst>
                                </p:cTn>
                              </p:par>
                              <p:par>
                                <p:cTn id="39" presetID="26" presetClass="emph" presetSubtype="0" fill="hold" grpId="1" nodeType="withEffect">
                                  <p:stCondLst>
                                    <p:cond delay="3500"/>
                                  </p:stCondLst>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53" presetClass="entr" presetSubtype="16" fill="hold" grpId="0" nodeType="withEffect">
                                  <p:stCondLst>
                                    <p:cond delay="1750"/>
                                  </p:stCondLst>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ppt_w</p:attrName>
                                        </p:attrNameLst>
                                      </p:cBhvr>
                                      <p:tavLst>
                                        <p:tav tm="0">
                                          <p:val>
                                            <p:fltVal val="0"/>
                                          </p:val>
                                        </p:tav>
                                        <p:tav tm="100000">
                                          <p:val>
                                            <p:strVal val="#ppt_w"/>
                                          </p:val>
                                        </p:tav>
                                      </p:tavLst>
                                    </p:anim>
                                    <p:anim calcmode="lin" valueType="num">
                                      <p:cBhvr>
                                        <p:cTn id="45" dur="250" fill="hold"/>
                                        <p:tgtEl>
                                          <p:spTgt spid="21"/>
                                        </p:tgtEl>
                                        <p:attrNameLst>
                                          <p:attrName>ppt_h</p:attrName>
                                        </p:attrNameLst>
                                      </p:cBhvr>
                                      <p:tavLst>
                                        <p:tav tm="0">
                                          <p:val>
                                            <p:fltVal val="0"/>
                                          </p:val>
                                        </p:tav>
                                        <p:tav tm="100000">
                                          <p:val>
                                            <p:strVal val="#ppt_h"/>
                                          </p:val>
                                        </p:tav>
                                      </p:tavLst>
                                    </p:anim>
                                    <p:animEffect transition="in" filter="fade">
                                      <p:cBhvr>
                                        <p:cTn id="46" dur="250"/>
                                        <p:tgtEl>
                                          <p:spTgt spid="21"/>
                                        </p:tgtEl>
                                      </p:cBhvr>
                                    </p:animEffect>
                                  </p:childTnLst>
                                </p:cTn>
                              </p:par>
                              <p:par>
                                <p:cTn id="47" presetID="26" presetClass="emph" presetSubtype="0" fill="hold" grpId="1" nodeType="withEffect">
                                  <p:stCondLst>
                                    <p:cond delay="4000"/>
                                  </p:stCondLst>
                                  <p:childTnLst>
                                    <p:animEffect transition="out" filter="fade">
                                      <p:cBhvr>
                                        <p:cTn id="48" dur="500" tmFilter="0, 0; .2, .5; .8, .5; 1, 0"/>
                                        <p:tgtEl>
                                          <p:spTgt spid="21"/>
                                        </p:tgtEl>
                                      </p:cBhvr>
                                    </p:animEffect>
                                    <p:animScale>
                                      <p:cBhvr>
                                        <p:cTn id="4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2" grpId="0" animBg="1"/>
      <p:bldP spid="22" grpId="1" animBg="1"/>
      <p:bldP spid="21" grpId="0" animBg="1"/>
      <p:bldP spid="21" grpId="1" animBg="1"/>
      <p:bldP spid="20" grpId="0" animBg="1"/>
      <p:bldP spid="20" grpId="1" animBg="1"/>
      <p:bldP spid="19" grpId="0" animBg="1"/>
      <p:bldP spid="19" grpId="1" animBg="1"/>
      <p:bldP spid="2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8977235" y="885648"/>
            <a:ext cx="2671618" cy="3651379"/>
          </a:xfrm>
          <a:custGeom>
            <a:avLst/>
            <a:gdLst>
              <a:gd name="connsiteX0" fmla="*/ 0 w 2671618"/>
              <a:gd name="connsiteY0" fmla="*/ 0 h 3651379"/>
              <a:gd name="connsiteX1" fmla="*/ 2671618 w 2671618"/>
              <a:gd name="connsiteY1" fmla="*/ 0 h 3651379"/>
              <a:gd name="connsiteX2" fmla="*/ 2671618 w 2671618"/>
              <a:gd name="connsiteY2" fmla="*/ 3454006 h 3651379"/>
              <a:gd name="connsiteX3" fmla="*/ 0 w 2671618"/>
              <a:gd name="connsiteY3" fmla="*/ 2966007 h 3651379"/>
            </a:gdLst>
            <a:ahLst/>
            <a:cxnLst>
              <a:cxn ang="0">
                <a:pos x="connsiteX0" y="connsiteY0"/>
              </a:cxn>
              <a:cxn ang="0">
                <a:pos x="connsiteX1" y="connsiteY1"/>
              </a:cxn>
              <a:cxn ang="0">
                <a:pos x="connsiteX2" y="connsiteY2"/>
              </a:cxn>
              <a:cxn ang="0">
                <a:pos x="connsiteX3" y="connsiteY3"/>
              </a:cxn>
            </a:cxnLst>
            <a:rect l="l" t="t" r="r" b="b"/>
            <a:pathLst>
              <a:path w="2671618" h="3651379">
                <a:moveTo>
                  <a:pt x="0" y="0"/>
                </a:moveTo>
                <a:lnTo>
                  <a:pt x="2671618" y="0"/>
                </a:lnTo>
                <a:lnTo>
                  <a:pt x="2671618" y="3454006"/>
                </a:lnTo>
                <a:cubicBezTo>
                  <a:pt x="1335809" y="4096110"/>
                  <a:pt x="1335809" y="2966007"/>
                  <a:pt x="0" y="2966007"/>
                </a:cubicBez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6231960" y="885646"/>
            <a:ext cx="2671618" cy="3651380"/>
          </a:xfrm>
          <a:custGeom>
            <a:avLst/>
            <a:gdLst>
              <a:gd name="connsiteX0" fmla="*/ 0 w 2671618"/>
              <a:gd name="connsiteY0" fmla="*/ 0 h 3651380"/>
              <a:gd name="connsiteX1" fmla="*/ 2671618 w 2671618"/>
              <a:gd name="connsiteY1" fmla="*/ 0 h 3651380"/>
              <a:gd name="connsiteX2" fmla="*/ 2671618 w 2671618"/>
              <a:gd name="connsiteY2" fmla="*/ 2966008 h 3651380"/>
              <a:gd name="connsiteX3" fmla="*/ 0 w 2671618"/>
              <a:gd name="connsiteY3" fmla="*/ 3454007 h 3651380"/>
            </a:gdLst>
            <a:ahLst/>
            <a:cxnLst>
              <a:cxn ang="0">
                <a:pos x="connsiteX0" y="connsiteY0"/>
              </a:cxn>
              <a:cxn ang="0">
                <a:pos x="connsiteX1" y="connsiteY1"/>
              </a:cxn>
              <a:cxn ang="0">
                <a:pos x="connsiteX2" y="connsiteY2"/>
              </a:cxn>
              <a:cxn ang="0">
                <a:pos x="connsiteX3" y="connsiteY3"/>
              </a:cxn>
            </a:cxnLst>
            <a:rect l="l" t="t" r="r" b="b"/>
            <a:pathLst>
              <a:path w="2671618" h="3651380">
                <a:moveTo>
                  <a:pt x="0" y="0"/>
                </a:moveTo>
                <a:lnTo>
                  <a:pt x="2671618" y="0"/>
                </a:lnTo>
                <a:lnTo>
                  <a:pt x="2671618" y="2966008"/>
                </a:lnTo>
                <a:cubicBezTo>
                  <a:pt x="1335809" y="2966008"/>
                  <a:pt x="1335809" y="4096111"/>
                  <a:pt x="0" y="3454007"/>
                </a:cubicBez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3486685" y="885646"/>
            <a:ext cx="2671618" cy="3651380"/>
          </a:xfrm>
          <a:custGeom>
            <a:avLst/>
            <a:gdLst>
              <a:gd name="connsiteX0" fmla="*/ 0 w 2671618"/>
              <a:gd name="connsiteY0" fmla="*/ 0 h 3651380"/>
              <a:gd name="connsiteX1" fmla="*/ 2671618 w 2671618"/>
              <a:gd name="connsiteY1" fmla="*/ 0 h 3651380"/>
              <a:gd name="connsiteX2" fmla="*/ 2671618 w 2671618"/>
              <a:gd name="connsiteY2" fmla="*/ 3454007 h 3651380"/>
              <a:gd name="connsiteX3" fmla="*/ 0 w 2671618"/>
              <a:gd name="connsiteY3" fmla="*/ 2966008 h 3651380"/>
            </a:gdLst>
            <a:ahLst/>
            <a:cxnLst>
              <a:cxn ang="0">
                <a:pos x="connsiteX0" y="connsiteY0"/>
              </a:cxn>
              <a:cxn ang="0">
                <a:pos x="connsiteX1" y="connsiteY1"/>
              </a:cxn>
              <a:cxn ang="0">
                <a:pos x="connsiteX2" y="connsiteY2"/>
              </a:cxn>
              <a:cxn ang="0">
                <a:pos x="connsiteX3" y="connsiteY3"/>
              </a:cxn>
            </a:cxnLst>
            <a:rect l="l" t="t" r="r" b="b"/>
            <a:pathLst>
              <a:path w="2671618" h="3651380">
                <a:moveTo>
                  <a:pt x="0" y="0"/>
                </a:moveTo>
                <a:lnTo>
                  <a:pt x="2671618" y="0"/>
                </a:lnTo>
                <a:lnTo>
                  <a:pt x="2671618" y="3454007"/>
                </a:lnTo>
                <a:cubicBezTo>
                  <a:pt x="1335809" y="4096111"/>
                  <a:pt x="1335809" y="2966008"/>
                  <a:pt x="0" y="2966008"/>
                </a:cubicBezTo>
                <a:close/>
              </a:path>
            </a:pathLst>
          </a:custGeom>
          <a:solidFill>
            <a:schemeClr val="bg2"/>
          </a:solidFill>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735586" y="885645"/>
            <a:ext cx="2671618" cy="3651380"/>
          </a:xfrm>
          <a:custGeom>
            <a:avLst/>
            <a:gdLst>
              <a:gd name="connsiteX0" fmla="*/ 0 w 2671618"/>
              <a:gd name="connsiteY0" fmla="*/ 0 h 3651380"/>
              <a:gd name="connsiteX1" fmla="*/ 2671618 w 2671618"/>
              <a:gd name="connsiteY1" fmla="*/ 0 h 3651380"/>
              <a:gd name="connsiteX2" fmla="*/ 2671618 w 2671618"/>
              <a:gd name="connsiteY2" fmla="*/ 2966008 h 3651380"/>
              <a:gd name="connsiteX3" fmla="*/ 0 w 2671618"/>
              <a:gd name="connsiteY3" fmla="*/ 3454007 h 3651380"/>
            </a:gdLst>
            <a:ahLst/>
            <a:cxnLst>
              <a:cxn ang="0">
                <a:pos x="connsiteX0" y="connsiteY0"/>
              </a:cxn>
              <a:cxn ang="0">
                <a:pos x="connsiteX1" y="connsiteY1"/>
              </a:cxn>
              <a:cxn ang="0">
                <a:pos x="connsiteX2" y="connsiteY2"/>
              </a:cxn>
              <a:cxn ang="0">
                <a:pos x="connsiteX3" y="connsiteY3"/>
              </a:cxn>
            </a:cxnLst>
            <a:rect l="l" t="t" r="r" b="b"/>
            <a:pathLst>
              <a:path w="2671618" h="3651380">
                <a:moveTo>
                  <a:pt x="0" y="0"/>
                </a:moveTo>
                <a:lnTo>
                  <a:pt x="2671618" y="0"/>
                </a:lnTo>
                <a:lnTo>
                  <a:pt x="2671618" y="2966008"/>
                </a:lnTo>
                <a:cubicBezTo>
                  <a:pt x="1335809" y="2966008"/>
                  <a:pt x="1335809" y="4096111"/>
                  <a:pt x="0" y="3454007"/>
                </a:cubicBez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15" name="图片占位符 14"/>
          <p:cNvSpPr>
            <a:spLocks noGrp="1"/>
          </p:cNvSpPr>
          <p:nvPr>
            <p:ph type="pic" sz="quarter" idx="12"/>
          </p:nvPr>
        </p:nvSpPr>
        <p:spPr>
          <a:xfrm>
            <a:off x="6909250" y="1187151"/>
            <a:ext cx="3586000" cy="3586000"/>
          </a:xfrm>
          <a:custGeom>
            <a:avLst/>
            <a:gdLst>
              <a:gd name="connsiteX0" fmla="*/ 1793001 w 3586000"/>
              <a:gd name="connsiteY0" fmla="*/ 0 h 3586000"/>
              <a:gd name="connsiteX1" fmla="*/ 3586000 w 3586000"/>
              <a:gd name="connsiteY1" fmla="*/ 0 h 3586000"/>
              <a:gd name="connsiteX2" fmla="*/ 3586000 w 3586000"/>
              <a:gd name="connsiteY2" fmla="*/ 1793000 h 3586000"/>
              <a:gd name="connsiteX3" fmla="*/ 1793000 w 3586000"/>
              <a:gd name="connsiteY3" fmla="*/ 3586000 h 3586000"/>
              <a:gd name="connsiteX4" fmla="*/ 0 w 3586000"/>
              <a:gd name="connsiteY4" fmla="*/ 1793000 h 3586000"/>
              <a:gd name="connsiteX5" fmla="*/ 1 w 3586000"/>
              <a:gd name="connsiteY5" fmla="*/ 1793000 h 3586000"/>
              <a:gd name="connsiteX6" fmla="*/ 1793001 w 3586000"/>
              <a:gd name="connsiteY6" fmla="*/ 0 h 35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6000" h="3586000">
                <a:moveTo>
                  <a:pt x="1793001" y="0"/>
                </a:moveTo>
                <a:lnTo>
                  <a:pt x="3586000" y="0"/>
                </a:lnTo>
                <a:lnTo>
                  <a:pt x="3586000" y="1793000"/>
                </a:lnTo>
                <a:cubicBezTo>
                  <a:pt x="3586000" y="2783247"/>
                  <a:pt x="2783247" y="3586000"/>
                  <a:pt x="1793000" y="3586000"/>
                </a:cubicBezTo>
                <a:cubicBezTo>
                  <a:pt x="802753" y="3586000"/>
                  <a:pt x="0" y="2783247"/>
                  <a:pt x="0" y="1793000"/>
                </a:cubicBezTo>
                <a:lnTo>
                  <a:pt x="1" y="1793000"/>
                </a:lnTo>
                <a:cubicBezTo>
                  <a:pt x="1" y="802753"/>
                  <a:pt x="802754" y="0"/>
                  <a:pt x="1793001" y="0"/>
                </a:cubicBezTo>
                <a:close/>
              </a:path>
            </a:pathLst>
          </a:custGeom>
          <a:solidFill>
            <a:schemeClr val="bg2"/>
          </a:solidFill>
        </p:spPr>
        <p:txBody>
          <a:bodyPr wrap="square">
            <a:noAutofit/>
          </a:bodyPr>
          <a:lstStyle>
            <a:lvl1pPr>
              <a:defRPr sz="1000"/>
            </a:lvl1pPr>
          </a:lstStyle>
          <a:p>
            <a:endParaRPr lang="zh-CN" altLang="en-US"/>
          </a:p>
        </p:txBody>
      </p:sp>
      <p:sp>
        <p:nvSpPr>
          <p:cNvPr id="14" name="图片占位符 13"/>
          <p:cNvSpPr>
            <a:spLocks noGrp="1"/>
          </p:cNvSpPr>
          <p:nvPr>
            <p:ph type="pic" sz="quarter" idx="13"/>
          </p:nvPr>
        </p:nvSpPr>
        <p:spPr>
          <a:xfrm>
            <a:off x="3887754" y="1187151"/>
            <a:ext cx="3760350" cy="3760350"/>
          </a:xfrm>
          <a:custGeom>
            <a:avLst/>
            <a:gdLst>
              <a:gd name="connsiteX0" fmla="*/ 1880176 w 3760350"/>
              <a:gd name="connsiteY0" fmla="*/ 0 h 3760350"/>
              <a:gd name="connsiteX1" fmla="*/ 3760350 w 3760350"/>
              <a:gd name="connsiteY1" fmla="*/ 0 h 3760350"/>
              <a:gd name="connsiteX2" fmla="*/ 3760350 w 3760350"/>
              <a:gd name="connsiteY2" fmla="*/ 1880175 h 3760350"/>
              <a:gd name="connsiteX3" fmla="*/ 1880175 w 3760350"/>
              <a:gd name="connsiteY3" fmla="*/ 3760350 h 3760350"/>
              <a:gd name="connsiteX4" fmla="*/ 0 w 3760350"/>
              <a:gd name="connsiteY4" fmla="*/ 1880175 h 3760350"/>
              <a:gd name="connsiteX5" fmla="*/ 1 w 3760350"/>
              <a:gd name="connsiteY5" fmla="*/ 1880175 h 3760350"/>
              <a:gd name="connsiteX6" fmla="*/ 1880176 w 3760350"/>
              <a:gd name="connsiteY6" fmla="*/ 0 h 37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0350" h="3760350">
                <a:moveTo>
                  <a:pt x="1880176" y="0"/>
                </a:moveTo>
                <a:lnTo>
                  <a:pt x="3760350" y="0"/>
                </a:lnTo>
                <a:lnTo>
                  <a:pt x="3760350" y="1880175"/>
                </a:lnTo>
                <a:cubicBezTo>
                  <a:pt x="3760350" y="2918567"/>
                  <a:pt x="2918567" y="3760350"/>
                  <a:pt x="1880175" y="3760350"/>
                </a:cubicBezTo>
                <a:cubicBezTo>
                  <a:pt x="841783" y="3760350"/>
                  <a:pt x="0" y="2918567"/>
                  <a:pt x="0" y="1880175"/>
                </a:cubicBezTo>
                <a:lnTo>
                  <a:pt x="1" y="1880175"/>
                </a:lnTo>
                <a:cubicBezTo>
                  <a:pt x="1" y="841783"/>
                  <a:pt x="841784" y="0"/>
                  <a:pt x="1880176" y="0"/>
                </a:cubicBezTo>
                <a:close/>
              </a:path>
            </a:pathLst>
          </a:custGeom>
          <a:solidFill>
            <a:schemeClr val="bg2"/>
          </a:solidFill>
        </p:spPr>
        <p:txBody>
          <a:bodyPr wrap="square">
            <a:noAutofit/>
          </a:bodyPr>
          <a:lstStyle>
            <a:lvl1pPr>
              <a:defRPr sz="1000"/>
            </a:lvl1pPr>
          </a:lstStyle>
          <a:p>
            <a:endParaRPr lang="zh-CN" altLang="en-US"/>
          </a:p>
        </p:txBody>
      </p:sp>
      <p:sp>
        <p:nvSpPr>
          <p:cNvPr id="13" name="图片占位符 12"/>
          <p:cNvSpPr>
            <a:spLocks noGrp="1"/>
          </p:cNvSpPr>
          <p:nvPr>
            <p:ph type="pic" sz="quarter" idx="14"/>
          </p:nvPr>
        </p:nvSpPr>
        <p:spPr>
          <a:xfrm>
            <a:off x="355201" y="1187151"/>
            <a:ext cx="4224470" cy="4224470"/>
          </a:xfrm>
          <a:custGeom>
            <a:avLst/>
            <a:gdLst>
              <a:gd name="connsiteX0" fmla="*/ 2112236 w 4224470"/>
              <a:gd name="connsiteY0" fmla="*/ 0 h 4224470"/>
              <a:gd name="connsiteX1" fmla="*/ 4224470 w 4224470"/>
              <a:gd name="connsiteY1" fmla="*/ 0 h 4224470"/>
              <a:gd name="connsiteX2" fmla="*/ 4224470 w 4224470"/>
              <a:gd name="connsiteY2" fmla="*/ 2112235 h 4224470"/>
              <a:gd name="connsiteX3" fmla="*/ 2112235 w 4224470"/>
              <a:gd name="connsiteY3" fmla="*/ 4224470 h 4224470"/>
              <a:gd name="connsiteX4" fmla="*/ 0 w 4224470"/>
              <a:gd name="connsiteY4" fmla="*/ 2112235 h 4224470"/>
              <a:gd name="connsiteX5" fmla="*/ 1 w 4224470"/>
              <a:gd name="connsiteY5" fmla="*/ 2112235 h 4224470"/>
              <a:gd name="connsiteX6" fmla="*/ 2112236 w 4224470"/>
              <a:gd name="connsiteY6" fmla="*/ 0 h 422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470" h="4224470">
                <a:moveTo>
                  <a:pt x="2112236" y="0"/>
                </a:moveTo>
                <a:lnTo>
                  <a:pt x="4224470" y="0"/>
                </a:lnTo>
                <a:lnTo>
                  <a:pt x="4224470" y="2112235"/>
                </a:lnTo>
                <a:cubicBezTo>
                  <a:pt x="4224470" y="3278790"/>
                  <a:pt x="3278790" y="4224470"/>
                  <a:pt x="2112235" y="4224470"/>
                </a:cubicBezTo>
                <a:cubicBezTo>
                  <a:pt x="945680" y="4224470"/>
                  <a:pt x="0" y="3278790"/>
                  <a:pt x="0" y="2112235"/>
                </a:cubicBezTo>
                <a:lnTo>
                  <a:pt x="1" y="2112235"/>
                </a:lnTo>
                <a:cubicBezTo>
                  <a:pt x="1" y="945680"/>
                  <a:pt x="945681" y="0"/>
                  <a:pt x="2112236" y="0"/>
                </a:cubicBez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9182101" y="1230148"/>
            <a:ext cx="3009900" cy="4114800"/>
          </a:xfrm>
          <a:custGeom>
            <a:avLst/>
            <a:gdLst>
              <a:gd name="connsiteX0" fmla="*/ 3009900 w 3009900"/>
              <a:gd name="connsiteY0" fmla="*/ 0 h 4114800"/>
              <a:gd name="connsiteX1" fmla="*/ 3009900 w 3009900"/>
              <a:gd name="connsiteY1" fmla="*/ 792714 h 4114800"/>
              <a:gd name="connsiteX2" fmla="*/ 3009900 w 3009900"/>
              <a:gd name="connsiteY2" fmla="*/ 3322087 h 4114800"/>
              <a:gd name="connsiteX3" fmla="*/ 3009900 w 3009900"/>
              <a:gd name="connsiteY3" fmla="*/ 4114800 h 4114800"/>
              <a:gd name="connsiteX4" fmla="*/ 2377997 w 3009900"/>
              <a:gd name="connsiteY4" fmla="*/ 4006762 h 4114800"/>
              <a:gd name="connsiteX5" fmla="*/ 1187916 w 3009900"/>
              <a:gd name="connsiteY5" fmla="*/ 3852167 h 4114800"/>
              <a:gd name="connsiteX6" fmla="*/ 0 w 3009900"/>
              <a:gd name="connsiteY6" fmla="*/ 3743759 h 4114800"/>
              <a:gd name="connsiteX7" fmla="*/ 0 w 3009900"/>
              <a:gd name="connsiteY7" fmla="*/ 3322087 h 4114800"/>
              <a:gd name="connsiteX8" fmla="*/ 0 w 3009900"/>
              <a:gd name="connsiteY8" fmla="*/ 792714 h 4114800"/>
              <a:gd name="connsiteX9" fmla="*/ 0 w 3009900"/>
              <a:gd name="connsiteY9" fmla="*/ 371042 h 4114800"/>
              <a:gd name="connsiteX10" fmla="*/ 1187916 w 3009900"/>
              <a:gd name="connsiteY10" fmla="*/ 262633 h 4114800"/>
              <a:gd name="connsiteX11" fmla="*/ 2377997 w 3009900"/>
              <a:gd name="connsiteY11" fmla="*/ 108038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900" h="4114800">
                <a:moveTo>
                  <a:pt x="3009900" y="0"/>
                </a:moveTo>
                <a:lnTo>
                  <a:pt x="3009900" y="792714"/>
                </a:lnTo>
                <a:lnTo>
                  <a:pt x="3009900" y="3322087"/>
                </a:lnTo>
                <a:lnTo>
                  <a:pt x="3009900" y="4114800"/>
                </a:lnTo>
                <a:lnTo>
                  <a:pt x="2377997" y="4006762"/>
                </a:lnTo>
                <a:cubicBezTo>
                  <a:pt x="1990573" y="3948602"/>
                  <a:pt x="1593518" y="3896943"/>
                  <a:pt x="1187916" y="3852167"/>
                </a:cubicBezTo>
                <a:lnTo>
                  <a:pt x="0" y="3743759"/>
                </a:lnTo>
                <a:lnTo>
                  <a:pt x="0" y="3322087"/>
                </a:lnTo>
                <a:lnTo>
                  <a:pt x="0" y="792714"/>
                </a:lnTo>
                <a:lnTo>
                  <a:pt x="0" y="371042"/>
                </a:lnTo>
                <a:lnTo>
                  <a:pt x="1187916" y="262633"/>
                </a:lnTo>
                <a:cubicBezTo>
                  <a:pt x="1593518" y="217858"/>
                  <a:pt x="1990573" y="166199"/>
                  <a:pt x="2377997" y="108038"/>
                </a:cubicBez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6117167" y="1604797"/>
            <a:ext cx="3007784" cy="3363384"/>
          </a:xfrm>
          <a:custGeom>
            <a:avLst/>
            <a:gdLst>
              <a:gd name="connsiteX0" fmla="*/ 3007784 w 3007784"/>
              <a:gd name="connsiteY0" fmla="*/ 0 h 3363384"/>
              <a:gd name="connsiteX1" fmla="*/ 3007784 w 3007784"/>
              <a:gd name="connsiteY1" fmla="*/ 416647 h 3363384"/>
              <a:gd name="connsiteX2" fmla="*/ 3007784 w 3007784"/>
              <a:gd name="connsiteY2" fmla="*/ 2946737 h 3363384"/>
              <a:gd name="connsiteX3" fmla="*/ 3007784 w 3007784"/>
              <a:gd name="connsiteY3" fmla="*/ 3363384 h 3363384"/>
              <a:gd name="connsiteX4" fmla="*/ 2374542 w 3007784"/>
              <a:gd name="connsiteY4" fmla="*/ 3323209 h 3363384"/>
              <a:gd name="connsiteX5" fmla="*/ 403289 w 3007784"/>
              <a:gd name="connsiteY5" fmla="*/ 3270222 h 3363384"/>
              <a:gd name="connsiteX6" fmla="*/ 0 w 3007784"/>
              <a:gd name="connsiteY6" fmla="*/ 3273844 h 3363384"/>
              <a:gd name="connsiteX7" fmla="*/ 0 w 3007784"/>
              <a:gd name="connsiteY7" fmla="*/ 2946737 h 3363384"/>
              <a:gd name="connsiteX8" fmla="*/ 0 w 3007784"/>
              <a:gd name="connsiteY8" fmla="*/ 416647 h 3363384"/>
              <a:gd name="connsiteX9" fmla="*/ 0 w 3007784"/>
              <a:gd name="connsiteY9" fmla="*/ 89540 h 3363384"/>
              <a:gd name="connsiteX10" fmla="*/ 403289 w 3007784"/>
              <a:gd name="connsiteY10" fmla="*/ 93162 h 3363384"/>
              <a:gd name="connsiteX11" fmla="*/ 2374542 w 3007784"/>
              <a:gd name="connsiteY11" fmla="*/ 40176 h 336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784" h="3363384">
                <a:moveTo>
                  <a:pt x="3007784" y="0"/>
                </a:moveTo>
                <a:lnTo>
                  <a:pt x="3007784" y="416647"/>
                </a:lnTo>
                <a:lnTo>
                  <a:pt x="3007784" y="2946737"/>
                </a:lnTo>
                <a:lnTo>
                  <a:pt x="3007784" y="3363384"/>
                </a:lnTo>
                <a:lnTo>
                  <a:pt x="2374542" y="3323209"/>
                </a:lnTo>
                <a:cubicBezTo>
                  <a:pt x="1731795" y="3288318"/>
                  <a:pt x="1073490" y="3270222"/>
                  <a:pt x="403289" y="3270222"/>
                </a:cubicBezTo>
                <a:lnTo>
                  <a:pt x="0" y="3273844"/>
                </a:lnTo>
                <a:lnTo>
                  <a:pt x="0" y="2946737"/>
                </a:lnTo>
                <a:lnTo>
                  <a:pt x="0" y="416647"/>
                </a:lnTo>
                <a:lnTo>
                  <a:pt x="0" y="89540"/>
                </a:lnTo>
                <a:lnTo>
                  <a:pt x="403289" y="93162"/>
                </a:lnTo>
                <a:cubicBezTo>
                  <a:pt x="1073490" y="93162"/>
                  <a:pt x="1731795" y="75067"/>
                  <a:pt x="2374542" y="40176"/>
                </a:cubicBez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3050119" y="1564583"/>
            <a:ext cx="3007783" cy="3445933"/>
          </a:xfrm>
          <a:custGeom>
            <a:avLst/>
            <a:gdLst>
              <a:gd name="connsiteX0" fmla="*/ 0 w 3007783"/>
              <a:gd name="connsiteY0" fmla="*/ 0 h 3445933"/>
              <a:gd name="connsiteX1" fmla="*/ 456698 w 3007783"/>
              <a:gd name="connsiteY1" fmla="*/ 41702 h 3445933"/>
              <a:gd name="connsiteX2" fmla="*/ 2399276 w 3007783"/>
              <a:gd name="connsiteY2" fmla="*/ 129111 h 3445933"/>
              <a:gd name="connsiteX3" fmla="*/ 3007783 w 3007783"/>
              <a:gd name="connsiteY3" fmla="*/ 134575 h 3445933"/>
              <a:gd name="connsiteX4" fmla="*/ 3007783 w 3007783"/>
              <a:gd name="connsiteY4" fmla="*/ 458443 h 3445933"/>
              <a:gd name="connsiteX5" fmla="*/ 3007783 w 3007783"/>
              <a:gd name="connsiteY5" fmla="*/ 2987490 h 3445933"/>
              <a:gd name="connsiteX6" fmla="*/ 3007783 w 3007783"/>
              <a:gd name="connsiteY6" fmla="*/ 3311359 h 3445933"/>
              <a:gd name="connsiteX7" fmla="*/ 2399276 w 3007783"/>
              <a:gd name="connsiteY7" fmla="*/ 3316822 h 3445933"/>
              <a:gd name="connsiteX8" fmla="*/ 456698 w 3007783"/>
              <a:gd name="connsiteY8" fmla="*/ 3404231 h 3445933"/>
              <a:gd name="connsiteX9" fmla="*/ 0 w 3007783"/>
              <a:gd name="connsiteY9" fmla="*/ 3445933 h 3445933"/>
              <a:gd name="connsiteX10" fmla="*/ 0 w 3007783"/>
              <a:gd name="connsiteY10" fmla="*/ 2987490 h 3445933"/>
              <a:gd name="connsiteX11" fmla="*/ 0 w 3007783"/>
              <a:gd name="connsiteY11" fmla="*/ 458443 h 34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783" h="3445933">
                <a:moveTo>
                  <a:pt x="0" y="0"/>
                </a:moveTo>
                <a:lnTo>
                  <a:pt x="456698" y="41702"/>
                </a:lnTo>
                <a:cubicBezTo>
                  <a:pt x="1088668" y="87627"/>
                  <a:pt x="1737413" y="117196"/>
                  <a:pt x="2399276" y="129111"/>
                </a:cubicBezTo>
                <a:lnTo>
                  <a:pt x="3007783" y="134575"/>
                </a:lnTo>
                <a:lnTo>
                  <a:pt x="3007783" y="458443"/>
                </a:lnTo>
                <a:lnTo>
                  <a:pt x="3007783" y="2987490"/>
                </a:lnTo>
                <a:lnTo>
                  <a:pt x="3007783" y="3311359"/>
                </a:lnTo>
                <a:lnTo>
                  <a:pt x="2399276" y="3316822"/>
                </a:lnTo>
                <a:cubicBezTo>
                  <a:pt x="1737413" y="3328737"/>
                  <a:pt x="1088668" y="3358306"/>
                  <a:pt x="456698" y="3404231"/>
                </a:cubicBezTo>
                <a:lnTo>
                  <a:pt x="0" y="3445933"/>
                </a:lnTo>
                <a:lnTo>
                  <a:pt x="0" y="2987490"/>
                </a:lnTo>
                <a:lnTo>
                  <a:pt x="0" y="458443"/>
                </a:lnTo>
                <a:close/>
              </a:path>
            </a:pathLst>
          </a:custGeom>
          <a:solidFill>
            <a:schemeClr val="bg2"/>
          </a:solidFill>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10583" y="1158183"/>
            <a:ext cx="3003551" cy="4258733"/>
          </a:xfrm>
          <a:custGeom>
            <a:avLst/>
            <a:gdLst>
              <a:gd name="connsiteX0" fmla="*/ 0 w 3003551"/>
              <a:gd name="connsiteY0" fmla="*/ 0 h 4258733"/>
              <a:gd name="connsiteX1" fmla="*/ 1046974 w 3003551"/>
              <a:gd name="connsiteY1" fmla="*/ 179435 h 4258733"/>
              <a:gd name="connsiteX2" fmla="*/ 2234544 w 3003551"/>
              <a:gd name="connsiteY2" fmla="*/ 334075 h 4258733"/>
              <a:gd name="connsiteX3" fmla="*/ 3003551 w 3003551"/>
              <a:gd name="connsiteY3" fmla="*/ 404423 h 4258733"/>
              <a:gd name="connsiteX4" fmla="*/ 3003551 w 3003551"/>
              <a:gd name="connsiteY4" fmla="*/ 864310 h 4258733"/>
              <a:gd name="connsiteX5" fmla="*/ 3003551 w 3003551"/>
              <a:gd name="connsiteY5" fmla="*/ 3394423 h 4258733"/>
              <a:gd name="connsiteX6" fmla="*/ 3003551 w 3003551"/>
              <a:gd name="connsiteY6" fmla="*/ 3854310 h 4258733"/>
              <a:gd name="connsiteX7" fmla="*/ 2234544 w 3003551"/>
              <a:gd name="connsiteY7" fmla="*/ 3924659 h 4258733"/>
              <a:gd name="connsiteX8" fmla="*/ 1046974 w 3003551"/>
              <a:gd name="connsiteY8" fmla="*/ 4079298 h 4258733"/>
              <a:gd name="connsiteX9" fmla="*/ 0 w 3003551"/>
              <a:gd name="connsiteY9" fmla="*/ 4258733 h 4258733"/>
              <a:gd name="connsiteX10" fmla="*/ 0 w 3003551"/>
              <a:gd name="connsiteY10" fmla="*/ 3394423 h 4258733"/>
              <a:gd name="connsiteX11" fmla="*/ 0 w 3003551"/>
              <a:gd name="connsiteY11" fmla="*/ 864310 h 425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3551" h="4258733">
                <a:moveTo>
                  <a:pt x="0" y="0"/>
                </a:moveTo>
                <a:lnTo>
                  <a:pt x="1046974" y="179435"/>
                </a:lnTo>
                <a:cubicBezTo>
                  <a:pt x="1433579" y="237612"/>
                  <a:pt x="1829797" y="289286"/>
                  <a:pt x="2234544" y="334075"/>
                </a:cubicBezTo>
                <a:lnTo>
                  <a:pt x="3003551" y="404423"/>
                </a:lnTo>
                <a:lnTo>
                  <a:pt x="3003551" y="864310"/>
                </a:lnTo>
                <a:lnTo>
                  <a:pt x="3003551" y="3394423"/>
                </a:lnTo>
                <a:lnTo>
                  <a:pt x="3003551" y="3854310"/>
                </a:lnTo>
                <a:lnTo>
                  <a:pt x="2234544" y="3924659"/>
                </a:lnTo>
                <a:cubicBezTo>
                  <a:pt x="1829797" y="3969447"/>
                  <a:pt x="1433579" y="4021121"/>
                  <a:pt x="1046974" y="4079298"/>
                </a:cubicBezTo>
                <a:lnTo>
                  <a:pt x="0" y="4258733"/>
                </a:lnTo>
                <a:lnTo>
                  <a:pt x="0" y="3394423"/>
                </a:lnTo>
                <a:lnTo>
                  <a:pt x="0" y="864310"/>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9124118" y="1328863"/>
            <a:ext cx="3067883" cy="4120673"/>
          </a:xfrm>
          <a:custGeom>
            <a:avLst/>
            <a:gdLst>
              <a:gd name="connsiteX0" fmla="*/ 3067883 w 3067883"/>
              <a:gd name="connsiteY0" fmla="*/ 0 h 4120673"/>
              <a:gd name="connsiteX1" fmla="*/ 3063620 w 3067883"/>
              <a:gd name="connsiteY1" fmla="*/ 4120673 h 4120673"/>
              <a:gd name="connsiteX2" fmla="*/ 0 w 3067883"/>
              <a:gd name="connsiteY2" fmla="*/ 3651731 h 4120673"/>
              <a:gd name="connsiteX3" fmla="*/ 16041 w 3067883"/>
              <a:gd name="connsiteY3" fmla="*/ 503123 h 4120673"/>
            </a:gdLst>
            <a:ahLst/>
            <a:cxnLst>
              <a:cxn ang="0">
                <a:pos x="connsiteX0" y="connsiteY0"/>
              </a:cxn>
              <a:cxn ang="0">
                <a:pos x="connsiteX1" y="connsiteY1"/>
              </a:cxn>
              <a:cxn ang="0">
                <a:pos x="connsiteX2" y="connsiteY2"/>
              </a:cxn>
              <a:cxn ang="0">
                <a:pos x="connsiteX3" y="connsiteY3"/>
              </a:cxn>
            </a:cxnLst>
            <a:rect l="l" t="t" r="r" b="b"/>
            <a:pathLst>
              <a:path w="3067883" h="4120673">
                <a:moveTo>
                  <a:pt x="3067883" y="0"/>
                </a:moveTo>
                <a:cubicBezTo>
                  <a:pt x="3066461" y="1373558"/>
                  <a:pt x="3065041" y="2747115"/>
                  <a:pt x="3063620" y="4120673"/>
                </a:cubicBezTo>
                <a:lnTo>
                  <a:pt x="0" y="3651731"/>
                </a:lnTo>
                <a:cubicBezTo>
                  <a:pt x="5346" y="2602195"/>
                  <a:pt x="10694" y="1552660"/>
                  <a:pt x="16041" y="503123"/>
                </a:cubicBez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6070021" y="1316770"/>
            <a:ext cx="3098205" cy="4132767"/>
          </a:xfrm>
          <a:custGeom>
            <a:avLst/>
            <a:gdLst>
              <a:gd name="connsiteX0" fmla="*/ 0 w 3098205"/>
              <a:gd name="connsiteY0" fmla="*/ 0 h 4132767"/>
              <a:gd name="connsiteX1" fmla="*/ 3082164 w 3098205"/>
              <a:gd name="connsiteY1" fmla="*/ 515217 h 4132767"/>
              <a:gd name="connsiteX2" fmla="*/ 3098205 w 3098205"/>
              <a:gd name="connsiteY2" fmla="*/ 3663825 h 4132767"/>
              <a:gd name="connsiteX3" fmla="*/ 34587 w 3098205"/>
              <a:gd name="connsiteY3" fmla="*/ 4132767 h 4132767"/>
            </a:gdLst>
            <a:ahLst/>
            <a:cxnLst>
              <a:cxn ang="0">
                <a:pos x="connsiteX0" y="connsiteY0"/>
              </a:cxn>
              <a:cxn ang="0">
                <a:pos x="connsiteX1" y="connsiteY1"/>
              </a:cxn>
              <a:cxn ang="0">
                <a:pos x="connsiteX2" y="connsiteY2"/>
              </a:cxn>
              <a:cxn ang="0">
                <a:pos x="connsiteX3" y="connsiteY3"/>
              </a:cxn>
            </a:cxnLst>
            <a:rect l="l" t="t" r="r" b="b"/>
            <a:pathLst>
              <a:path w="3098205" h="4132767">
                <a:moveTo>
                  <a:pt x="0" y="0"/>
                </a:moveTo>
                <a:lnTo>
                  <a:pt x="3082164" y="515217"/>
                </a:lnTo>
                <a:lnTo>
                  <a:pt x="3098205" y="3663825"/>
                </a:lnTo>
                <a:lnTo>
                  <a:pt x="34587" y="4132767"/>
                </a:ln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3024949" y="1316767"/>
            <a:ext cx="3088932" cy="4132767"/>
          </a:xfrm>
          <a:custGeom>
            <a:avLst/>
            <a:gdLst>
              <a:gd name="connsiteX0" fmla="*/ 3064456 w 3088932"/>
              <a:gd name="connsiteY0" fmla="*/ 0 h 4132767"/>
              <a:gd name="connsiteX1" fmla="*/ 3088932 w 3088932"/>
              <a:gd name="connsiteY1" fmla="*/ 4132767 h 4132767"/>
              <a:gd name="connsiteX2" fmla="*/ 0 w 3088932"/>
              <a:gd name="connsiteY2" fmla="*/ 3663825 h 4132767"/>
              <a:gd name="connsiteX3" fmla="*/ 16041 w 3088932"/>
              <a:gd name="connsiteY3" fmla="*/ 515217 h 4132767"/>
            </a:gdLst>
            <a:ahLst/>
            <a:cxnLst>
              <a:cxn ang="0">
                <a:pos x="connsiteX0" y="connsiteY0"/>
              </a:cxn>
              <a:cxn ang="0">
                <a:pos x="connsiteX1" y="connsiteY1"/>
              </a:cxn>
              <a:cxn ang="0">
                <a:pos x="connsiteX2" y="connsiteY2"/>
              </a:cxn>
              <a:cxn ang="0">
                <a:pos x="connsiteX3" y="connsiteY3"/>
              </a:cxn>
            </a:cxnLst>
            <a:rect l="l" t="t" r="r" b="b"/>
            <a:pathLst>
              <a:path w="3088932" h="4132767">
                <a:moveTo>
                  <a:pt x="3064456" y="0"/>
                </a:moveTo>
                <a:lnTo>
                  <a:pt x="3088932" y="4132767"/>
                </a:lnTo>
                <a:lnTo>
                  <a:pt x="0" y="3663825"/>
                </a:lnTo>
                <a:lnTo>
                  <a:pt x="16041" y="515217"/>
                </a:lnTo>
                <a:close/>
              </a:path>
            </a:pathLst>
          </a:custGeom>
          <a:solidFill>
            <a:schemeClr val="bg2"/>
          </a:solidFill>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3" y="1321173"/>
            <a:ext cx="3069057" cy="4128363"/>
          </a:xfrm>
          <a:custGeom>
            <a:avLst/>
            <a:gdLst>
              <a:gd name="connsiteX0" fmla="*/ 1174 w 3069057"/>
              <a:gd name="connsiteY0" fmla="*/ 0 h 4128363"/>
              <a:gd name="connsiteX1" fmla="*/ 3053015 w 3069057"/>
              <a:gd name="connsiteY1" fmla="*/ 510811 h 4128363"/>
              <a:gd name="connsiteX2" fmla="*/ 3069057 w 3069057"/>
              <a:gd name="connsiteY2" fmla="*/ 3659421 h 4128363"/>
              <a:gd name="connsiteX3" fmla="*/ 5439 w 3069057"/>
              <a:gd name="connsiteY3" fmla="*/ 4128363 h 4128363"/>
              <a:gd name="connsiteX4" fmla="*/ 1174 w 3069057"/>
              <a:gd name="connsiteY4" fmla="*/ 0 h 412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057" h="4128363">
                <a:moveTo>
                  <a:pt x="1174" y="0"/>
                </a:moveTo>
                <a:lnTo>
                  <a:pt x="3053015" y="510811"/>
                </a:lnTo>
                <a:cubicBezTo>
                  <a:pt x="3058363" y="1560348"/>
                  <a:pt x="3063709" y="2609884"/>
                  <a:pt x="3069057" y="3659421"/>
                </a:cubicBezTo>
                <a:lnTo>
                  <a:pt x="5439" y="4128363"/>
                </a:lnTo>
                <a:cubicBezTo>
                  <a:pt x="10785" y="2752242"/>
                  <a:pt x="-4172" y="1376121"/>
                  <a:pt x="1174" y="0"/>
                </a:cubicBez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000"/>
                                        <p:tgtEl>
                                          <p:spTgt spid="16"/>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par>
                                <p:cTn id="14" presetID="22" presetClass="entr" presetSubtype="8" fill="hold" grpId="0" nodeType="withEffect">
                                  <p:stCondLst>
                                    <p:cond delay="30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8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6089652" y="4083050"/>
            <a:ext cx="2702983" cy="2418292"/>
          </a:xfrm>
          <a:custGeom>
            <a:avLst/>
            <a:gdLst>
              <a:gd name="connsiteX0" fmla="*/ 0 w 2702983"/>
              <a:gd name="connsiteY0" fmla="*/ 0 h 2418292"/>
              <a:gd name="connsiteX1" fmla="*/ 2702983 w 2702983"/>
              <a:gd name="connsiteY1" fmla="*/ 0 h 2418292"/>
              <a:gd name="connsiteX2" fmla="*/ 2702983 w 2702983"/>
              <a:gd name="connsiteY2" fmla="*/ 2418292 h 2418292"/>
              <a:gd name="connsiteX3" fmla="*/ 0 w 2702983"/>
              <a:gd name="connsiteY3" fmla="*/ 2418292 h 2418292"/>
            </a:gdLst>
            <a:ahLst/>
            <a:cxnLst>
              <a:cxn ang="0">
                <a:pos x="connsiteX0" y="connsiteY0"/>
              </a:cxn>
              <a:cxn ang="0">
                <a:pos x="connsiteX1" y="connsiteY1"/>
              </a:cxn>
              <a:cxn ang="0">
                <a:pos x="connsiteX2" y="connsiteY2"/>
              </a:cxn>
              <a:cxn ang="0">
                <a:pos x="connsiteX3" y="connsiteY3"/>
              </a:cxn>
            </a:cxnLst>
            <a:rect l="l" t="t" r="r" b="b"/>
            <a:pathLst>
              <a:path w="2702983" h="2418292">
                <a:moveTo>
                  <a:pt x="0" y="0"/>
                </a:moveTo>
                <a:lnTo>
                  <a:pt x="2702983" y="0"/>
                </a:lnTo>
                <a:lnTo>
                  <a:pt x="2702983" y="2418292"/>
                </a:lnTo>
                <a:lnTo>
                  <a:pt x="0" y="2418292"/>
                </a:lnTo>
                <a:close/>
              </a:path>
            </a:pathLst>
          </a:custGeom>
          <a:solidFill>
            <a:schemeClr val="bg2"/>
          </a:solidFill>
          <a:ln>
            <a:solidFill>
              <a:schemeClr val="bg1"/>
            </a:solidFill>
          </a:ln>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3399367" y="4053785"/>
            <a:ext cx="2690284" cy="2436284"/>
          </a:xfrm>
          <a:custGeom>
            <a:avLst/>
            <a:gdLst>
              <a:gd name="connsiteX0" fmla="*/ 0 w 2690284"/>
              <a:gd name="connsiteY0" fmla="*/ 0 h 2436284"/>
              <a:gd name="connsiteX1" fmla="*/ 2690284 w 2690284"/>
              <a:gd name="connsiteY1" fmla="*/ 0 h 2436284"/>
              <a:gd name="connsiteX2" fmla="*/ 2690284 w 2690284"/>
              <a:gd name="connsiteY2" fmla="*/ 2436284 h 2436284"/>
              <a:gd name="connsiteX3" fmla="*/ 0 w 2690284"/>
              <a:gd name="connsiteY3" fmla="*/ 2436284 h 2436284"/>
            </a:gdLst>
            <a:ahLst/>
            <a:cxnLst>
              <a:cxn ang="0">
                <a:pos x="connsiteX0" y="connsiteY0"/>
              </a:cxn>
              <a:cxn ang="0">
                <a:pos x="connsiteX1" y="connsiteY1"/>
              </a:cxn>
              <a:cxn ang="0">
                <a:pos x="connsiteX2" y="connsiteY2"/>
              </a:cxn>
              <a:cxn ang="0">
                <a:pos x="connsiteX3" y="connsiteY3"/>
              </a:cxn>
            </a:cxnLst>
            <a:rect l="l" t="t" r="r" b="b"/>
            <a:pathLst>
              <a:path w="2690284" h="2436284">
                <a:moveTo>
                  <a:pt x="0" y="0"/>
                </a:moveTo>
                <a:lnTo>
                  <a:pt x="2690284" y="0"/>
                </a:lnTo>
                <a:lnTo>
                  <a:pt x="2690284" y="2436284"/>
                </a:lnTo>
                <a:lnTo>
                  <a:pt x="0" y="2436284"/>
                </a:lnTo>
                <a:close/>
              </a:path>
            </a:pathLst>
          </a:custGeom>
          <a:solidFill>
            <a:schemeClr val="bg2"/>
          </a:solidFill>
          <a:ln>
            <a:solidFill>
              <a:schemeClr val="bg1"/>
            </a:solidFill>
          </a:ln>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6089652" y="1653486"/>
            <a:ext cx="2702983" cy="2418292"/>
          </a:xfrm>
          <a:custGeom>
            <a:avLst/>
            <a:gdLst>
              <a:gd name="connsiteX0" fmla="*/ 0 w 2702983"/>
              <a:gd name="connsiteY0" fmla="*/ 0 h 2418292"/>
              <a:gd name="connsiteX1" fmla="*/ 2702983 w 2702983"/>
              <a:gd name="connsiteY1" fmla="*/ 0 h 2418292"/>
              <a:gd name="connsiteX2" fmla="*/ 2702983 w 2702983"/>
              <a:gd name="connsiteY2" fmla="*/ 2418292 h 2418292"/>
              <a:gd name="connsiteX3" fmla="*/ 0 w 2702983"/>
              <a:gd name="connsiteY3" fmla="*/ 2418292 h 2418292"/>
            </a:gdLst>
            <a:ahLst/>
            <a:cxnLst>
              <a:cxn ang="0">
                <a:pos x="connsiteX0" y="connsiteY0"/>
              </a:cxn>
              <a:cxn ang="0">
                <a:pos x="connsiteX1" y="connsiteY1"/>
              </a:cxn>
              <a:cxn ang="0">
                <a:pos x="connsiteX2" y="connsiteY2"/>
              </a:cxn>
              <a:cxn ang="0">
                <a:pos x="connsiteX3" y="connsiteY3"/>
              </a:cxn>
            </a:cxnLst>
            <a:rect l="l" t="t" r="r" b="b"/>
            <a:pathLst>
              <a:path w="2702983" h="2418292">
                <a:moveTo>
                  <a:pt x="0" y="0"/>
                </a:moveTo>
                <a:lnTo>
                  <a:pt x="2702983" y="0"/>
                </a:lnTo>
                <a:lnTo>
                  <a:pt x="2702983" y="2418292"/>
                </a:lnTo>
                <a:lnTo>
                  <a:pt x="0" y="2418292"/>
                </a:lnTo>
                <a:close/>
              </a:path>
            </a:pathLst>
          </a:custGeom>
          <a:solidFill>
            <a:schemeClr val="bg2"/>
          </a:solidFill>
          <a:ln>
            <a:solidFill>
              <a:schemeClr val="bg1"/>
            </a:solidFill>
          </a:ln>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3399367" y="1653486"/>
            <a:ext cx="2690284" cy="2417233"/>
          </a:xfrm>
          <a:custGeom>
            <a:avLst/>
            <a:gdLst>
              <a:gd name="connsiteX0" fmla="*/ 0 w 2690284"/>
              <a:gd name="connsiteY0" fmla="*/ 0 h 2417233"/>
              <a:gd name="connsiteX1" fmla="*/ 2690284 w 2690284"/>
              <a:gd name="connsiteY1" fmla="*/ 0 h 2417233"/>
              <a:gd name="connsiteX2" fmla="*/ 2690284 w 2690284"/>
              <a:gd name="connsiteY2" fmla="*/ 2417233 h 2417233"/>
              <a:gd name="connsiteX3" fmla="*/ 0 w 2690284"/>
              <a:gd name="connsiteY3" fmla="*/ 2417233 h 2417233"/>
            </a:gdLst>
            <a:ahLst/>
            <a:cxnLst>
              <a:cxn ang="0">
                <a:pos x="connsiteX0" y="connsiteY0"/>
              </a:cxn>
              <a:cxn ang="0">
                <a:pos x="connsiteX1" y="connsiteY1"/>
              </a:cxn>
              <a:cxn ang="0">
                <a:pos x="connsiteX2" y="connsiteY2"/>
              </a:cxn>
              <a:cxn ang="0">
                <a:pos x="connsiteX3" y="connsiteY3"/>
              </a:cxn>
            </a:cxnLst>
            <a:rect l="l" t="t" r="r" b="b"/>
            <a:pathLst>
              <a:path w="2690284" h="2417233">
                <a:moveTo>
                  <a:pt x="0" y="0"/>
                </a:moveTo>
                <a:lnTo>
                  <a:pt x="2690284" y="0"/>
                </a:lnTo>
                <a:lnTo>
                  <a:pt x="2690284" y="2417233"/>
                </a:lnTo>
                <a:lnTo>
                  <a:pt x="0" y="2417233"/>
                </a:lnTo>
                <a:close/>
              </a:path>
            </a:pathLst>
          </a:custGeom>
          <a:solidFill>
            <a:schemeClr val="bg2"/>
          </a:solidFill>
          <a:ln>
            <a:solidFill>
              <a:schemeClr val="bg1"/>
            </a:solidFill>
          </a:ln>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125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1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750" fill="hold"/>
                                        <p:tgtEl>
                                          <p:spTgt spid="16"/>
                                        </p:tgtEl>
                                        <p:attrNameLst>
                                          <p:attrName>ppt_w</p:attrName>
                                        </p:attrNameLst>
                                      </p:cBhvr>
                                      <p:tavLst>
                                        <p:tav tm="0">
                                          <p:val>
                                            <p:fltVal val="0"/>
                                          </p:val>
                                        </p:tav>
                                        <p:tav tm="100000">
                                          <p:val>
                                            <p:strVal val="#ppt_w"/>
                                          </p:val>
                                        </p:tav>
                                      </p:tavLst>
                                    </p:anim>
                                    <p:anim calcmode="lin" valueType="num">
                                      <p:cBhvr>
                                        <p:cTn id="14" dur="750" fill="hold"/>
                                        <p:tgtEl>
                                          <p:spTgt spid="16"/>
                                        </p:tgtEl>
                                        <p:attrNameLst>
                                          <p:attrName>ppt_h</p:attrName>
                                        </p:attrNameLst>
                                      </p:cBhvr>
                                      <p:tavLst>
                                        <p:tav tm="0">
                                          <p:val>
                                            <p:fltVal val="0"/>
                                          </p:val>
                                        </p:tav>
                                        <p:tav tm="100000">
                                          <p:val>
                                            <p:strVal val="#ppt_h"/>
                                          </p:val>
                                        </p:tav>
                                      </p:tavLst>
                                    </p:anim>
                                    <p:anim calcmode="lin" valueType="num">
                                      <p:cBhvr>
                                        <p:cTn id="15"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6" dur="750" fill="hold"/>
                                        <p:tgtEl>
                                          <p:spTgt spid="1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275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 calcmode="lin" valueType="num">
                                      <p:cBhvr>
                                        <p:cTn id="21" dur="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1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3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 calcmode="lin" valueType="num">
                                      <p:cBhvr>
                                        <p:cTn id="27"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28"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34" name="图片占位符 33"/>
          <p:cNvSpPr>
            <a:spLocks noGrp="1"/>
          </p:cNvSpPr>
          <p:nvPr>
            <p:ph type="pic" sz="quarter" idx="12"/>
          </p:nvPr>
        </p:nvSpPr>
        <p:spPr>
          <a:xfrm>
            <a:off x="8259185" y="3213111"/>
            <a:ext cx="2886927" cy="2952609"/>
          </a:xfrm>
          <a:custGeom>
            <a:avLst/>
            <a:gdLst>
              <a:gd name="connsiteX0" fmla="*/ 0 w 2886927"/>
              <a:gd name="connsiteY0" fmla="*/ 0 h 2952609"/>
              <a:gd name="connsiteX1" fmla="*/ 2886927 w 2886927"/>
              <a:gd name="connsiteY1" fmla="*/ 0 h 2952609"/>
              <a:gd name="connsiteX2" fmla="*/ 2886927 w 2886927"/>
              <a:gd name="connsiteY2" fmla="*/ 2952609 h 2952609"/>
              <a:gd name="connsiteX3" fmla="*/ 0 w 2886927"/>
              <a:gd name="connsiteY3" fmla="*/ 2952609 h 2952609"/>
            </a:gdLst>
            <a:ahLst/>
            <a:cxnLst>
              <a:cxn ang="0">
                <a:pos x="connsiteX0" y="connsiteY0"/>
              </a:cxn>
              <a:cxn ang="0">
                <a:pos x="connsiteX1" y="connsiteY1"/>
              </a:cxn>
              <a:cxn ang="0">
                <a:pos x="connsiteX2" y="connsiteY2"/>
              </a:cxn>
              <a:cxn ang="0">
                <a:pos x="connsiteX3" y="connsiteY3"/>
              </a:cxn>
            </a:cxnLst>
            <a:rect l="l" t="t" r="r" b="b"/>
            <a:pathLst>
              <a:path w="2886927" h="2952609">
                <a:moveTo>
                  <a:pt x="0" y="0"/>
                </a:moveTo>
                <a:lnTo>
                  <a:pt x="2886927" y="0"/>
                </a:lnTo>
                <a:lnTo>
                  <a:pt x="2886927" y="2952609"/>
                </a:lnTo>
                <a:lnTo>
                  <a:pt x="0" y="2952609"/>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33" name="图片占位符 32"/>
          <p:cNvSpPr>
            <a:spLocks noGrp="1"/>
          </p:cNvSpPr>
          <p:nvPr>
            <p:ph type="pic" sz="quarter" idx="13"/>
          </p:nvPr>
        </p:nvSpPr>
        <p:spPr>
          <a:xfrm>
            <a:off x="1183197" y="4000474"/>
            <a:ext cx="6928436" cy="2165246"/>
          </a:xfrm>
          <a:custGeom>
            <a:avLst/>
            <a:gdLst>
              <a:gd name="connsiteX0" fmla="*/ 0 w 6928436"/>
              <a:gd name="connsiteY0" fmla="*/ 0 h 2165246"/>
              <a:gd name="connsiteX1" fmla="*/ 6928436 w 6928436"/>
              <a:gd name="connsiteY1" fmla="*/ 0 h 2165246"/>
              <a:gd name="connsiteX2" fmla="*/ 6928436 w 6928436"/>
              <a:gd name="connsiteY2" fmla="*/ 2165246 h 2165246"/>
              <a:gd name="connsiteX3" fmla="*/ 0 w 6928436"/>
              <a:gd name="connsiteY3" fmla="*/ 2165246 h 2165246"/>
            </a:gdLst>
            <a:ahLst/>
            <a:cxnLst>
              <a:cxn ang="0">
                <a:pos x="connsiteX0" y="connsiteY0"/>
              </a:cxn>
              <a:cxn ang="0">
                <a:pos x="connsiteX1" y="connsiteY1"/>
              </a:cxn>
              <a:cxn ang="0">
                <a:pos x="connsiteX2" y="connsiteY2"/>
              </a:cxn>
              <a:cxn ang="0">
                <a:pos x="connsiteX3" y="connsiteY3"/>
              </a:cxn>
            </a:cxnLst>
            <a:rect l="l" t="t" r="r" b="b"/>
            <a:pathLst>
              <a:path w="6928436" h="2165246">
                <a:moveTo>
                  <a:pt x="0" y="0"/>
                </a:moveTo>
                <a:lnTo>
                  <a:pt x="6928436" y="0"/>
                </a:lnTo>
                <a:lnTo>
                  <a:pt x="6928436" y="2165246"/>
                </a:lnTo>
                <a:lnTo>
                  <a:pt x="0" y="2165246"/>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32" name="图片占位符 31"/>
          <p:cNvSpPr>
            <a:spLocks noGrp="1"/>
          </p:cNvSpPr>
          <p:nvPr>
            <p:ph type="pic" sz="quarter" idx="11"/>
          </p:nvPr>
        </p:nvSpPr>
        <p:spPr>
          <a:xfrm>
            <a:off x="1183197" y="1593939"/>
            <a:ext cx="3452086" cy="2311289"/>
          </a:xfrm>
          <a:custGeom>
            <a:avLst/>
            <a:gdLst>
              <a:gd name="connsiteX0" fmla="*/ 0 w 3452086"/>
              <a:gd name="connsiteY0" fmla="*/ 0 h 2311289"/>
              <a:gd name="connsiteX1" fmla="*/ 3452086 w 3452086"/>
              <a:gd name="connsiteY1" fmla="*/ 0 h 2311289"/>
              <a:gd name="connsiteX2" fmla="*/ 3452086 w 3452086"/>
              <a:gd name="connsiteY2" fmla="*/ 2311289 h 2311289"/>
              <a:gd name="connsiteX3" fmla="*/ 0 w 3452086"/>
              <a:gd name="connsiteY3" fmla="*/ 2311289 h 2311289"/>
            </a:gdLst>
            <a:ahLst/>
            <a:cxnLst>
              <a:cxn ang="0">
                <a:pos x="connsiteX0" y="connsiteY0"/>
              </a:cxn>
              <a:cxn ang="0">
                <a:pos x="connsiteX1" y="connsiteY1"/>
              </a:cxn>
              <a:cxn ang="0">
                <a:pos x="connsiteX2" y="connsiteY2"/>
              </a:cxn>
              <a:cxn ang="0">
                <a:pos x="connsiteX3" y="connsiteY3"/>
              </a:cxn>
            </a:cxnLst>
            <a:rect l="l" t="t" r="r" b="b"/>
            <a:pathLst>
              <a:path w="3452086" h="2311289">
                <a:moveTo>
                  <a:pt x="0" y="0"/>
                </a:moveTo>
                <a:lnTo>
                  <a:pt x="3452086" y="0"/>
                </a:lnTo>
                <a:lnTo>
                  <a:pt x="3452086" y="2311289"/>
                </a:lnTo>
                <a:lnTo>
                  <a:pt x="0" y="2311289"/>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Top)">
                                      <p:cBhvr>
                                        <p:cTn id="7" dur="500"/>
                                        <p:tgtEl>
                                          <p:spTgt spid="3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slide(fromTop)">
                                      <p:cBhvr>
                                        <p:cTn id="10" dur="500"/>
                                        <p:tgtEl>
                                          <p:spTgt spid="33"/>
                                        </p:tgtEl>
                                      </p:cBhvr>
                                    </p:animEffect>
                                  </p:childTnLst>
                                </p:cTn>
                              </p:par>
                              <p:par>
                                <p:cTn id="11" presetID="12" presetClass="entr" presetSubtype="1" fill="hold" grpId="0"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slide(fromTop)">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1524503" y="381"/>
            <a:ext cx="9142996" cy="3908623"/>
          </a:xfrm>
          <a:custGeom>
            <a:avLst/>
            <a:gdLst>
              <a:gd name="connsiteX0" fmla="*/ 0 w 9142996"/>
              <a:gd name="connsiteY0" fmla="*/ 0 h 3908623"/>
              <a:gd name="connsiteX1" fmla="*/ 9142996 w 9142996"/>
              <a:gd name="connsiteY1" fmla="*/ 0 h 3908623"/>
              <a:gd name="connsiteX2" fmla="*/ 9142996 w 9142996"/>
              <a:gd name="connsiteY2" fmla="*/ 3908623 h 3908623"/>
              <a:gd name="connsiteX3" fmla="*/ 0 w 9142996"/>
              <a:gd name="connsiteY3" fmla="*/ 3908623 h 3908623"/>
            </a:gdLst>
            <a:ahLst/>
            <a:cxnLst>
              <a:cxn ang="0">
                <a:pos x="connsiteX0" y="connsiteY0"/>
              </a:cxn>
              <a:cxn ang="0">
                <a:pos x="connsiteX1" y="connsiteY1"/>
              </a:cxn>
              <a:cxn ang="0">
                <a:pos x="connsiteX2" y="connsiteY2"/>
              </a:cxn>
              <a:cxn ang="0">
                <a:pos x="connsiteX3" y="connsiteY3"/>
              </a:cxn>
            </a:cxnLst>
            <a:rect l="l" t="t" r="r" b="b"/>
            <a:pathLst>
              <a:path w="9142996" h="3908623">
                <a:moveTo>
                  <a:pt x="0" y="0"/>
                </a:moveTo>
                <a:lnTo>
                  <a:pt x="9142996" y="0"/>
                </a:lnTo>
                <a:lnTo>
                  <a:pt x="9142996" y="3908623"/>
                </a:lnTo>
                <a:lnTo>
                  <a:pt x="0" y="3908623"/>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with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0" name="图片占位符 2"/>
          <p:cNvSpPr>
            <a:spLocks noGrp="1"/>
          </p:cNvSpPr>
          <p:nvPr>
            <p:ph type="pic" sz="quarter" idx="11"/>
          </p:nvPr>
        </p:nvSpPr>
        <p:spPr>
          <a:xfrm rot="19473986">
            <a:off x="1492417" y="1789019"/>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2" name="图片占位符 2"/>
          <p:cNvSpPr>
            <a:spLocks noGrp="1"/>
          </p:cNvSpPr>
          <p:nvPr>
            <p:ph type="pic" sz="quarter" idx="12"/>
          </p:nvPr>
        </p:nvSpPr>
        <p:spPr>
          <a:xfrm rot="19473986">
            <a:off x="2638311" y="1789019"/>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4" name="图片占位符 2"/>
          <p:cNvSpPr>
            <a:spLocks noGrp="1"/>
          </p:cNvSpPr>
          <p:nvPr>
            <p:ph type="pic" sz="quarter" idx="13"/>
          </p:nvPr>
        </p:nvSpPr>
        <p:spPr>
          <a:xfrm rot="19473986">
            <a:off x="4047166" y="1807288"/>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6" name="图片占位符 2"/>
          <p:cNvSpPr>
            <a:spLocks noGrp="1"/>
          </p:cNvSpPr>
          <p:nvPr>
            <p:ph type="pic" sz="quarter" idx="14"/>
          </p:nvPr>
        </p:nvSpPr>
        <p:spPr>
          <a:xfrm rot="19473986">
            <a:off x="6905263" y="1807683"/>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8" name="图片占位符 2"/>
          <p:cNvSpPr>
            <a:spLocks noGrp="1"/>
          </p:cNvSpPr>
          <p:nvPr>
            <p:ph type="pic" sz="quarter" idx="15"/>
          </p:nvPr>
        </p:nvSpPr>
        <p:spPr>
          <a:xfrm rot="19473986">
            <a:off x="8435033" y="1808078"/>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13" name="图片占位符 13"/>
          <p:cNvSpPr>
            <a:spLocks noGrp="1"/>
          </p:cNvSpPr>
          <p:nvPr>
            <p:ph type="pic" sz="quarter" idx="10"/>
          </p:nvPr>
        </p:nvSpPr>
        <p:spPr>
          <a:xfrm>
            <a:off x="-1713367" y="-1813832"/>
            <a:ext cx="2997201" cy="275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lang="zh-CN" altLang="en-US" sz="8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35" presetClass="path" presetSubtype="0" repeatCount="2000" autoRev="1" fill="hold" grpId="1" nodeType="withEffect">
                                  <p:stCondLst>
                                    <p:cond delay="500"/>
                                  </p:stCondLst>
                                  <p:childTnLst>
                                    <p:animMotion origin="layout" path="M -1.04167E-6 -0.00324 L -0.0681 -0.00324 " pathEditMode="relative" rAng="0" ptsTypes="AA">
                                      <p:cBhvr>
                                        <p:cTn id="10" dur="2000" fill="hold"/>
                                        <p:tgtEl>
                                          <p:spTgt spid="20"/>
                                        </p:tgtEl>
                                        <p:attrNameLst>
                                          <p:attrName>ppt_x</p:attrName>
                                          <p:attrName>ppt_y</p:attrName>
                                        </p:attrNameLst>
                                      </p:cBhvr>
                                      <p:rCtr x="-3411" y="0"/>
                                    </p:animMotion>
                                  </p:childTnLst>
                                </p:cTn>
                              </p:par>
                              <p:par>
                                <p:cTn id="11" presetID="2" presetClass="entr" presetSubtype="2" fill="hold" grpId="0" nodeType="withEffect">
                                  <p:stCondLst>
                                    <p:cond delay="150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35" presetClass="path" presetSubtype="0" repeatCount="2000" autoRev="1" fill="hold" grpId="1" nodeType="withEffect">
                                  <p:stCondLst>
                                    <p:cond delay="2000"/>
                                  </p:stCondLst>
                                  <p:childTnLst>
                                    <p:animMotion origin="layout" path="M -1.45833E-6 -0.00324 L -0.0681 -0.00324 " pathEditMode="relative" rAng="0" ptsTypes="AA">
                                      <p:cBhvr>
                                        <p:cTn id="16" dur="2000" fill="hold"/>
                                        <p:tgtEl>
                                          <p:spTgt spid="22"/>
                                        </p:tgtEl>
                                        <p:attrNameLst>
                                          <p:attrName>ppt_x</p:attrName>
                                          <p:attrName>ppt_y</p:attrName>
                                        </p:attrNameLst>
                                      </p:cBhvr>
                                      <p:rCtr x="-3411" y="0"/>
                                    </p:animMotion>
                                  </p:childTnLst>
                                </p:cTn>
                              </p:par>
                              <p:par>
                                <p:cTn id="17" presetID="2" presetClass="entr" presetSubtype="2" fill="hold" grpId="0" nodeType="withEffect">
                                  <p:stCondLst>
                                    <p:cond delay="3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35" presetClass="path" presetSubtype="0" repeatCount="2000" autoRev="1" fill="hold" grpId="1" nodeType="withEffect">
                                  <p:stCondLst>
                                    <p:cond delay="3500"/>
                                  </p:stCondLst>
                                  <p:childTnLst>
                                    <p:animMotion origin="layout" path="M 3.54167E-6 -0.00325 L -0.0681 -0.00325 " pathEditMode="relative" rAng="0" ptsTypes="AA">
                                      <p:cBhvr>
                                        <p:cTn id="22" dur="2000" fill="hold"/>
                                        <p:tgtEl>
                                          <p:spTgt spid="24"/>
                                        </p:tgtEl>
                                        <p:attrNameLst>
                                          <p:attrName>ppt_x</p:attrName>
                                          <p:attrName>ppt_y</p:attrName>
                                        </p:attrNameLst>
                                      </p:cBhvr>
                                      <p:rCtr x="-3411" y="0"/>
                                    </p:animMotion>
                                  </p:childTnLst>
                                </p:cTn>
                              </p:par>
                              <p:par>
                                <p:cTn id="23" presetID="2" presetClass="entr" presetSubtype="2" fill="hold" grpId="0" nodeType="withEffect">
                                  <p:stCondLst>
                                    <p:cond delay="40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35" presetClass="path" presetSubtype="0" repeatCount="2000" autoRev="1" fill="hold" grpId="1" nodeType="withEffect">
                                  <p:stCondLst>
                                    <p:cond delay="4500"/>
                                  </p:stCondLst>
                                  <p:childTnLst>
                                    <p:animMotion origin="layout" path="M -1.45833E-6 -0.00324 L -0.0681 -0.00324 " pathEditMode="relative" rAng="0" ptsTypes="AA">
                                      <p:cBhvr>
                                        <p:cTn id="28" dur="2000" fill="hold"/>
                                        <p:tgtEl>
                                          <p:spTgt spid="26"/>
                                        </p:tgtEl>
                                        <p:attrNameLst>
                                          <p:attrName>ppt_x</p:attrName>
                                          <p:attrName>ppt_y</p:attrName>
                                        </p:attrNameLst>
                                      </p:cBhvr>
                                      <p:rCtr x="-3411" y="0"/>
                                    </p:animMotion>
                                  </p:childTnLst>
                                </p:cTn>
                              </p:par>
                              <p:par>
                                <p:cTn id="29" presetID="2" presetClass="entr" presetSubtype="2" fill="hold" grpId="0" nodeType="withEffect">
                                  <p:stCondLst>
                                    <p:cond delay="5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35" presetClass="path" presetSubtype="0" repeatCount="2000" autoRev="1" fill="hold" grpId="1" nodeType="withEffect">
                                  <p:stCondLst>
                                    <p:cond delay="5500"/>
                                  </p:stCondLst>
                                  <p:childTnLst>
                                    <p:animMotion origin="layout" path="M 1.38889E-6 -0.00324 L -0.06806 -0.00324 " pathEditMode="relative" rAng="0" ptsTypes="AA">
                                      <p:cBhvr>
                                        <p:cTn id="34" dur="2000" fill="hold"/>
                                        <p:tgtEl>
                                          <p:spTgt spid="28"/>
                                        </p:tgtEl>
                                        <p:attrNameLst>
                                          <p:attrName>ppt_x</p:attrName>
                                          <p:attrName>ppt_y</p:attrName>
                                        </p:attrNameLst>
                                      </p:cBhvr>
                                      <p:rCtr x="-34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24" grpId="0" animBg="1"/>
      <p:bldP spid="24" grpId="1" animBg="1"/>
      <p:bldP spid="26" grpId="0" animBg="1"/>
      <p:bldP spid="26" grpId="1" animBg="1"/>
      <p:bldP spid="28" grpId="0" animBg="1"/>
      <p:bldP spid="28"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35" y="1390763"/>
            <a:ext cx="6514743" cy="4768589"/>
          </a:xfrm>
          <a:custGeom>
            <a:avLst/>
            <a:gdLst>
              <a:gd name="connsiteX0" fmla="*/ 0 w 6514743"/>
              <a:gd name="connsiteY0" fmla="*/ 0 h 4768589"/>
              <a:gd name="connsiteX1" fmla="*/ 6514743 w 6514743"/>
              <a:gd name="connsiteY1" fmla="*/ 0 h 4768589"/>
              <a:gd name="connsiteX2" fmla="*/ 6514743 w 6514743"/>
              <a:gd name="connsiteY2" fmla="*/ 4768589 h 4768589"/>
              <a:gd name="connsiteX3" fmla="*/ 0 w 6514743"/>
              <a:gd name="connsiteY3" fmla="*/ 4768589 h 4768589"/>
            </a:gdLst>
            <a:ahLst/>
            <a:cxnLst>
              <a:cxn ang="0">
                <a:pos x="connsiteX0" y="connsiteY0"/>
              </a:cxn>
              <a:cxn ang="0">
                <a:pos x="connsiteX1" y="connsiteY1"/>
              </a:cxn>
              <a:cxn ang="0">
                <a:pos x="connsiteX2" y="connsiteY2"/>
              </a:cxn>
              <a:cxn ang="0">
                <a:pos x="connsiteX3" y="connsiteY3"/>
              </a:cxn>
            </a:cxnLst>
            <a:rect l="l" t="t" r="r" b="b"/>
            <a:pathLst>
              <a:path w="6514743" h="4768589">
                <a:moveTo>
                  <a:pt x="0" y="0"/>
                </a:moveTo>
                <a:lnTo>
                  <a:pt x="6514743" y="0"/>
                </a:lnTo>
                <a:lnTo>
                  <a:pt x="6514743" y="4768589"/>
                </a:lnTo>
                <a:lnTo>
                  <a:pt x="0" y="4768589"/>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26" name="图片占位符 25"/>
          <p:cNvSpPr>
            <a:spLocks noGrp="1"/>
          </p:cNvSpPr>
          <p:nvPr>
            <p:ph type="pic" sz="quarter" idx="12"/>
          </p:nvPr>
        </p:nvSpPr>
        <p:spPr>
          <a:xfrm>
            <a:off x="6476983" y="3869106"/>
            <a:ext cx="4944363" cy="2285890"/>
          </a:xfrm>
          <a:custGeom>
            <a:avLst/>
            <a:gdLst>
              <a:gd name="connsiteX0" fmla="*/ 0 w 4944363"/>
              <a:gd name="connsiteY0" fmla="*/ 0 h 2285890"/>
              <a:gd name="connsiteX1" fmla="*/ 4944363 w 4944363"/>
              <a:gd name="connsiteY1" fmla="*/ 0 h 2285890"/>
              <a:gd name="connsiteX2" fmla="*/ 4944363 w 4944363"/>
              <a:gd name="connsiteY2" fmla="*/ 2285890 h 2285890"/>
              <a:gd name="connsiteX3" fmla="*/ 0 w 4944363"/>
              <a:gd name="connsiteY3" fmla="*/ 2285890 h 2285890"/>
            </a:gdLst>
            <a:ahLst/>
            <a:cxnLst>
              <a:cxn ang="0">
                <a:pos x="connsiteX0" y="connsiteY0"/>
              </a:cxn>
              <a:cxn ang="0">
                <a:pos x="connsiteX1" y="connsiteY1"/>
              </a:cxn>
              <a:cxn ang="0">
                <a:pos x="connsiteX2" y="connsiteY2"/>
              </a:cxn>
              <a:cxn ang="0">
                <a:pos x="connsiteX3" y="connsiteY3"/>
              </a:cxn>
            </a:cxnLst>
            <a:rect l="l" t="t" r="r" b="b"/>
            <a:pathLst>
              <a:path w="4944363" h="2285890">
                <a:moveTo>
                  <a:pt x="0" y="0"/>
                </a:moveTo>
                <a:lnTo>
                  <a:pt x="4944363" y="0"/>
                </a:lnTo>
                <a:lnTo>
                  <a:pt x="4944363" y="2285890"/>
                </a:lnTo>
                <a:lnTo>
                  <a:pt x="0" y="2285890"/>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25" name="图片占位符 24"/>
          <p:cNvSpPr>
            <a:spLocks noGrp="1"/>
          </p:cNvSpPr>
          <p:nvPr>
            <p:ph type="pic" sz="quarter" idx="11"/>
          </p:nvPr>
        </p:nvSpPr>
        <p:spPr>
          <a:xfrm>
            <a:off x="838389" y="1583214"/>
            <a:ext cx="4873916" cy="2285889"/>
          </a:xfrm>
          <a:custGeom>
            <a:avLst/>
            <a:gdLst>
              <a:gd name="connsiteX0" fmla="*/ 0 w 4873916"/>
              <a:gd name="connsiteY0" fmla="*/ 0 h 2285889"/>
              <a:gd name="connsiteX1" fmla="*/ 4873916 w 4873916"/>
              <a:gd name="connsiteY1" fmla="*/ 0 h 2285889"/>
              <a:gd name="connsiteX2" fmla="*/ 4873916 w 4873916"/>
              <a:gd name="connsiteY2" fmla="*/ 2285889 h 2285889"/>
              <a:gd name="connsiteX3" fmla="*/ 0 w 4873916"/>
              <a:gd name="connsiteY3" fmla="*/ 2285889 h 2285889"/>
            </a:gdLst>
            <a:ahLst/>
            <a:cxnLst>
              <a:cxn ang="0">
                <a:pos x="connsiteX0" y="connsiteY0"/>
              </a:cxn>
              <a:cxn ang="0">
                <a:pos x="connsiteX1" y="connsiteY1"/>
              </a:cxn>
              <a:cxn ang="0">
                <a:pos x="connsiteX2" y="connsiteY2"/>
              </a:cxn>
              <a:cxn ang="0">
                <a:pos x="connsiteX3" y="connsiteY3"/>
              </a:cxn>
            </a:cxnLst>
            <a:rect l="l" t="t" r="r" b="b"/>
            <a:pathLst>
              <a:path w="4873916" h="2285889">
                <a:moveTo>
                  <a:pt x="0" y="0"/>
                </a:moveTo>
                <a:lnTo>
                  <a:pt x="4873916" y="0"/>
                </a:lnTo>
                <a:lnTo>
                  <a:pt x="4873916" y="2285889"/>
                </a:lnTo>
                <a:lnTo>
                  <a:pt x="0" y="2285889"/>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Top)">
                                      <p:cBhvr>
                                        <p:cTn id="7" dur="500"/>
                                        <p:tgtEl>
                                          <p:spTgt spid="25"/>
                                        </p:tgtEl>
                                      </p:cBhvr>
                                    </p:animEffect>
                                  </p:childTnLst>
                                </p:cTn>
                              </p:par>
                              <p:par>
                                <p:cTn id="8" presetID="12" presetClass="entr" presetSubtype="1"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slide(fromTop)">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
        <p:nvSpPr>
          <p:cNvPr id="10" name="图片占位符 9"/>
          <p:cNvSpPr>
            <a:spLocks noGrp="1"/>
          </p:cNvSpPr>
          <p:nvPr>
            <p:ph type="pic" sz="quarter" idx="12"/>
          </p:nvPr>
        </p:nvSpPr>
        <p:spPr>
          <a:xfrm>
            <a:off x="6339184" y="2935182"/>
            <a:ext cx="4642649" cy="2003594"/>
          </a:xfrm>
          <a:custGeom>
            <a:avLst/>
            <a:gdLst>
              <a:gd name="connsiteX0" fmla="*/ 0 w 4642649"/>
              <a:gd name="connsiteY0" fmla="*/ 0 h 2003594"/>
              <a:gd name="connsiteX1" fmla="*/ 4642649 w 4642649"/>
              <a:gd name="connsiteY1" fmla="*/ 0 h 2003594"/>
              <a:gd name="connsiteX2" fmla="*/ 4642649 w 4642649"/>
              <a:gd name="connsiteY2" fmla="*/ 2003594 h 2003594"/>
              <a:gd name="connsiteX3" fmla="*/ 0 w 4642649"/>
              <a:gd name="connsiteY3" fmla="*/ 2003594 h 2003594"/>
            </a:gdLst>
            <a:ahLst/>
            <a:cxnLst>
              <a:cxn ang="0">
                <a:pos x="connsiteX0" y="connsiteY0"/>
              </a:cxn>
              <a:cxn ang="0">
                <a:pos x="connsiteX1" y="connsiteY1"/>
              </a:cxn>
              <a:cxn ang="0">
                <a:pos x="connsiteX2" y="connsiteY2"/>
              </a:cxn>
              <a:cxn ang="0">
                <a:pos x="connsiteX3" y="connsiteY3"/>
              </a:cxn>
            </a:cxnLst>
            <a:rect l="l" t="t" r="r" b="b"/>
            <a:pathLst>
              <a:path w="4642649" h="2003594">
                <a:moveTo>
                  <a:pt x="0" y="0"/>
                </a:moveTo>
                <a:lnTo>
                  <a:pt x="4642649" y="0"/>
                </a:lnTo>
                <a:lnTo>
                  <a:pt x="4642649" y="2003594"/>
                </a:lnTo>
                <a:lnTo>
                  <a:pt x="0" y="2003594"/>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9" name="图片占位符 8"/>
          <p:cNvSpPr>
            <a:spLocks noGrp="1"/>
          </p:cNvSpPr>
          <p:nvPr>
            <p:ph type="pic" sz="quarter" idx="11"/>
          </p:nvPr>
        </p:nvSpPr>
        <p:spPr>
          <a:xfrm>
            <a:off x="1277902" y="2935182"/>
            <a:ext cx="4704184" cy="2003594"/>
          </a:xfrm>
          <a:custGeom>
            <a:avLst/>
            <a:gdLst>
              <a:gd name="connsiteX0" fmla="*/ 0 w 4704184"/>
              <a:gd name="connsiteY0" fmla="*/ 0 h 2003594"/>
              <a:gd name="connsiteX1" fmla="*/ 4704184 w 4704184"/>
              <a:gd name="connsiteY1" fmla="*/ 0 h 2003594"/>
              <a:gd name="connsiteX2" fmla="*/ 4704184 w 4704184"/>
              <a:gd name="connsiteY2" fmla="*/ 2003594 h 2003594"/>
              <a:gd name="connsiteX3" fmla="*/ 0 w 4704184"/>
              <a:gd name="connsiteY3" fmla="*/ 2003594 h 2003594"/>
            </a:gdLst>
            <a:ahLst/>
            <a:cxnLst>
              <a:cxn ang="0">
                <a:pos x="connsiteX0" y="connsiteY0"/>
              </a:cxn>
              <a:cxn ang="0">
                <a:pos x="connsiteX1" y="connsiteY1"/>
              </a:cxn>
              <a:cxn ang="0">
                <a:pos x="connsiteX2" y="connsiteY2"/>
              </a:cxn>
              <a:cxn ang="0">
                <a:pos x="connsiteX3" y="connsiteY3"/>
              </a:cxn>
            </a:cxnLst>
            <a:rect l="l" t="t" r="r" b="b"/>
            <a:pathLst>
              <a:path w="4704184" h="2003594">
                <a:moveTo>
                  <a:pt x="0" y="0"/>
                </a:moveTo>
                <a:lnTo>
                  <a:pt x="4704184" y="0"/>
                </a:lnTo>
                <a:lnTo>
                  <a:pt x="4704184" y="2003594"/>
                </a:lnTo>
                <a:lnTo>
                  <a:pt x="0" y="2003594"/>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9" name="图片占位符 18"/>
          <p:cNvSpPr>
            <a:spLocks noGrp="1"/>
          </p:cNvSpPr>
          <p:nvPr>
            <p:ph type="pic" sz="quarter" idx="12"/>
          </p:nvPr>
        </p:nvSpPr>
        <p:spPr>
          <a:xfrm>
            <a:off x="2498676" y="2265320"/>
            <a:ext cx="2345301" cy="2308528"/>
          </a:xfrm>
          <a:custGeom>
            <a:avLst/>
            <a:gdLst>
              <a:gd name="connsiteX0" fmla="*/ 0 w 2345301"/>
              <a:gd name="connsiteY0" fmla="*/ 0 h 2308528"/>
              <a:gd name="connsiteX1" fmla="*/ 2345301 w 2345301"/>
              <a:gd name="connsiteY1" fmla="*/ 387081 h 2308528"/>
              <a:gd name="connsiteX2" fmla="*/ 2345301 w 2345301"/>
              <a:gd name="connsiteY2" fmla="*/ 1963822 h 2308528"/>
              <a:gd name="connsiteX3" fmla="*/ 0 w 2345301"/>
              <a:gd name="connsiteY3" fmla="*/ 2308528 h 2308528"/>
            </a:gdLst>
            <a:ahLst/>
            <a:cxnLst>
              <a:cxn ang="0">
                <a:pos x="connsiteX0" y="connsiteY0"/>
              </a:cxn>
              <a:cxn ang="0">
                <a:pos x="connsiteX1" y="connsiteY1"/>
              </a:cxn>
              <a:cxn ang="0">
                <a:pos x="connsiteX2" y="connsiteY2"/>
              </a:cxn>
              <a:cxn ang="0">
                <a:pos x="connsiteX3" y="connsiteY3"/>
              </a:cxn>
            </a:cxnLst>
            <a:rect l="l" t="t" r="r" b="b"/>
            <a:pathLst>
              <a:path w="2345301" h="2308528">
                <a:moveTo>
                  <a:pt x="0" y="0"/>
                </a:moveTo>
                <a:cubicBezTo>
                  <a:pt x="712716" y="188554"/>
                  <a:pt x="1503564" y="322393"/>
                  <a:pt x="2345301" y="387081"/>
                </a:cubicBezTo>
                <a:lnTo>
                  <a:pt x="2345301" y="1963822"/>
                </a:lnTo>
                <a:cubicBezTo>
                  <a:pt x="1507979" y="2014516"/>
                  <a:pt x="717559" y="2134311"/>
                  <a:pt x="0" y="2308528"/>
                </a:cubicBezTo>
                <a:close/>
              </a:path>
            </a:pathLst>
          </a:custGeom>
          <a:solidFill>
            <a:schemeClr val="bg2"/>
          </a:solidFill>
        </p:spPr>
        <p:txBody>
          <a:bodyPr wrap="square">
            <a:noAutofit/>
          </a:bodyPr>
          <a:lstStyle>
            <a:lvl1pPr>
              <a:defRPr sz="800"/>
            </a:lvl1pPr>
          </a:lstStyle>
          <a:p>
            <a:endParaRPr lang="zh-CN" altLang="en-US"/>
          </a:p>
        </p:txBody>
      </p:sp>
      <p:sp>
        <p:nvSpPr>
          <p:cNvPr id="20" name="图片占位符 19"/>
          <p:cNvSpPr>
            <a:spLocks noGrp="1"/>
          </p:cNvSpPr>
          <p:nvPr>
            <p:ph type="pic" sz="quarter" idx="13"/>
          </p:nvPr>
        </p:nvSpPr>
        <p:spPr>
          <a:xfrm>
            <a:off x="4867375" y="2692825"/>
            <a:ext cx="2851952" cy="1593497"/>
          </a:xfrm>
          <a:custGeom>
            <a:avLst/>
            <a:gdLst>
              <a:gd name="connsiteX0" fmla="*/ 2851952 w 2851952"/>
              <a:gd name="connsiteY0" fmla="*/ 0 h 1593497"/>
              <a:gd name="connsiteX1" fmla="*/ 2851952 w 2851952"/>
              <a:gd name="connsiteY1" fmla="*/ 1593497 h 1593497"/>
              <a:gd name="connsiteX2" fmla="*/ 1135234 w 2851952"/>
              <a:gd name="connsiteY2" fmla="*/ 1530238 h 1593497"/>
              <a:gd name="connsiteX3" fmla="*/ 0 w 2851952"/>
              <a:gd name="connsiteY3" fmla="*/ 1560598 h 1593497"/>
              <a:gd name="connsiteX4" fmla="*/ 0 w 2851952"/>
              <a:gd name="connsiteY4" fmla="*/ 971 h 1593497"/>
              <a:gd name="connsiteX5" fmla="*/ 1417395 w 2851952"/>
              <a:gd name="connsiteY5" fmla="*/ 47295 h 1593497"/>
              <a:gd name="connsiteX6" fmla="*/ 2851952 w 2851952"/>
              <a:gd name="connsiteY6" fmla="*/ 0 h 159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952" h="1593497">
                <a:moveTo>
                  <a:pt x="2851952" y="0"/>
                </a:moveTo>
                <a:lnTo>
                  <a:pt x="2851952" y="1593497"/>
                </a:lnTo>
                <a:cubicBezTo>
                  <a:pt x="2296896" y="1551710"/>
                  <a:pt x="1722829" y="1530238"/>
                  <a:pt x="1135234" y="1530238"/>
                </a:cubicBezTo>
                <a:cubicBezTo>
                  <a:pt x="750444" y="1530238"/>
                  <a:pt x="371454" y="1539447"/>
                  <a:pt x="0" y="1560598"/>
                </a:cubicBezTo>
                <a:lnTo>
                  <a:pt x="0" y="971"/>
                </a:lnTo>
                <a:cubicBezTo>
                  <a:pt x="461119" y="32805"/>
                  <a:pt x="934693" y="47295"/>
                  <a:pt x="1417395" y="47295"/>
                </a:cubicBezTo>
                <a:cubicBezTo>
                  <a:pt x="1906084" y="47295"/>
                  <a:pt x="2385415" y="32444"/>
                  <a:pt x="2851952" y="0"/>
                </a:cubicBezTo>
                <a:close/>
              </a:path>
            </a:pathLst>
          </a:custGeom>
          <a:solidFill>
            <a:schemeClr val="bg2"/>
          </a:solidFill>
        </p:spPr>
        <p:txBody>
          <a:bodyPr wrap="square">
            <a:noAutofit/>
          </a:bodyPr>
          <a:lstStyle>
            <a:lvl1pPr>
              <a:defRPr sz="800"/>
            </a:lvl1pPr>
          </a:lstStyle>
          <a:p>
            <a:endParaRPr lang="zh-CN" altLang="en-US"/>
          </a:p>
        </p:txBody>
      </p:sp>
      <p:sp>
        <p:nvSpPr>
          <p:cNvPr id="21" name="图片占位符 20"/>
          <p:cNvSpPr>
            <a:spLocks noGrp="1"/>
          </p:cNvSpPr>
          <p:nvPr>
            <p:ph type="pic" sz="quarter" idx="14"/>
          </p:nvPr>
        </p:nvSpPr>
        <p:spPr>
          <a:xfrm>
            <a:off x="7765768" y="2273485"/>
            <a:ext cx="2251326" cy="2433148"/>
          </a:xfrm>
          <a:custGeom>
            <a:avLst/>
            <a:gdLst>
              <a:gd name="connsiteX0" fmla="*/ 2251326 w 2251326"/>
              <a:gd name="connsiteY0" fmla="*/ 0 h 2433148"/>
              <a:gd name="connsiteX1" fmla="*/ 2251326 w 2251326"/>
              <a:gd name="connsiteY1" fmla="*/ 2433148 h 2433148"/>
              <a:gd name="connsiteX2" fmla="*/ 0 w 2251326"/>
              <a:gd name="connsiteY2" fmla="*/ 1999328 h 2433148"/>
              <a:gd name="connsiteX3" fmla="*/ 0 w 2251326"/>
              <a:gd name="connsiteY3" fmla="*/ 388933 h 2433148"/>
              <a:gd name="connsiteX4" fmla="*/ 2251326 w 2251326"/>
              <a:gd name="connsiteY4" fmla="*/ 0 h 243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326" h="2433148">
                <a:moveTo>
                  <a:pt x="2251326" y="0"/>
                </a:moveTo>
                <a:lnTo>
                  <a:pt x="2251326" y="2433148"/>
                </a:lnTo>
                <a:cubicBezTo>
                  <a:pt x="1572630" y="2228899"/>
                  <a:pt x="812932" y="2079830"/>
                  <a:pt x="0" y="1999328"/>
                </a:cubicBezTo>
                <a:lnTo>
                  <a:pt x="0" y="388933"/>
                </a:lnTo>
                <a:cubicBezTo>
                  <a:pt x="808271" y="323408"/>
                  <a:pt x="1567455" y="188989"/>
                  <a:pt x="2251326" y="0"/>
                </a:cubicBezTo>
                <a:close/>
              </a:path>
            </a:pathLst>
          </a:custGeom>
          <a:solidFill>
            <a:schemeClr val="bg2"/>
          </a:solidFill>
        </p:spPr>
        <p:txBody>
          <a:bodyPr wrap="square">
            <a:noAutofit/>
          </a:bodyPr>
          <a:lstStyle>
            <a:lvl1pPr>
              <a:defRPr sz="800"/>
            </a:lvl1pPr>
          </a:lstStyle>
          <a:p>
            <a:endParaRPr lang="zh-CN" altLang="en-US"/>
          </a:p>
        </p:txBody>
      </p:sp>
      <p:sp>
        <p:nvSpPr>
          <p:cNvPr id="22" name="图片占位符 21"/>
          <p:cNvSpPr>
            <a:spLocks noGrp="1"/>
          </p:cNvSpPr>
          <p:nvPr>
            <p:ph type="pic" sz="quarter" idx="15"/>
          </p:nvPr>
        </p:nvSpPr>
        <p:spPr>
          <a:xfrm>
            <a:off x="10098747" y="1442875"/>
            <a:ext cx="2030688" cy="4106320"/>
          </a:xfrm>
          <a:custGeom>
            <a:avLst/>
            <a:gdLst>
              <a:gd name="connsiteX0" fmla="*/ 2030688 w 2030688"/>
              <a:gd name="connsiteY0" fmla="*/ 0 h 4106320"/>
              <a:gd name="connsiteX1" fmla="*/ 2030688 w 2030688"/>
              <a:gd name="connsiteY1" fmla="*/ 4106320 h 4106320"/>
              <a:gd name="connsiteX2" fmla="*/ 1178583 w 2030688"/>
              <a:gd name="connsiteY2" fmla="*/ 3653678 h 4106320"/>
              <a:gd name="connsiteX3" fmla="*/ 0 w 2030688"/>
              <a:gd name="connsiteY3" fmla="*/ 3268288 h 4106320"/>
              <a:gd name="connsiteX4" fmla="*/ 0 w 2030688"/>
              <a:gd name="connsiteY4" fmla="*/ 769753 h 4106320"/>
              <a:gd name="connsiteX5" fmla="*/ 315373 w 2030688"/>
              <a:gd name="connsiteY5" fmla="*/ 688014 h 410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88" h="4106320">
                <a:moveTo>
                  <a:pt x="2030688" y="0"/>
                </a:moveTo>
                <a:lnTo>
                  <a:pt x="2030688" y="4106320"/>
                </a:lnTo>
                <a:lnTo>
                  <a:pt x="1178583" y="3653678"/>
                </a:lnTo>
                <a:cubicBezTo>
                  <a:pt x="817542" y="3510218"/>
                  <a:pt x="422916" y="3381140"/>
                  <a:pt x="0" y="3268288"/>
                </a:cubicBezTo>
                <a:lnTo>
                  <a:pt x="0" y="769753"/>
                </a:lnTo>
                <a:cubicBezTo>
                  <a:pt x="106843" y="743648"/>
                  <a:pt x="211981" y="716351"/>
                  <a:pt x="315373" y="688014"/>
                </a:cubicBezTo>
                <a:close/>
              </a:path>
            </a:pathLst>
          </a:custGeom>
          <a:solidFill>
            <a:schemeClr val="bg2"/>
          </a:solidFill>
        </p:spPr>
        <p:txBody>
          <a:bodyPr wrap="square">
            <a:noAutofit/>
          </a:bodyPr>
          <a:lstStyle>
            <a:lvl1pPr>
              <a:defRPr sz="800"/>
            </a:lvl1pPr>
          </a:lstStyle>
          <a:p>
            <a:endParaRPr lang="zh-CN" altLang="en-US"/>
          </a:p>
        </p:txBody>
      </p:sp>
      <p:sp>
        <p:nvSpPr>
          <p:cNvPr id="14" name="图片占位符 13"/>
          <p:cNvSpPr>
            <a:spLocks noGrp="1"/>
          </p:cNvSpPr>
          <p:nvPr>
            <p:ph type="pic" sz="quarter" idx="11"/>
          </p:nvPr>
        </p:nvSpPr>
        <p:spPr>
          <a:xfrm>
            <a:off x="34919" y="1188928"/>
            <a:ext cx="2386161" cy="4151265"/>
          </a:xfrm>
          <a:custGeom>
            <a:avLst/>
            <a:gdLst>
              <a:gd name="connsiteX0" fmla="*/ 19492 w 2386161"/>
              <a:gd name="connsiteY0" fmla="*/ 0 h 4151265"/>
              <a:gd name="connsiteX1" fmla="*/ 2047125 w 2386161"/>
              <a:gd name="connsiteY1" fmla="*/ 845369 h 4151265"/>
              <a:gd name="connsiteX2" fmla="*/ 2386161 w 2386161"/>
              <a:gd name="connsiteY2" fmla="*/ 933113 h 4151265"/>
              <a:gd name="connsiteX3" fmla="*/ 2386161 w 2386161"/>
              <a:gd name="connsiteY3" fmla="*/ 3275774 h 4151265"/>
              <a:gd name="connsiteX4" fmla="*/ 675847 w 2386161"/>
              <a:gd name="connsiteY4" fmla="*/ 3791533 h 4151265"/>
              <a:gd name="connsiteX5" fmla="*/ 0 w 2386161"/>
              <a:gd name="connsiteY5" fmla="*/ 4151265 h 4151265"/>
              <a:gd name="connsiteX6" fmla="*/ 19492 w 2386161"/>
              <a:gd name="connsiteY6" fmla="*/ 0 h 41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161" h="4151265">
                <a:moveTo>
                  <a:pt x="19492" y="0"/>
                </a:moveTo>
                <a:cubicBezTo>
                  <a:pt x="656386" y="233826"/>
                  <a:pt x="1351756" y="611544"/>
                  <a:pt x="2047125" y="845369"/>
                </a:cubicBezTo>
                <a:cubicBezTo>
                  <a:pt x="2158146" y="875824"/>
                  <a:pt x="2271191" y="905085"/>
                  <a:pt x="2386161" y="933113"/>
                </a:cubicBezTo>
                <a:lnTo>
                  <a:pt x="2386161" y="3275774"/>
                </a:lnTo>
                <a:cubicBezTo>
                  <a:pt x="1759130" y="3415851"/>
                  <a:pt x="1184137" y="3589696"/>
                  <a:pt x="675847" y="3791533"/>
                </a:cubicBezTo>
                <a:lnTo>
                  <a:pt x="0" y="4151265"/>
                </a:lnTo>
                <a:cubicBezTo>
                  <a:pt x="6497" y="2767510"/>
                  <a:pt x="12995" y="1383756"/>
                  <a:pt x="19492" y="0"/>
                </a:cubicBezTo>
                <a:close/>
              </a:path>
            </a:pathLst>
          </a:custGeom>
          <a:solidFill>
            <a:schemeClr val="bg2"/>
          </a:solidFill>
        </p:spPr>
        <p:txBody>
          <a:bodyPr wrap="square">
            <a:noAutofit/>
          </a:bodyPr>
          <a:lstStyle>
            <a:lvl1pPr>
              <a:defRPr sz="8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801264" y="4147804"/>
            <a:ext cx="2952161" cy="2130328"/>
          </a:xfrm>
          <a:custGeom>
            <a:avLst/>
            <a:gdLst>
              <a:gd name="connsiteX0" fmla="*/ 0 w 2952161"/>
              <a:gd name="connsiteY0" fmla="*/ 0 h 2130328"/>
              <a:gd name="connsiteX1" fmla="*/ 2952161 w 2952161"/>
              <a:gd name="connsiteY1" fmla="*/ 0 h 2130328"/>
              <a:gd name="connsiteX2" fmla="*/ 2952161 w 2952161"/>
              <a:gd name="connsiteY2" fmla="*/ 2130328 h 2130328"/>
              <a:gd name="connsiteX3" fmla="*/ 0 w 2952161"/>
              <a:gd name="connsiteY3" fmla="*/ 2130328 h 2130328"/>
            </a:gdLst>
            <a:ahLst/>
            <a:cxnLst>
              <a:cxn ang="0">
                <a:pos x="connsiteX0" y="connsiteY0"/>
              </a:cxn>
              <a:cxn ang="0">
                <a:pos x="connsiteX1" y="connsiteY1"/>
              </a:cxn>
              <a:cxn ang="0">
                <a:pos x="connsiteX2" y="connsiteY2"/>
              </a:cxn>
              <a:cxn ang="0">
                <a:pos x="connsiteX3" y="connsiteY3"/>
              </a:cxn>
            </a:cxnLst>
            <a:rect l="l" t="t" r="r" b="b"/>
            <a:pathLst>
              <a:path w="2952161" h="2130328">
                <a:moveTo>
                  <a:pt x="0" y="0"/>
                </a:moveTo>
                <a:lnTo>
                  <a:pt x="2952161" y="0"/>
                </a:lnTo>
                <a:lnTo>
                  <a:pt x="2952161" y="2130328"/>
                </a:lnTo>
                <a:lnTo>
                  <a:pt x="0" y="2130328"/>
                </a:lnTo>
                <a:close/>
              </a:path>
            </a:pathLst>
          </a:custGeom>
          <a:solidFill>
            <a:schemeClr val="bg2"/>
          </a:solidFill>
        </p:spPr>
        <p:txBody>
          <a:bodyPr wrap="square">
            <a:noAutofit/>
          </a:bodyPr>
          <a:lstStyle>
            <a:lvl1pPr>
              <a:defRPr sz="800"/>
            </a:lvl1pPr>
          </a:lstStyle>
          <a:p>
            <a:endParaRPr lang="zh-CN" altLang="en-US"/>
          </a:p>
        </p:txBody>
      </p:sp>
      <p:sp>
        <p:nvSpPr>
          <p:cNvPr id="17" name="图片占位符 16"/>
          <p:cNvSpPr>
            <a:spLocks noGrp="1"/>
          </p:cNvSpPr>
          <p:nvPr>
            <p:ph type="pic" sz="quarter" idx="12"/>
          </p:nvPr>
        </p:nvSpPr>
        <p:spPr>
          <a:xfrm>
            <a:off x="3880550" y="4147804"/>
            <a:ext cx="2987323" cy="2154860"/>
          </a:xfrm>
          <a:custGeom>
            <a:avLst/>
            <a:gdLst>
              <a:gd name="connsiteX0" fmla="*/ 0 w 2987323"/>
              <a:gd name="connsiteY0" fmla="*/ 0 h 2154860"/>
              <a:gd name="connsiteX1" fmla="*/ 2987323 w 2987323"/>
              <a:gd name="connsiteY1" fmla="*/ 0 h 2154860"/>
              <a:gd name="connsiteX2" fmla="*/ 2987323 w 2987323"/>
              <a:gd name="connsiteY2" fmla="*/ 2154860 h 2154860"/>
              <a:gd name="connsiteX3" fmla="*/ 0 w 2987323"/>
              <a:gd name="connsiteY3" fmla="*/ 2154860 h 2154860"/>
            </a:gdLst>
            <a:ahLst/>
            <a:cxnLst>
              <a:cxn ang="0">
                <a:pos x="connsiteX0" y="connsiteY0"/>
              </a:cxn>
              <a:cxn ang="0">
                <a:pos x="connsiteX1" y="connsiteY1"/>
              </a:cxn>
              <a:cxn ang="0">
                <a:pos x="connsiteX2" y="connsiteY2"/>
              </a:cxn>
              <a:cxn ang="0">
                <a:pos x="connsiteX3" y="connsiteY3"/>
              </a:cxn>
            </a:cxnLst>
            <a:rect l="l" t="t" r="r" b="b"/>
            <a:pathLst>
              <a:path w="2987323" h="2154860">
                <a:moveTo>
                  <a:pt x="0" y="0"/>
                </a:moveTo>
                <a:lnTo>
                  <a:pt x="2987323" y="0"/>
                </a:lnTo>
                <a:lnTo>
                  <a:pt x="2987323" y="2154860"/>
                </a:lnTo>
                <a:lnTo>
                  <a:pt x="0" y="2154860"/>
                </a:lnTo>
                <a:close/>
              </a:path>
            </a:pathLst>
          </a:custGeom>
          <a:solidFill>
            <a:schemeClr val="bg2"/>
          </a:solidFill>
        </p:spPr>
        <p:txBody>
          <a:bodyPr wrap="square">
            <a:noAutofit/>
          </a:bodyPr>
          <a:lstStyle>
            <a:lvl1pPr>
              <a:defRPr sz="800"/>
            </a:lvl1pPr>
          </a:lstStyle>
          <a:p>
            <a:endParaRPr lang="zh-CN" altLang="en-US"/>
          </a:p>
        </p:txBody>
      </p:sp>
      <p:sp>
        <p:nvSpPr>
          <p:cNvPr id="16" name="图片占位符 15"/>
          <p:cNvSpPr>
            <a:spLocks noGrp="1"/>
          </p:cNvSpPr>
          <p:nvPr>
            <p:ph type="pic" sz="quarter" idx="10"/>
          </p:nvPr>
        </p:nvSpPr>
        <p:spPr>
          <a:xfrm>
            <a:off x="7017644" y="1082002"/>
            <a:ext cx="4448291" cy="2943014"/>
          </a:xfrm>
          <a:custGeom>
            <a:avLst/>
            <a:gdLst>
              <a:gd name="connsiteX0" fmla="*/ 0 w 4448291"/>
              <a:gd name="connsiteY0" fmla="*/ 0 h 2943014"/>
              <a:gd name="connsiteX1" fmla="*/ 4448291 w 4448291"/>
              <a:gd name="connsiteY1" fmla="*/ 0 h 2943014"/>
              <a:gd name="connsiteX2" fmla="*/ 4448291 w 4448291"/>
              <a:gd name="connsiteY2" fmla="*/ 2943014 h 2943014"/>
              <a:gd name="connsiteX3" fmla="*/ 0 w 4448291"/>
              <a:gd name="connsiteY3" fmla="*/ 2943014 h 2943014"/>
            </a:gdLst>
            <a:ahLst/>
            <a:cxnLst>
              <a:cxn ang="0">
                <a:pos x="connsiteX0" y="connsiteY0"/>
              </a:cxn>
              <a:cxn ang="0">
                <a:pos x="connsiteX1" y="connsiteY1"/>
              </a:cxn>
              <a:cxn ang="0">
                <a:pos x="connsiteX2" y="connsiteY2"/>
              </a:cxn>
              <a:cxn ang="0">
                <a:pos x="connsiteX3" y="connsiteY3"/>
              </a:cxn>
            </a:cxnLst>
            <a:rect l="l" t="t" r="r" b="b"/>
            <a:pathLst>
              <a:path w="4448291" h="2943014">
                <a:moveTo>
                  <a:pt x="0" y="0"/>
                </a:moveTo>
                <a:lnTo>
                  <a:pt x="4448291" y="0"/>
                </a:lnTo>
                <a:lnTo>
                  <a:pt x="4448291" y="2943014"/>
                </a:lnTo>
                <a:lnTo>
                  <a:pt x="0" y="2943014"/>
                </a:lnTo>
                <a:close/>
              </a:path>
            </a:pathLst>
          </a:custGeom>
          <a:solidFill>
            <a:schemeClr val="bg2"/>
          </a:solidFill>
        </p:spPr>
        <p:txBody>
          <a:bodyPr wrap="square">
            <a:noAutofit/>
          </a:bodyPr>
          <a:lstStyle>
            <a:lvl1pPr>
              <a:defRPr sz="800"/>
            </a:lvl1pPr>
          </a:lstStyle>
          <a:p>
            <a:endParaRPr lang="zh-CN" altLang="en-US"/>
          </a:p>
        </p:txBody>
      </p:sp>
      <p:sp>
        <p:nvSpPr>
          <p:cNvPr id="2" name="Rectangle 3"/>
          <p:cNvSpPr>
            <a:spLocks noChangeArrowheads="1"/>
          </p:cNvSpPr>
          <p:nvPr userDrawn="1"/>
        </p:nvSpPr>
        <p:spPr bwMode="auto">
          <a:xfrm>
            <a:off x="801262" y="935528"/>
            <a:ext cx="6066610" cy="3089488"/>
          </a:xfrm>
          <a:prstGeom prst="rect">
            <a:avLst/>
          </a:prstGeom>
          <a:solidFill>
            <a:schemeClr val="accent1"/>
          </a:solidFill>
          <a:ln w="9525">
            <a:noFill/>
            <a:miter lim="800000"/>
          </a:ln>
        </p:spPr>
        <p:txBody>
          <a:bodyPr/>
          <a:lstStyle/>
          <a:p>
            <a:pPr>
              <a:lnSpc>
                <a:spcPct val="150000"/>
              </a:lnSpc>
            </a:pPr>
            <a:endParaRPr lang="zh-CN" altLang="en-US" sz="800" b="1">
              <a:solidFill>
                <a:schemeClr val="bg1"/>
              </a:solidFill>
              <a:latin typeface="微软雅黑" panose="020B0503020204020204" pitchFamily="34" charset="-122"/>
              <a:ea typeface="微软雅黑" panose="020B0503020204020204" pitchFamily="34" charset="-122"/>
            </a:endParaRPr>
          </a:p>
        </p:txBody>
      </p:sp>
      <p:sp>
        <p:nvSpPr>
          <p:cNvPr id="6" name="矩形 5"/>
          <p:cNvSpPr/>
          <p:nvPr userDrawn="1"/>
        </p:nvSpPr>
        <p:spPr>
          <a:xfrm flipV="1">
            <a:off x="7017643" y="4147803"/>
            <a:ext cx="4448291" cy="2130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00"/>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2" grpId="0" animBg="1"/>
      <p:bldP spid="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2" name="图片占位符 21"/>
          <p:cNvSpPr>
            <a:spLocks noGrp="1"/>
          </p:cNvSpPr>
          <p:nvPr>
            <p:ph type="pic" sz="quarter" idx="10"/>
          </p:nvPr>
        </p:nvSpPr>
        <p:spPr>
          <a:xfrm>
            <a:off x="2635876" y="3435481"/>
            <a:ext cx="2257779" cy="2042752"/>
          </a:xfrm>
          <a:custGeom>
            <a:avLst/>
            <a:gdLst>
              <a:gd name="connsiteX0" fmla="*/ 0 w 2257779"/>
              <a:gd name="connsiteY0" fmla="*/ 0 h 2042752"/>
              <a:gd name="connsiteX1" fmla="*/ 2257779 w 2257779"/>
              <a:gd name="connsiteY1" fmla="*/ 0 h 2042752"/>
              <a:gd name="connsiteX2" fmla="*/ 2257779 w 2257779"/>
              <a:gd name="connsiteY2" fmla="*/ 2042752 h 2042752"/>
              <a:gd name="connsiteX3" fmla="*/ 0 w 2257779"/>
              <a:gd name="connsiteY3" fmla="*/ 2042752 h 2042752"/>
            </a:gdLst>
            <a:ahLst/>
            <a:cxnLst>
              <a:cxn ang="0">
                <a:pos x="connsiteX0" y="connsiteY0"/>
              </a:cxn>
              <a:cxn ang="0">
                <a:pos x="connsiteX1" y="connsiteY1"/>
              </a:cxn>
              <a:cxn ang="0">
                <a:pos x="connsiteX2" y="connsiteY2"/>
              </a:cxn>
              <a:cxn ang="0">
                <a:pos x="connsiteX3" y="connsiteY3"/>
              </a:cxn>
            </a:cxnLst>
            <a:rect l="l" t="t" r="r" b="b"/>
            <a:pathLst>
              <a:path w="2257779" h="2042752">
                <a:moveTo>
                  <a:pt x="0" y="0"/>
                </a:moveTo>
                <a:lnTo>
                  <a:pt x="2257779" y="0"/>
                </a:lnTo>
                <a:lnTo>
                  <a:pt x="2257779" y="2042752"/>
                </a:lnTo>
                <a:lnTo>
                  <a:pt x="0" y="2042752"/>
                </a:lnTo>
                <a:close/>
              </a:path>
            </a:pathLst>
          </a:custGeom>
          <a:solidFill>
            <a:schemeClr val="bg2"/>
          </a:solidFill>
        </p:spPr>
        <p:txBody>
          <a:bodyPr wrap="square">
            <a:noAutofit/>
          </a:bodyPr>
          <a:lstStyle>
            <a:lvl1pPr>
              <a:defRPr sz="1000"/>
            </a:lvl1pPr>
          </a:lstStyle>
          <a:p>
            <a:endParaRPr lang="zh-CN" altLang="en-US"/>
          </a:p>
        </p:txBody>
      </p:sp>
      <p:sp>
        <p:nvSpPr>
          <p:cNvPr id="21" name="图片占位符 20"/>
          <p:cNvSpPr>
            <a:spLocks noGrp="1"/>
          </p:cNvSpPr>
          <p:nvPr>
            <p:ph type="pic" sz="quarter" idx="11"/>
          </p:nvPr>
        </p:nvSpPr>
        <p:spPr>
          <a:xfrm>
            <a:off x="7257407" y="3445817"/>
            <a:ext cx="2256242" cy="2029343"/>
          </a:xfrm>
          <a:custGeom>
            <a:avLst/>
            <a:gdLst>
              <a:gd name="connsiteX0" fmla="*/ 0 w 2256242"/>
              <a:gd name="connsiteY0" fmla="*/ 0 h 2029343"/>
              <a:gd name="connsiteX1" fmla="*/ 2256242 w 2256242"/>
              <a:gd name="connsiteY1" fmla="*/ 0 h 2029343"/>
              <a:gd name="connsiteX2" fmla="*/ 2256242 w 2256242"/>
              <a:gd name="connsiteY2" fmla="*/ 2029343 h 2029343"/>
              <a:gd name="connsiteX3" fmla="*/ 0 w 2256242"/>
              <a:gd name="connsiteY3" fmla="*/ 2029343 h 2029343"/>
            </a:gdLst>
            <a:ahLst/>
            <a:cxnLst>
              <a:cxn ang="0">
                <a:pos x="connsiteX0" y="connsiteY0"/>
              </a:cxn>
              <a:cxn ang="0">
                <a:pos x="connsiteX1" y="connsiteY1"/>
              </a:cxn>
              <a:cxn ang="0">
                <a:pos x="connsiteX2" y="connsiteY2"/>
              </a:cxn>
              <a:cxn ang="0">
                <a:pos x="connsiteX3" y="connsiteY3"/>
              </a:cxn>
            </a:cxnLst>
            <a:rect l="l" t="t" r="r" b="b"/>
            <a:pathLst>
              <a:path w="2256242" h="2029343">
                <a:moveTo>
                  <a:pt x="0" y="0"/>
                </a:moveTo>
                <a:lnTo>
                  <a:pt x="2256242" y="0"/>
                </a:lnTo>
                <a:lnTo>
                  <a:pt x="2256242" y="2029343"/>
                </a:lnTo>
                <a:lnTo>
                  <a:pt x="0" y="2029343"/>
                </a:lnTo>
                <a:close/>
              </a:path>
            </a:pathLst>
          </a:custGeom>
          <a:solidFill>
            <a:schemeClr val="bg2"/>
          </a:solidFill>
        </p:spPr>
        <p:txBody>
          <a:bodyPr wrap="square">
            <a:noAutofit/>
          </a:bodyPr>
          <a:lstStyle>
            <a:lvl1pPr>
              <a:defRPr sz="1000"/>
            </a:lvl1pPr>
          </a:lstStyle>
          <a:p>
            <a:endParaRPr lang="zh-CN" altLang="en-US"/>
          </a:p>
        </p:txBody>
      </p:sp>
      <p:sp>
        <p:nvSpPr>
          <p:cNvPr id="20" name="图片占位符 19"/>
          <p:cNvSpPr>
            <a:spLocks noGrp="1"/>
          </p:cNvSpPr>
          <p:nvPr>
            <p:ph type="pic" sz="quarter" idx="12"/>
          </p:nvPr>
        </p:nvSpPr>
        <p:spPr>
          <a:xfrm>
            <a:off x="9572015" y="1338972"/>
            <a:ext cx="2256241" cy="2033537"/>
          </a:xfrm>
          <a:custGeom>
            <a:avLst/>
            <a:gdLst>
              <a:gd name="connsiteX0" fmla="*/ 0 w 2256241"/>
              <a:gd name="connsiteY0" fmla="*/ 0 h 2033537"/>
              <a:gd name="connsiteX1" fmla="*/ 2256241 w 2256241"/>
              <a:gd name="connsiteY1" fmla="*/ 0 h 2033537"/>
              <a:gd name="connsiteX2" fmla="*/ 2256241 w 2256241"/>
              <a:gd name="connsiteY2" fmla="*/ 2033537 h 2033537"/>
              <a:gd name="connsiteX3" fmla="*/ 0 w 2256241"/>
              <a:gd name="connsiteY3" fmla="*/ 2033537 h 2033537"/>
            </a:gdLst>
            <a:ahLst/>
            <a:cxnLst>
              <a:cxn ang="0">
                <a:pos x="connsiteX0" y="connsiteY0"/>
              </a:cxn>
              <a:cxn ang="0">
                <a:pos x="connsiteX1" y="connsiteY1"/>
              </a:cxn>
              <a:cxn ang="0">
                <a:pos x="connsiteX2" y="connsiteY2"/>
              </a:cxn>
              <a:cxn ang="0">
                <a:pos x="connsiteX3" y="connsiteY3"/>
              </a:cxn>
            </a:cxnLst>
            <a:rect l="l" t="t" r="r" b="b"/>
            <a:pathLst>
              <a:path w="2256241" h="2033537">
                <a:moveTo>
                  <a:pt x="0" y="0"/>
                </a:moveTo>
                <a:lnTo>
                  <a:pt x="2256241" y="0"/>
                </a:lnTo>
                <a:lnTo>
                  <a:pt x="2256241" y="2033537"/>
                </a:lnTo>
                <a:lnTo>
                  <a:pt x="0" y="2033537"/>
                </a:lnTo>
                <a:close/>
              </a:path>
            </a:pathLst>
          </a:custGeom>
          <a:solidFill>
            <a:schemeClr val="bg2"/>
          </a:solidFill>
        </p:spPr>
        <p:txBody>
          <a:bodyPr wrap="square">
            <a:noAutofit/>
          </a:bodyPr>
          <a:lstStyle>
            <a:lvl1pPr>
              <a:defRPr sz="1000"/>
            </a:lvl1pPr>
          </a:lstStyle>
          <a:p>
            <a:endParaRPr lang="zh-CN" altLang="en-US"/>
          </a:p>
        </p:txBody>
      </p:sp>
      <p:sp>
        <p:nvSpPr>
          <p:cNvPr id="19" name="图片占位符 18"/>
          <p:cNvSpPr>
            <a:spLocks noGrp="1"/>
          </p:cNvSpPr>
          <p:nvPr>
            <p:ph type="pic" sz="quarter" idx="13"/>
          </p:nvPr>
        </p:nvSpPr>
        <p:spPr>
          <a:xfrm>
            <a:off x="4947411" y="1322646"/>
            <a:ext cx="2256241" cy="2035073"/>
          </a:xfrm>
          <a:custGeom>
            <a:avLst/>
            <a:gdLst>
              <a:gd name="connsiteX0" fmla="*/ 0 w 2256241"/>
              <a:gd name="connsiteY0" fmla="*/ 0 h 2035073"/>
              <a:gd name="connsiteX1" fmla="*/ 2256241 w 2256241"/>
              <a:gd name="connsiteY1" fmla="*/ 0 h 2035073"/>
              <a:gd name="connsiteX2" fmla="*/ 2256241 w 2256241"/>
              <a:gd name="connsiteY2" fmla="*/ 2035073 h 2035073"/>
              <a:gd name="connsiteX3" fmla="*/ 0 w 2256241"/>
              <a:gd name="connsiteY3" fmla="*/ 2035073 h 2035073"/>
            </a:gdLst>
            <a:ahLst/>
            <a:cxnLst>
              <a:cxn ang="0">
                <a:pos x="connsiteX0" y="connsiteY0"/>
              </a:cxn>
              <a:cxn ang="0">
                <a:pos x="connsiteX1" y="connsiteY1"/>
              </a:cxn>
              <a:cxn ang="0">
                <a:pos x="connsiteX2" y="connsiteY2"/>
              </a:cxn>
              <a:cxn ang="0">
                <a:pos x="connsiteX3" y="connsiteY3"/>
              </a:cxn>
            </a:cxnLst>
            <a:rect l="l" t="t" r="r" b="b"/>
            <a:pathLst>
              <a:path w="2256241" h="2035073">
                <a:moveTo>
                  <a:pt x="0" y="0"/>
                </a:moveTo>
                <a:lnTo>
                  <a:pt x="2256241" y="0"/>
                </a:lnTo>
                <a:lnTo>
                  <a:pt x="2256241" y="2035073"/>
                </a:lnTo>
                <a:lnTo>
                  <a:pt x="0" y="2035073"/>
                </a:lnTo>
                <a:close/>
              </a:path>
            </a:pathLst>
          </a:custGeom>
          <a:solidFill>
            <a:schemeClr val="bg2"/>
          </a:solidFill>
        </p:spPr>
        <p:txBody>
          <a:bodyPr wrap="square">
            <a:noAutofit/>
          </a:bodyPr>
          <a:lstStyle>
            <a:lvl1pPr>
              <a:defRPr sz="1000"/>
            </a:lvl1pPr>
          </a:lstStyle>
          <a:p>
            <a:endParaRPr lang="zh-CN" altLang="en-US"/>
          </a:p>
        </p:txBody>
      </p:sp>
      <p:sp>
        <p:nvSpPr>
          <p:cNvPr id="18" name="图片占位符 17"/>
          <p:cNvSpPr>
            <a:spLocks noGrp="1"/>
          </p:cNvSpPr>
          <p:nvPr>
            <p:ph type="pic" sz="quarter" idx="14"/>
          </p:nvPr>
        </p:nvSpPr>
        <p:spPr>
          <a:xfrm>
            <a:off x="313591" y="1338972"/>
            <a:ext cx="2256241" cy="2038144"/>
          </a:xfrm>
          <a:custGeom>
            <a:avLst/>
            <a:gdLst>
              <a:gd name="connsiteX0" fmla="*/ 0 w 2256241"/>
              <a:gd name="connsiteY0" fmla="*/ 0 h 2038144"/>
              <a:gd name="connsiteX1" fmla="*/ 2256241 w 2256241"/>
              <a:gd name="connsiteY1" fmla="*/ 0 h 2038144"/>
              <a:gd name="connsiteX2" fmla="*/ 2256241 w 2256241"/>
              <a:gd name="connsiteY2" fmla="*/ 2038144 h 2038144"/>
              <a:gd name="connsiteX3" fmla="*/ 0 w 2256241"/>
              <a:gd name="connsiteY3" fmla="*/ 2038144 h 2038144"/>
            </a:gdLst>
            <a:ahLst/>
            <a:cxnLst>
              <a:cxn ang="0">
                <a:pos x="connsiteX0" y="connsiteY0"/>
              </a:cxn>
              <a:cxn ang="0">
                <a:pos x="connsiteX1" y="connsiteY1"/>
              </a:cxn>
              <a:cxn ang="0">
                <a:pos x="connsiteX2" y="connsiteY2"/>
              </a:cxn>
              <a:cxn ang="0">
                <a:pos x="connsiteX3" y="connsiteY3"/>
              </a:cxn>
            </a:cxnLst>
            <a:rect l="l" t="t" r="r" b="b"/>
            <a:pathLst>
              <a:path w="2256241" h="2038144">
                <a:moveTo>
                  <a:pt x="0" y="0"/>
                </a:moveTo>
                <a:lnTo>
                  <a:pt x="2256241" y="0"/>
                </a:lnTo>
                <a:lnTo>
                  <a:pt x="2256241" y="2038144"/>
                </a:lnTo>
                <a:lnTo>
                  <a:pt x="0" y="2038144"/>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50"/>
                                        <p:tgtEl>
                                          <p:spTgt spid="22"/>
                                        </p:tgtEl>
                                      </p:cBhvr>
                                    </p:animEffect>
                                    <p:anim calcmode="lin" valueType="num">
                                      <p:cBhvr>
                                        <p:cTn id="13" dur="250" fill="hold"/>
                                        <p:tgtEl>
                                          <p:spTgt spid="22"/>
                                        </p:tgtEl>
                                        <p:attrNameLst>
                                          <p:attrName>ppt_x</p:attrName>
                                        </p:attrNameLst>
                                      </p:cBhvr>
                                      <p:tavLst>
                                        <p:tav tm="0">
                                          <p:val>
                                            <p:strVal val="#ppt_x"/>
                                          </p:val>
                                        </p:tav>
                                        <p:tav tm="100000">
                                          <p:val>
                                            <p:strVal val="#ppt_x"/>
                                          </p:val>
                                        </p:tav>
                                      </p:tavLst>
                                    </p:anim>
                                    <p:anim calcmode="lin" valueType="num">
                                      <p:cBhvr>
                                        <p:cTn id="14" dur="25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anim calcmode="lin" valueType="num">
                                      <p:cBhvr>
                                        <p:cTn id="18" dur="250" fill="hold"/>
                                        <p:tgtEl>
                                          <p:spTgt spid="19"/>
                                        </p:tgtEl>
                                        <p:attrNameLst>
                                          <p:attrName>ppt_x</p:attrName>
                                        </p:attrNameLst>
                                      </p:cBhvr>
                                      <p:tavLst>
                                        <p:tav tm="0">
                                          <p:val>
                                            <p:strVal val="#ppt_x"/>
                                          </p:val>
                                        </p:tav>
                                        <p:tav tm="100000">
                                          <p:val>
                                            <p:strVal val="#ppt_x"/>
                                          </p:val>
                                        </p:tav>
                                      </p:tavLst>
                                    </p:anim>
                                    <p:anim calcmode="lin" valueType="num">
                                      <p:cBhvr>
                                        <p:cTn id="19" dur="25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8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50"/>
                                        <p:tgtEl>
                                          <p:spTgt spid="21"/>
                                        </p:tgtEl>
                                      </p:cBhvr>
                                    </p:animEffect>
                                    <p:anim calcmode="lin" valueType="num">
                                      <p:cBhvr>
                                        <p:cTn id="23" dur="250" fill="hold"/>
                                        <p:tgtEl>
                                          <p:spTgt spid="21"/>
                                        </p:tgtEl>
                                        <p:attrNameLst>
                                          <p:attrName>ppt_x</p:attrName>
                                        </p:attrNameLst>
                                      </p:cBhvr>
                                      <p:tavLst>
                                        <p:tav tm="0">
                                          <p:val>
                                            <p:strVal val="#ppt_x"/>
                                          </p:val>
                                        </p:tav>
                                        <p:tav tm="100000">
                                          <p:val>
                                            <p:strVal val="#ppt_x"/>
                                          </p:val>
                                        </p:tav>
                                      </p:tavLst>
                                    </p:anim>
                                    <p:anim calcmode="lin" valueType="num">
                                      <p:cBhvr>
                                        <p:cTn id="24" dur="25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4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strVal val="#ppt_x"/>
                                          </p:val>
                                        </p:tav>
                                        <p:tav tm="100000">
                                          <p:val>
                                            <p:strVal val="#ppt_x"/>
                                          </p:val>
                                        </p:tav>
                                      </p:tavLst>
                                    </p:anim>
                                    <p:anim calcmode="lin" valueType="num">
                                      <p:cBhvr>
                                        <p:cTn id="29"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19" name="图片占位符 18"/>
          <p:cNvSpPr>
            <a:spLocks noGrp="1"/>
          </p:cNvSpPr>
          <p:nvPr>
            <p:ph type="pic" sz="quarter" idx="11"/>
          </p:nvPr>
        </p:nvSpPr>
        <p:spPr>
          <a:xfrm>
            <a:off x="9050821" y="4054609"/>
            <a:ext cx="2735132" cy="1759319"/>
          </a:xfrm>
          <a:custGeom>
            <a:avLst/>
            <a:gdLst>
              <a:gd name="connsiteX0" fmla="*/ 0 w 2735132"/>
              <a:gd name="connsiteY0" fmla="*/ 0 h 1759319"/>
              <a:gd name="connsiteX1" fmla="*/ 2735132 w 2735132"/>
              <a:gd name="connsiteY1" fmla="*/ 0 h 1759319"/>
              <a:gd name="connsiteX2" fmla="*/ 2735132 w 2735132"/>
              <a:gd name="connsiteY2" fmla="*/ 1759319 h 1759319"/>
              <a:gd name="connsiteX3" fmla="*/ 0 w 2735132"/>
              <a:gd name="connsiteY3" fmla="*/ 1759319 h 1759319"/>
            </a:gdLst>
            <a:ahLst/>
            <a:cxnLst>
              <a:cxn ang="0">
                <a:pos x="connsiteX0" y="connsiteY0"/>
              </a:cxn>
              <a:cxn ang="0">
                <a:pos x="connsiteX1" y="connsiteY1"/>
              </a:cxn>
              <a:cxn ang="0">
                <a:pos x="connsiteX2" y="connsiteY2"/>
              </a:cxn>
              <a:cxn ang="0">
                <a:pos x="connsiteX3" y="connsiteY3"/>
              </a:cxn>
            </a:cxnLst>
            <a:rect l="l" t="t" r="r" b="b"/>
            <a:pathLst>
              <a:path w="2735132" h="1759319">
                <a:moveTo>
                  <a:pt x="0" y="0"/>
                </a:moveTo>
                <a:lnTo>
                  <a:pt x="2735132" y="0"/>
                </a:lnTo>
                <a:lnTo>
                  <a:pt x="2735132" y="1759319"/>
                </a:lnTo>
                <a:lnTo>
                  <a:pt x="0" y="1759319"/>
                </a:lnTo>
                <a:close/>
              </a:path>
            </a:pathLst>
          </a:custGeom>
          <a:solidFill>
            <a:schemeClr val="bg2"/>
          </a:solidFill>
        </p:spPr>
        <p:txBody>
          <a:bodyPr wrap="square">
            <a:noAutofit/>
          </a:bodyPr>
          <a:lstStyle>
            <a:lvl1pPr>
              <a:defRPr sz="1000"/>
            </a:lvl1pPr>
          </a:lstStyle>
          <a:p>
            <a:endParaRPr lang="zh-CN" altLang="en-US"/>
          </a:p>
        </p:txBody>
      </p:sp>
      <p:sp>
        <p:nvSpPr>
          <p:cNvPr id="18" name="图片占位符 17"/>
          <p:cNvSpPr>
            <a:spLocks noGrp="1"/>
          </p:cNvSpPr>
          <p:nvPr>
            <p:ph type="pic" sz="quarter" idx="12"/>
          </p:nvPr>
        </p:nvSpPr>
        <p:spPr>
          <a:xfrm>
            <a:off x="6144901" y="4054609"/>
            <a:ext cx="2737805" cy="1759319"/>
          </a:xfrm>
          <a:custGeom>
            <a:avLst/>
            <a:gdLst>
              <a:gd name="connsiteX0" fmla="*/ 0 w 2737805"/>
              <a:gd name="connsiteY0" fmla="*/ 0 h 1759319"/>
              <a:gd name="connsiteX1" fmla="*/ 2737805 w 2737805"/>
              <a:gd name="connsiteY1" fmla="*/ 0 h 1759319"/>
              <a:gd name="connsiteX2" fmla="*/ 2737805 w 2737805"/>
              <a:gd name="connsiteY2" fmla="*/ 1759319 h 1759319"/>
              <a:gd name="connsiteX3" fmla="*/ 0 w 2737805"/>
              <a:gd name="connsiteY3" fmla="*/ 1759319 h 1759319"/>
            </a:gdLst>
            <a:ahLst/>
            <a:cxnLst>
              <a:cxn ang="0">
                <a:pos x="connsiteX0" y="connsiteY0"/>
              </a:cxn>
              <a:cxn ang="0">
                <a:pos x="connsiteX1" y="connsiteY1"/>
              </a:cxn>
              <a:cxn ang="0">
                <a:pos x="connsiteX2" y="connsiteY2"/>
              </a:cxn>
              <a:cxn ang="0">
                <a:pos x="connsiteX3" y="connsiteY3"/>
              </a:cxn>
            </a:cxnLst>
            <a:rect l="l" t="t" r="r" b="b"/>
            <a:pathLst>
              <a:path w="2737805" h="1759319">
                <a:moveTo>
                  <a:pt x="0" y="0"/>
                </a:moveTo>
                <a:lnTo>
                  <a:pt x="2737805" y="0"/>
                </a:lnTo>
                <a:lnTo>
                  <a:pt x="2737805" y="1759319"/>
                </a:lnTo>
                <a:lnTo>
                  <a:pt x="0" y="1759319"/>
                </a:ln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3"/>
          </p:nvPr>
        </p:nvSpPr>
        <p:spPr>
          <a:xfrm>
            <a:off x="3140186" y="4054609"/>
            <a:ext cx="2816480" cy="1759319"/>
          </a:xfrm>
          <a:custGeom>
            <a:avLst/>
            <a:gdLst>
              <a:gd name="connsiteX0" fmla="*/ 0 w 2816480"/>
              <a:gd name="connsiteY0" fmla="*/ 0 h 1759319"/>
              <a:gd name="connsiteX1" fmla="*/ 2816480 w 2816480"/>
              <a:gd name="connsiteY1" fmla="*/ 0 h 1759319"/>
              <a:gd name="connsiteX2" fmla="*/ 2816480 w 2816480"/>
              <a:gd name="connsiteY2" fmla="*/ 1759319 h 1759319"/>
              <a:gd name="connsiteX3" fmla="*/ 0 w 2816480"/>
              <a:gd name="connsiteY3" fmla="*/ 1759319 h 1759319"/>
            </a:gdLst>
            <a:ahLst/>
            <a:cxnLst>
              <a:cxn ang="0">
                <a:pos x="connsiteX0" y="connsiteY0"/>
              </a:cxn>
              <a:cxn ang="0">
                <a:pos x="connsiteX1" y="connsiteY1"/>
              </a:cxn>
              <a:cxn ang="0">
                <a:pos x="connsiteX2" y="connsiteY2"/>
              </a:cxn>
              <a:cxn ang="0">
                <a:pos x="connsiteX3" y="connsiteY3"/>
              </a:cxn>
            </a:cxnLst>
            <a:rect l="l" t="t" r="r" b="b"/>
            <a:pathLst>
              <a:path w="2816480" h="1759319">
                <a:moveTo>
                  <a:pt x="0" y="0"/>
                </a:moveTo>
                <a:lnTo>
                  <a:pt x="2816480" y="0"/>
                </a:lnTo>
                <a:lnTo>
                  <a:pt x="2816480" y="1759319"/>
                </a:lnTo>
                <a:lnTo>
                  <a:pt x="0" y="1759319"/>
                </a:ln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4"/>
          </p:nvPr>
        </p:nvSpPr>
        <p:spPr>
          <a:xfrm>
            <a:off x="331971" y="4054609"/>
            <a:ext cx="2637426" cy="1759319"/>
          </a:xfrm>
          <a:custGeom>
            <a:avLst/>
            <a:gdLst>
              <a:gd name="connsiteX0" fmla="*/ 0 w 2637426"/>
              <a:gd name="connsiteY0" fmla="*/ 0 h 1759319"/>
              <a:gd name="connsiteX1" fmla="*/ 2637426 w 2637426"/>
              <a:gd name="connsiteY1" fmla="*/ 0 h 1759319"/>
              <a:gd name="connsiteX2" fmla="*/ 2637426 w 2637426"/>
              <a:gd name="connsiteY2" fmla="*/ 1759319 h 1759319"/>
              <a:gd name="connsiteX3" fmla="*/ 0 w 2637426"/>
              <a:gd name="connsiteY3" fmla="*/ 1759319 h 1759319"/>
            </a:gdLst>
            <a:ahLst/>
            <a:cxnLst>
              <a:cxn ang="0">
                <a:pos x="connsiteX0" y="connsiteY0"/>
              </a:cxn>
              <a:cxn ang="0">
                <a:pos x="connsiteX1" y="connsiteY1"/>
              </a:cxn>
              <a:cxn ang="0">
                <a:pos x="connsiteX2" y="connsiteY2"/>
              </a:cxn>
              <a:cxn ang="0">
                <a:pos x="connsiteX3" y="connsiteY3"/>
              </a:cxn>
            </a:cxnLst>
            <a:rect l="l" t="t" r="r" b="b"/>
            <a:pathLst>
              <a:path w="2637426" h="1759319">
                <a:moveTo>
                  <a:pt x="0" y="0"/>
                </a:moveTo>
                <a:lnTo>
                  <a:pt x="2637426" y="0"/>
                </a:lnTo>
                <a:lnTo>
                  <a:pt x="2637426" y="1759319"/>
                </a:lnTo>
                <a:lnTo>
                  <a:pt x="0" y="1759319"/>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50"/>
                                        <p:tgtEl>
                                          <p:spTgt spid="16"/>
                                        </p:tgtEl>
                                      </p:cBhvr>
                                    </p:animEffect>
                                  </p:childTnLst>
                                </p:cTn>
                              </p:par>
                              <p:par>
                                <p:cTn id="8" presetID="2" presetClass="entr" presetSubtype="2"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fill="hold"/>
                                        <p:tgtEl>
                                          <p:spTgt spid="16"/>
                                        </p:tgtEl>
                                        <p:attrNameLst>
                                          <p:attrName>ppt_x</p:attrName>
                                        </p:attrNameLst>
                                      </p:cBhvr>
                                      <p:tavLst>
                                        <p:tav tm="0">
                                          <p:val>
                                            <p:strVal val="1+#ppt_w/2"/>
                                          </p:val>
                                        </p:tav>
                                        <p:tav tm="100000">
                                          <p:val>
                                            <p:strVal val="#ppt_x"/>
                                          </p:val>
                                        </p:tav>
                                      </p:tavLst>
                                    </p:anim>
                                    <p:anim calcmode="lin" valueType="num">
                                      <p:cBhvr additive="base">
                                        <p:cTn id="11" dur="1000" fill="hold"/>
                                        <p:tgtEl>
                                          <p:spTgt spid="16"/>
                                        </p:tgtEl>
                                        <p:attrNameLst>
                                          <p:attrName>ppt_y</p:attrName>
                                        </p:attrNameLst>
                                      </p:cBhvr>
                                      <p:tavLst>
                                        <p:tav tm="0">
                                          <p:val>
                                            <p:strVal val="#ppt_y"/>
                                          </p:val>
                                        </p:tav>
                                        <p:tav tm="100000">
                                          <p:val>
                                            <p:strVal val="#ppt_y"/>
                                          </p:val>
                                        </p:tav>
                                      </p:tavLst>
                                    </p:anim>
                                  </p:childTnLst>
                                </p:cTn>
                              </p:par>
                              <p:par>
                                <p:cTn id="12" presetID="8" presetClass="emph" presetSubtype="0" fill="hold" grpId="2" nodeType="withEffect">
                                  <p:stCondLst>
                                    <p:cond delay="0"/>
                                  </p:stCondLst>
                                  <p:childTnLst>
                                    <p:animRot by="21600000">
                                      <p:cBhvr>
                                        <p:cTn id="13" dur="1000" fill="hold"/>
                                        <p:tgtEl>
                                          <p:spTgt spid="16"/>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300"/>
                                        <p:tgtEl>
                                          <p:spTgt spid="17"/>
                                        </p:tgtEl>
                                      </p:cBhvr>
                                    </p:animEffect>
                                  </p:childTnLst>
                                </p:cTn>
                              </p:par>
                              <p:par>
                                <p:cTn id="17" presetID="2" presetClass="entr" presetSubtype="3"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par>
                                <p:cTn id="21" presetID="8" presetClass="emph" presetSubtype="0" fill="hold" grpId="2" nodeType="withEffect">
                                  <p:stCondLst>
                                    <p:cond delay="0"/>
                                  </p:stCondLst>
                                  <p:childTnLst>
                                    <p:animRot by="21600000">
                                      <p:cBhvr>
                                        <p:cTn id="22" dur="1000" fill="hold"/>
                                        <p:tgtEl>
                                          <p:spTgt spid="17"/>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250"/>
                                        <p:tgtEl>
                                          <p:spTgt spid="18"/>
                                        </p:tgtEl>
                                      </p:cBhvr>
                                    </p:animEffect>
                                  </p:childTnLst>
                                </p:cTn>
                              </p:par>
                              <p:par>
                                <p:cTn id="26" presetID="2" presetClass="entr" presetSubtype="9" fill="hold" grpId="1"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0-#ppt_w/2"/>
                                          </p:val>
                                        </p:tav>
                                        <p:tav tm="100000">
                                          <p:val>
                                            <p:strVal val="#ppt_x"/>
                                          </p:val>
                                        </p:tav>
                                      </p:tavLst>
                                    </p:anim>
                                    <p:anim calcmode="lin" valueType="num">
                                      <p:cBhvr additive="base">
                                        <p:cTn id="29" dur="1000" fill="hold"/>
                                        <p:tgtEl>
                                          <p:spTgt spid="18"/>
                                        </p:tgtEl>
                                        <p:attrNameLst>
                                          <p:attrName>ppt_y</p:attrName>
                                        </p:attrNameLst>
                                      </p:cBhvr>
                                      <p:tavLst>
                                        <p:tav tm="0">
                                          <p:val>
                                            <p:strVal val="0-#ppt_h/2"/>
                                          </p:val>
                                        </p:tav>
                                        <p:tav tm="100000">
                                          <p:val>
                                            <p:strVal val="#ppt_y"/>
                                          </p:val>
                                        </p:tav>
                                      </p:tavLst>
                                    </p:anim>
                                  </p:childTnLst>
                                </p:cTn>
                              </p:par>
                              <p:par>
                                <p:cTn id="30" presetID="8" presetClass="emph" presetSubtype="0" fill="hold" grpId="2" nodeType="withEffect">
                                  <p:stCondLst>
                                    <p:cond delay="0"/>
                                  </p:stCondLst>
                                  <p:childTnLst>
                                    <p:animRot by="21600000">
                                      <p:cBhvr>
                                        <p:cTn id="31" dur="1000" fill="hold"/>
                                        <p:tgtEl>
                                          <p:spTgt spid="18"/>
                                        </p:tgtEl>
                                        <p:attrNameLst>
                                          <p:attrName>r</p:attrName>
                                        </p:attrNameLst>
                                      </p:cBhvr>
                                    </p:animRo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250"/>
                                        <p:tgtEl>
                                          <p:spTgt spid="19"/>
                                        </p:tgtEl>
                                      </p:cBhvr>
                                    </p:animEffect>
                                  </p:childTnLst>
                                </p:cTn>
                              </p:par>
                              <p:par>
                                <p:cTn id="35" presetID="2" presetClass="entr" presetSubtype="8"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0-#ppt_w/2"/>
                                          </p:val>
                                        </p:tav>
                                        <p:tav tm="100000">
                                          <p:val>
                                            <p:strVal val="#ppt_x"/>
                                          </p:val>
                                        </p:tav>
                                      </p:tavLst>
                                    </p:anim>
                                    <p:anim calcmode="lin" valueType="num">
                                      <p:cBhvr additive="base">
                                        <p:cTn id="38" dur="1000" fill="hold"/>
                                        <p:tgtEl>
                                          <p:spTgt spid="19"/>
                                        </p:tgtEl>
                                        <p:attrNameLst>
                                          <p:attrName>ppt_y</p:attrName>
                                        </p:attrNameLst>
                                      </p:cBhvr>
                                      <p:tavLst>
                                        <p:tav tm="0">
                                          <p:val>
                                            <p:strVal val="#ppt_y"/>
                                          </p:val>
                                        </p:tav>
                                        <p:tav tm="100000">
                                          <p:val>
                                            <p:strVal val="#ppt_y"/>
                                          </p:val>
                                        </p:tav>
                                      </p:tavLst>
                                    </p:anim>
                                  </p:childTnLst>
                                </p:cTn>
                              </p:par>
                              <p:par>
                                <p:cTn id="39" presetID="8" presetClass="emph" presetSubtype="0" fill="hold" grpId="2" nodeType="withEffect">
                                  <p:stCondLst>
                                    <p:cond delay="0"/>
                                  </p:stCondLst>
                                  <p:childTnLst>
                                    <p:animRot by="21600000">
                                      <p:cBhvr>
                                        <p:cTn id="40" dur="1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8" grpId="0" animBg="1"/>
      <p:bldP spid="18" grpId="1" animBg="1"/>
      <p:bldP spid="18" grpId="2" animBg="1"/>
      <p:bldP spid="17" grpId="0" animBg="1"/>
      <p:bldP spid="17" grpId="1" animBg="1"/>
      <p:bldP spid="17" grpId="2" animBg="1"/>
      <p:bldP spid="16" grpId="0" animBg="1"/>
      <p:bldP spid="16" grpId="1" animBg="1"/>
      <p:bldP spid="16" grpId="2"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6588954" y="3660178"/>
            <a:ext cx="1855371" cy="1855371"/>
          </a:xfrm>
          <a:custGeom>
            <a:avLst/>
            <a:gdLst>
              <a:gd name="connsiteX0" fmla="*/ 0 w 1855371"/>
              <a:gd name="connsiteY0" fmla="*/ 0 h 1855371"/>
              <a:gd name="connsiteX1" fmla="*/ 1855371 w 1855371"/>
              <a:gd name="connsiteY1" fmla="*/ 0 h 1855371"/>
              <a:gd name="connsiteX2" fmla="*/ 1855371 w 1855371"/>
              <a:gd name="connsiteY2" fmla="*/ 1855371 h 1855371"/>
              <a:gd name="connsiteX3" fmla="*/ 0 w 1855371"/>
              <a:gd name="connsiteY3" fmla="*/ 1855371 h 1855371"/>
            </a:gdLst>
            <a:ahLst/>
            <a:cxnLst>
              <a:cxn ang="0">
                <a:pos x="connsiteX0" y="connsiteY0"/>
              </a:cxn>
              <a:cxn ang="0">
                <a:pos x="connsiteX1" y="connsiteY1"/>
              </a:cxn>
              <a:cxn ang="0">
                <a:pos x="connsiteX2" y="connsiteY2"/>
              </a:cxn>
              <a:cxn ang="0">
                <a:pos x="connsiteX3" y="connsiteY3"/>
              </a:cxn>
            </a:cxnLst>
            <a:rect l="l" t="t" r="r" b="b"/>
            <a:pathLst>
              <a:path w="1855371" h="1855371">
                <a:moveTo>
                  <a:pt x="0" y="0"/>
                </a:moveTo>
                <a:lnTo>
                  <a:pt x="1855371" y="0"/>
                </a:lnTo>
                <a:lnTo>
                  <a:pt x="1855371" y="1855371"/>
                </a:lnTo>
                <a:lnTo>
                  <a:pt x="0" y="1855371"/>
                </a:ln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4641429" y="1698063"/>
            <a:ext cx="1847690" cy="1847691"/>
          </a:xfrm>
          <a:custGeom>
            <a:avLst/>
            <a:gdLst>
              <a:gd name="connsiteX0" fmla="*/ 0 w 1847690"/>
              <a:gd name="connsiteY0" fmla="*/ 0 h 1847691"/>
              <a:gd name="connsiteX1" fmla="*/ 1847690 w 1847690"/>
              <a:gd name="connsiteY1" fmla="*/ 0 h 1847691"/>
              <a:gd name="connsiteX2" fmla="*/ 1847690 w 1847690"/>
              <a:gd name="connsiteY2" fmla="*/ 1847691 h 1847691"/>
              <a:gd name="connsiteX3" fmla="*/ 0 w 1847690"/>
              <a:gd name="connsiteY3" fmla="*/ 1847691 h 1847691"/>
            </a:gdLst>
            <a:ahLst/>
            <a:cxnLst>
              <a:cxn ang="0">
                <a:pos x="connsiteX0" y="connsiteY0"/>
              </a:cxn>
              <a:cxn ang="0">
                <a:pos x="connsiteX1" y="connsiteY1"/>
              </a:cxn>
              <a:cxn ang="0">
                <a:pos x="connsiteX2" y="connsiteY2"/>
              </a:cxn>
              <a:cxn ang="0">
                <a:pos x="connsiteX3" y="connsiteY3"/>
              </a:cxn>
            </a:cxnLst>
            <a:rect l="l" t="t" r="r" b="b"/>
            <a:pathLst>
              <a:path w="1847690" h="1847691">
                <a:moveTo>
                  <a:pt x="0" y="0"/>
                </a:moveTo>
                <a:lnTo>
                  <a:pt x="1847690" y="0"/>
                </a:lnTo>
                <a:lnTo>
                  <a:pt x="1847690" y="1847691"/>
                </a:lnTo>
                <a:lnTo>
                  <a:pt x="0" y="1847691"/>
                </a:ln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2683128" y="1698063"/>
            <a:ext cx="1847691" cy="1847691"/>
          </a:xfrm>
          <a:custGeom>
            <a:avLst/>
            <a:gdLst>
              <a:gd name="connsiteX0" fmla="*/ 0 w 1847691"/>
              <a:gd name="connsiteY0" fmla="*/ 0 h 1847691"/>
              <a:gd name="connsiteX1" fmla="*/ 1847691 w 1847691"/>
              <a:gd name="connsiteY1" fmla="*/ 0 h 1847691"/>
              <a:gd name="connsiteX2" fmla="*/ 1847691 w 1847691"/>
              <a:gd name="connsiteY2" fmla="*/ 1847691 h 1847691"/>
              <a:gd name="connsiteX3" fmla="*/ 0 w 1847691"/>
              <a:gd name="connsiteY3" fmla="*/ 1847691 h 1847691"/>
            </a:gdLst>
            <a:ahLst/>
            <a:cxnLst>
              <a:cxn ang="0">
                <a:pos x="connsiteX0" y="connsiteY0"/>
              </a:cxn>
              <a:cxn ang="0">
                <a:pos x="connsiteX1" y="connsiteY1"/>
              </a:cxn>
              <a:cxn ang="0">
                <a:pos x="connsiteX2" y="connsiteY2"/>
              </a:cxn>
              <a:cxn ang="0">
                <a:pos x="connsiteX3" y="connsiteY3"/>
              </a:cxn>
            </a:cxnLst>
            <a:rect l="l" t="t" r="r" b="b"/>
            <a:pathLst>
              <a:path w="1847691" h="1847691">
                <a:moveTo>
                  <a:pt x="0" y="0"/>
                </a:moveTo>
                <a:lnTo>
                  <a:pt x="1847691" y="0"/>
                </a:lnTo>
                <a:lnTo>
                  <a:pt x="1847691" y="1847691"/>
                </a:lnTo>
                <a:lnTo>
                  <a:pt x="0" y="1847691"/>
                </a:lnTo>
                <a:close/>
              </a:path>
            </a:pathLst>
          </a:custGeom>
          <a:solidFill>
            <a:schemeClr val="bg2"/>
          </a:solidFill>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728690" y="3656339"/>
            <a:ext cx="1861515" cy="1861515"/>
          </a:xfrm>
          <a:custGeom>
            <a:avLst/>
            <a:gdLst>
              <a:gd name="connsiteX0" fmla="*/ 0 w 1861515"/>
              <a:gd name="connsiteY0" fmla="*/ 0 h 1861515"/>
              <a:gd name="connsiteX1" fmla="*/ 1861515 w 1861515"/>
              <a:gd name="connsiteY1" fmla="*/ 0 h 1861515"/>
              <a:gd name="connsiteX2" fmla="*/ 1861515 w 1861515"/>
              <a:gd name="connsiteY2" fmla="*/ 1861515 h 1861515"/>
              <a:gd name="connsiteX3" fmla="*/ 0 w 1861515"/>
              <a:gd name="connsiteY3" fmla="*/ 1861515 h 1861515"/>
            </a:gdLst>
            <a:ahLst/>
            <a:cxnLst>
              <a:cxn ang="0">
                <a:pos x="connsiteX0" y="connsiteY0"/>
              </a:cxn>
              <a:cxn ang="0">
                <a:pos x="connsiteX1" y="connsiteY1"/>
              </a:cxn>
              <a:cxn ang="0">
                <a:pos x="connsiteX2" y="connsiteY2"/>
              </a:cxn>
              <a:cxn ang="0">
                <a:pos x="connsiteX3" y="connsiteY3"/>
              </a:cxn>
            </a:cxnLst>
            <a:rect l="l" t="t" r="r" b="b"/>
            <a:pathLst>
              <a:path w="1861515" h="1861515">
                <a:moveTo>
                  <a:pt x="0" y="0"/>
                </a:moveTo>
                <a:lnTo>
                  <a:pt x="1861515" y="0"/>
                </a:lnTo>
                <a:lnTo>
                  <a:pt x="1861515" y="1861515"/>
                </a:lnTo>
                <a:lnTo>
                  <a:pt x="0" y="1861515"/>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11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16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8736699" y="3736614"/>
            <a:ext cx="2654041" cy="2609499"/>
          </a:xfrm>
          <a:custGeom>
            <a:avLst/>
            <a:gdLst>
              <a:gd name="connsiteX0" fmla="*/ 0 w 2654041"/>
              <a:gd name="connsiteY0" fmla="*/ 0 h 2609499"/>
              <a:gd name="connsiteX1" fmla="*/ 2654041 w 2654041"/>
              <a:gd name="connsiteY1" fmla="*/ 0 h 2609499"/>
              <a:gd name="connsiteX2" fmla="*/ 2654041 w 2654041"/>
              <a:gd name="connsiteY2" fmla="*/ 2609499 h 2609499"/>
              <a:gd name="connsiteX3" fmla="*/ 0 w 2654041"/>
              <a:gd name="connsiteY3" fmla="*/ 2609499 h 2609499"/>
            </a:gdLst>
            <a:ahLst/>
            <a:cxnLst>
              <a:cxn ang="0">
                <a:pos x="connsiteX0" y="connsiteY0"/>
              </a:cxn>
              <a:cxn ang="0">
                <a:pos x="connsiteX1" y="connsiteY1"/>
              </a:cxn>
              <a:cxn ang="0">
                <a:pos x="connsiteX2" y="connsiteY2"/>
              </a:cxn>
              <a:cxn ang="0">
                <a:pos x="connsiteX3" y="connsiteY3"/>
              </a:cxn>
            </a:cxnLst>
            <a:rect l="l" t="t" r="r" b="b"/>
            <a:pathLst>
              <a:path w="2654041" h="2609499">
                <a:moveTo>
                  <a:pt x="0" y="0"/>
                </a:moveTo>
                <a:lnTo>
                  <a:pt x="2654041" y="0"/>
                </a:lnTo>
                <a:lnTo>
                  <a:pt x="2654041" y="2609499"/>
                </a:lnTo>
                <a:lnTo>
                  <a:pt x="0" y="2609499"/>
                </a:ln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6082657" y="1060303"/>
            <a:ext cx="2609499" cy="2609499"/>
          </a:xfrm>
          <a:custGeom>
            <a:avLst/>
            <a:gdLst>
              <a:gd name="connsiteX0" fmla="*/ 0 w 2609499"/>
              <a:gd name="connsiteY0" fmla="*/ 0 h 2609499"/>
              <a:gd name="connsiteX1" fmla="*/ 2609499 w 2609499"/>
              <a:gd name="connsiteY1" fmla="*/ 0 h 2609499"/>
              <a:gd name="connsiteX2" fmla="*/ 2609499 w 2609499"/>
              <a:gd name="connsiteY2" fmla="*/ 2609499 h 2609499"/>
              <a:gd name="connsiteX3" fmla="*/ 0 w 2609499"/>
              <a:gd name="connsiteY3" fmla="*/ 2609499 h 2609499"/>
            </a:gdLst>
            <a:ahLst/>
            <a:cxnLst>
              <a:cxn ang="0">
                <a:pos x="connsiteX0" y="connsiteY0"/>
              </a:cxn>
              <a:cxn ang="0">
                <a:pos x="connsiteX1" y="connsiteY1"/>
              </a:cxn>
              <a:cxn ang="0">
                <a:pos x="connsiteX2" y="connsiteY2"/>
              </a:cxn>
              <a:cxn ang="0">
                <a:pos x="connsiteX3" y="connsiteY3"/>
              </a:cxn>
            </a:cxnLst>
            <a:rect l="l" t="t" r="r" b="b"/>
            <a:pathLst>
              <a:path w="2609499" h="2609499">
                <a:moveTo>
                  <a:pt x="0" y="0"/>
                </a:moveTo>
                <a:lnTo>
                  <a:pt x="2609499" y="0"/>
                </a:lnTo>
                <a:lnTo>
                  <a:pt x="2609499" y="2609499"/>
                </a:lnTo>
                <a:lnTo>
                  <a:pt x="0" y="2609499"/>
                </a:ln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3417866" y="1060301"/>
            <a:ext cx="2609499" cy="2609500"/>
          </a:xfrm>
          <a:custGeom>
            <a:avLst/>
            <a:gdLst>
              <a:gd name="connsiteX0" fmla="*/ 0 w 2609499"/>
              <a:gd name="connsiteY0" fmla="*/ 0 h 2609500"/>
              <a:gd name="connsiteX1" fmla="*/ 2609499 w 2609499"/>
              <a:gd name="connsiteY1" fmla="*/ 0 h 2609500"/>
              <a:gd name="connsiteX2" fmla="*/ 2609499 w 2609499"/>
              <a:gd name="connsiteY2" fmla="*/ 2609500 h 2609500"/>
              <a:gd name="connsiteX3" fmla="*/ 0 w 2609499"/>
              <a:gd name="connsiteY3" fmla="*/ 2609500 h 2609500"/>
            </a:gdLst>
            <a:ahLst/>
            <a:cxnLst>
              <a:cxn ang="0">
                <a:pos x="connsiteX0" y="connsiteY0"/>
              </a:cxn>
              <a:cxn ang="0">
                <a:pos x="connsiteX1" y="connsiteY1"/>
              </a:cxn>
              <a:cxn ang="0">
                <a:pos x="connsiteX2" y="connsiteY2"/>
              </a:cxn>
              <a:cxn ang="0">
                <a:pos x="connsiteX3" y="connsiteY3"/>
              </a:cxn>
            </a:cxnLst>
            <a:rect l="l" t="t" r="r" b="b"/>
            <a:pathLst>
              <a:path w="2609499" h="2609500">
                <a:moveTo>
                  <a:pt x="0" y="0"/>
                </a:moveTo>
                <a:lnTo>
                  <a:pt x="2609499" y="0"/>
                </a:lnTo>
                <a:lnTo>
                  <a:pt x="2609499" y="2609500"/>
                </a:lnTo>
                <a:lnTo>
                  <a:pt x="0" y="2609500"/>
                </a:lnTo>
                <a:close/>
              </a:path>
            </a:pathLst>
          </a:custGeom>
          <a:solidFill>
            <a:schemeClr val="bg2"/>
          </a:solidFill>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763825" y="3736613"/>
            <a:ext cx="2609499" cy="2609499"/>
          </a:xfrm>
          <a:custGeom>
            <a:avLst/>
            <a:gdLst>
              <a:gd name="connsiteX0" fmla="*/ 0 w 2609499"/>
              <a:gd name="connsiteY0" fmla="*/ 0 h 2609499"/>
              <a:gd name="connsiteX1" fmla="*/ 2609499 w 2609499"/>
              <a:gd name="connsiteY1" fmla="*/ 0 h 2609499"/>
              <a:gd name="connsiteX2" fmla="*/ 2609499 w 2609499"/>
              <a:gd name="connsiteY2" fmla="*/ 2609499 h 2609499"/>
              <a:gd name="connsiteX3" fmla="*/ 0 w 2609499"/>
              <a:gd name="connsiteY3" fmla="*/ 2609499 h 2609499"/>
            </a:gdLst>
            <a:ahLst/>
            <a:cxnLst>
              <a:cxn ang="0">
                <a:pos x="connsiteX0" y="connsiteY0"/>
              </a:cxn>
              <a:cxn ang="0">
                <a:pos x="connsiteX1" y="connsiteY1"/>
              </a:cxn>
              <a:cxn ang="0">
                <a:pos x="connsiteX2" y="connsiteY2"/>
              </a:cxn>
              <a:cxn ang="0">
                <a:pos x="connsiteX3" y="connsiteY3"/>
              </a:cxn>
            </a:cxnLst>
            <a:rect l="l" t="t" r="r" b="b"/>
            <a:pathLst>
              <a:path w="2609499" h="2609499">
                <a:moveTo>
                  <a:pt x="0" y="0"/>
                </a:moveTo>
                <a:lnTo>
                  <a:pt x="2609499" y="0"/>
                </a:lnTo>
                <a:lnTo>
                  <a:pt x="2609499" y="2609499"/>
                </a:lnTo>
                <a:lnTo>
                  <a:pt x="0" y="2609499"/>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p:cBhvr>
                                        <p:cTn id="7" dur="500"/>
                                        <p:tgtEl>
                                          <p:spTgt spid="15"/>
                                        </p:tgtEl>
                                      </p:cBhvr>
                                    </p:animEffect>
                                  </p:childTnLst>
                                </p:cTn>
                              </p:par>
                              <p:par>
                                <p:cTn id="8" presetID="23" presetClass="entr" presetSubtype="32"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strVal val="4*#ppt_w"/>
                                          </p:val>
                                        </p:tav>
                                        <p:tav tm="100000">
                                          <p:val>
                                            <p:strVal val="#ppt_w"/>
                                          </p:val>
                                        </p:tav>
                                      </p:tavLst>
                                    </p:anim>
                                    <p:anim calcmode="lin" valueType="num">
                                      <p:cBhvr>
                                        <p:cTn id="11" dur="500" fill="hold"/>
                                        <p:tgtEl>
                                          <p:spTgt spid="15"/>
                                        </p:tgtEl>
                                        <p:attrNameLst>
                                          <p:attrName>ppt_h</p:attrName>
                                        </p:attrNameLst>
                                      </p:cBhvr>
                                      <p:tavLst>
                                        <p:tav tm="0">
                                          <p:val>
                                            <p:strVal val="4*#ppt_h"/>
                                          </p:val>
                                        </p:tav>
                                        <p:tav tm="100000">
                                          <p:val>
                                            <p:strVal val="#ppt_h"/>
                                          </p:val>
                                        </p:tav>
                                      </p:tavLst>
                                    </p:anim>
                                  </p:childTnLst>
                                </p:cTn>
                              </p:par>
                              <p:par>
                                <p:cTn id="12" presetID="23" presetClass="entr" presetSubtype="32" fill="hold" grpId="2"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strVal val="4*#ppt_w"/>
                                          </p:val>
                                        </p:tav>
                                        <p:tav tm="100000">
                                          <p:val>
                                            <p:strVal val="#ppt_w"/>
                                          </p:val>
                                        </p:tav>
                                      </p:tavLst>
                                    </p:anim>
                                    <p:anim calcmode="lin" valueType="num">
                                      <p:cBhvr>
                                        <p:cTn id="15" dur="500" fill="hold"/>
                                        <p:tgtEl>
                                          <p:spTgt spid="15"/>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p:cBhvr>
                                        <p:cTn id="19" dur="500"/>
                                        <p:tgtEl>
                                          <p:spTgt spid="16"/>
                                        </p:tgtEl>
                                      </p:cBhvr>
                                    </p:animEffect>
                                  </p:childTnLst>
                                </p:cTn>
                              </p:par>
                              <p:par>
                                <p:cTn id="20" presetID="23" presetClass="entr" presetSubtype="32" fill="hold" grpId="1"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4*#ppt_w"/>
                                          </p:val>
                                        </p:tav>
                                        <p:tav tm="100000">
                                          <p:val>
                                            <p:strVal val="#ppt_w"/>
                                          </p:val>
                                        </p:tav>
                                      </p:tavLst>
                                    </p:anim>
                                    <p:anim calcmode="lin" valueType="num">
                                      <p:cBhvr>
                                        <p:cTn id="23" dur="500" fill="hold"/>
                                        <p:tgtEl>
                                          <p:spTgt spid="16"/>
                                        </p:tgtEl>
                                        <p:attrNameLst>
                                          <p:attrName>ppt_h</p:attrName>
                                        </p:attrNameLst>
                                      </p:cBhvr>
                                      <p:tavLst>
                                        <p:tav tm="0">
                                          <p:val>
                                            <p:strVal val="4*#ppt_h"/>
                                          </p:val>
                                        </p:tav>
                                        <p:tav tm="100000">
                                          <p:val>
                                            <p:strVal val="#ppt_h"/>
                                          </p:val>
                                        </p:tav>
                                      </p:tavLst>
                                    </p:anim>
                                  </p:childTnLst>
                                </p:cTn>
                              </p:par>
                              <p:par>
                                <p:cTn id="24" presetID="23" presetClass="entr" presetSubtype="32" fill="hold" grpId="2"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strVal val="4*#ppt_w"/>
                                          </p:val>
                                        </p:tav>
                                        <p:tav tm="100000">
                                          <p:val>
                                            <p:strVal val="#ppt_w"/>
                                          </p:val>
                                        </p:tav>
                                      </p:tavLst>
                                    </p:anim>
                                    <p:anim calcmode="lin" valueType="num">
                                      <p:cBhvr>
                                        <p:cTn id="27" dur="500" fill="hold"/>
                                        <p:tgtEl>
                                          <p:spTgt spid="16"/>
                                        </p:tgtEl>
                                        <p:attrNameLst>
                                          <p:attrName>ppt_h</p:attrName>
                                        </p:attrNameLst>
                                      </p:cBhvr>
                                      <p:tavLst>
                                        <p:tav tm="0">
                                          <p:val>
                                            <p:strVal val="4*#ppt_h"/>
                                          </p:val>
                                        </p:tav>
                                        <p:tav tm="100000">
                                          <p:val>
                                            <p:strVal val="#ppt_h"/>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500"/>
                                        <p:tgtEl>
                                          <p:spTgt spid="17"/>
                                        </p:tgtEl>
                                      </p:cBhvr>
                                    </p:animEffect>
                                  </p:childTnLst>
                                </p:cTn>
                              </p:par>
                              <p:par>
                                <p:cTn id="32" presetID="23" presetClass="entr" presetSubtype="32"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strVal val="4*#ppt_w"/>
                                          </p:val>
                                        </p:tav>
                                        <p:tav tm="100000">
                                          <p:val>
                                            <p:strVal val="#ppt_w"/>
                                          </p:val>
                                        </p:tav>
                                      </p:tavLst>
                                    </p:anim>
                                    <p:anim calcmode="lin" valueType="num">
                                      <p:cBhvr>
                                        <p:cTn id="35" dur="500" fill="hold"/>
                                        <p:tgtEl>
                                          <p:spTgt spid="17"/>
                                        </p:tgtEl>
                                        <p:attrNameLst>
                                          <p:attrName>ppt_h</p:attrName>
                                        </p:attrNameLst>
                                      </p:cBhvr>
                                      <p:tavLst>
                                        <p:tav tm="0">
                                          <p:val>
                                            <p:strVal val="4*#ppt_h"/>
                                          </p:val>
                                        </p:tav>
                                        <p:tav tm="100000">
                                          <p:val>
                                            <p:strVal val="#ppt_h"/>
                                          </p:val>
                                        </p:tav>
                                      </p:tavLst>
                                    </p:anim>
                                  </p:childTnLst>
                                </p:cTn>
                              </p:par>
                              <p:par>
                                <p:cTn id="36" presetID="23" presetClass="entr" presetSubtype="32" fill="hold" grpId="2"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strVal val="4*#ppt_w"/>
                                          </p:val>
                                        </p:tav>
                                        <p:tav tm="100000">
                                          <p:val>
                                            <p:strVal val="#ppt_w"/>
                                          </p:val>
                                        </p:tav>
                                      </p:tavLst>
                                    </p:anim>
                                    <p:anim calcmode="lin" valueType="num">
                                      <p:cBhvr>
                                        <p:cTn id="39" dur="500" fill="hold"/>
                                        <p:tgtEl>
                                          <p:spTgt spid="17"/>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p:cBhvr>
                                        <p:cTn id="43" dur="500"/>
                                        <p:tgtEl>
                                          <p:spTgt spid="18"/>
                                        </p:tgtEl>
                                      </p:cBhvr>
                                    </p:animEffect>
                                  </p:childTnLst>
                                </p:cTn>
                              </p:par>
                              <p:par>
                                <p:cTn id="44" presetID="23" presetClass="entr" presetSubtype="32" fill="hold" grpId="1"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strVal val="4*#ppt_w"/>
                                          </p:val>
                                        </p:tav>
                                        <p:tav tm="100000">
                                          <p:val>
                                            <p:strVal val="#ppt_w"/>
                                          </p:val>
                                        </p:tav>
                                      </p:tavLst>
                                    </p:anim>
                                    <p:anim calcmode="lin" valueType="num">
                                      <p:cBhvr>
                                        <p:cTn id="47" dur="500" fill="hold"/>
                                        <p:tgtEl>
                                          <p:spTgt spid="18"/>
                                        </p:tgtEl>
                                        <p:attrNameLst>
                                          <p:attrName>ppt_h</p:attrName>
                                        </p:attrNameLst>
                                      </p:cBhvr>
                                      <p:tavLst>
                                        <p:tav tm="0">
                                          <p:val>
                                            <p:strVal val="4*#ppt_h"/>
                                          </p:val>
                                        </p:tav>
                                        <p:tav tm="100000">
                                          <p:val>
                                            <p:strVal val="#ppt_h"/>
                                          </p:val>
                                        </p:tav>
                                      </p:tavLst>
                                    </p:anim>
                                  </p:childTnLst>
                                </p:cTn>
                              </p:par>
                              <p:par>
                                <p:cTn id="48" presetID="23" presetClass="entr" presetSubtype="32" fill="hold" grpId="2"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strVal val="4*#ppt_w"/>
                                          </p:val>
                                        </p:tav>
                                        <p:tav tm="100000">
                                          <p:val>
                                            <p:strVal val="#ppt_w"/>
                                          </p:val>
                                        </p:tav>
                                      </p:tavLst>
                                    </p:anim>
                                    <p:anim calcmode="lin" valueType="num">
                                      <p:cBhvr>
                                        <p:cTn id="51"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7" grpId="0" animBg="1"/>
      <p:bldP spid="17" grpId="1" animBg="1"/>
      <p:bldP spid="17" grpId="2" animBg="1"/>
      <p:bldP spid="16" grpId="0" animBg="1"/>
      <p:bldP spid="16" grpId="1" animBg="1"/>
      <p:bldP spid="16" grpId="2" animBg="1"/>
      <p:bldP spid="15" grpId="0" animBg="1"/>
      <p:bldP spid="15" grpId="1" animBg="1"/>
      <p:bldP spid="15" grpId="2"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4_自定义版式">
    <p:spTree>
      <p:nvGrpSpPr>
        <p:cNvPr id="1" name=""/>
        <p:cNvGrpSpPr/>
        <p:nvPr/>
      </p:nvGrpSpPr>
      <p:grpSpPr>
        <a:xfrm>
          <a:off x="0" y="0"/>
          <a:ext cx="0" cy="0"/>
          <a:chOff x="0" y="0"/>
          <a:chExt cx="0" cy="0"/>
        </a:xfrm>
      </p:grpSpPr>
      <p:sp>
        <p:nvSpPr>
          <p:cNvPr id="12" name="图片占位符 11"/>
          <p:cNvSpPr>
            <a:spLocks noGrp="1"/>
          </p:cNvSpPr>
          <p:nvPr>
            <p:ph type="pic" sz="quarter" idx="13"/>
          </p:nvPr>
        </p:nvSpPr>
        <p:spPr>
          <a:xfrm>
            <a:off x="7344139" y="1661640"/>
            <a:ext cx="3936437" cy="4647680"/>
          </a:xfrm>
          <a:custGeom>
            <a:avLst/>
            <a:gdLst>
              <a:gd name="connsiteX0" fmla="*/ 0 w 3936437"/>
              <a:gd name="connsiteY0" fmla="*/ 0 h 4647680"/>
              <a:gd name="connsiteX1" fmla="*/ 3936437 w 3936437"/>
              <a:gd name="connsiteY1" fmla="*/ 0 h 4647680"/>
              <a:gd name="connsiteX2" fmla="*/ 3936437 w 3936437"/>
              <a:gd name="connsiteY2" fmla="*/ 4647680 h 4647680"/>
              <a:gd name="connsiteX3" fmla="*/ 0 w 3936437"/>
              <a:gd name="connsiteY3" fmla="*/ 4647680 h 4647680"/>
            </a:gdLst>
            <a:ahLst/>
            <a:cxnLst>
              <a:cxn ang="0">
                <a:pos x="connsiteX0" y="connsiteY0"/>
              </a:cxn>
              <a:cxn ang="0">
                <a:pos x="connsiteX1" y="connsiteY1"/>
              </a:cxn>
              <a:cxn ang="0">
                <a:pos x="connsiteX2" y="connsiteY2"/>
              </a:cxn>
              <a:cxn ang="0">
                <a:pos x="connsiteX3" y="connsiteY3"/>
              </a:cxn>
            </a:cxnLst>
            <a:rect l="l" t="t" r="r" b="b"/>
            <a:pathLst>
              <a:path w="3936437" h="4647680">
                <a:moveTo>
                  <a:pt x="0" y="0"/>
                </a:moveTo>
                <a:lnTo>
                  <a:pt x="3936437" y="0"/>
                </a:lnTo>
                <a:lnTo>
                  <a:pt x="3936437" y="4647680"/>
                </a:lnTo>
                <a:lnTo>
                  <a:pt x="0" y="4647680"/>
                </a:lnTo>
                <a:close/>
              </a:path>
            </a:pathLst>
          </a:custGeom>
          <a:solidFill>
            <a:schemeClr val="bg2"/>
          </a:solidFill>
        </p:spPr>
        <p:txBody>
          <a:bodyPr wrap="square">
            <a:noAutofit/>
          </a:bodyPr>
          <a:lstStyle>
            <a:lvl1pPr>
              <a:defRPr sz="1000"/>
            </a:lvl1pPr>
          </a:lstStyle>
          <a:p>
            <a:endParaRPr lang="zh-CN" altLang="en-US"/>
          </a:p>
        </p:txBody>
      </p:sp>
      <p:sp>
        <p:nvSpPr>
          <p:cNvPr id="11" name="图片占位符 10"/>
          <p:cNvSpPr>
            <a:spLocks noGrp="1"/>
          </p:cNvSpPr>
          <p:nvPr>
            <p:ph type="pic" sz="quarter" idx="14"/>
          </p:nvPr>
        </p:nvSpPr>
        <p:spPr>
          <a:xfrm>
            <a:off x="3311692" y="1661640"/>
            <a:ext cx="3840427" cy="4647680"/>
          </a:xfrm>
          <a:custGeom>
            <a:avLst/>
            <a:gdLst>
              <a:gd name="connsiteX0" fmla="*/ 0 w 3840427"/>
              <a:gd name="connsiteY0" fmla="*/ 0 h 4647680"/>
              <a:gd name="connsiteX1" fmla="*/ 3840427 w 3840427"/>
              <a:gd name="connsiteY1" fmla="*/ 0 h 4647680"/>
              <a:gd name="connsiteX2" fmla="*/ 3840427 w 3840427"/>
              <a:gd name="connsiteY2" fmla="*/ 4647680 h 4647680"/>
              <a:gd name="connsiteX3" fmla="*/ 0 w 3840427"/>
              <a:gd name="connsiteY3" fmla="*/ 4647680 h 4647680"/>
            </a:gdLst>
            <a:ahLst/>
            <a:cxnLst>
              <a:cxn ang="0">
                <a:pos x="connsiteX0" y="connsiteY0"/>
              </a:cxn>
              <a:cxn ang="0">
                <a:pos x="connsiteX1" y="connsiteY1"/>
              </a:cxn>
              <a:cxn ang="0">
                <a:pos x="connsiteX2" y="connsiteY2"/>
              </a:cxn>
              <a:cxn ang="0">
                <a:pos x="connsiteX3" y="connsiteY3"/>
              </a:cxn>
            </a:cxnLst>
            <a:rect l="l" t="t" r="r" b="b"/>
            <a:pathLst>
              <a:path w="3840427" h="4647680">
                <a:moveTo>
                  <a:pt x="0" y="0"/>
                </a:moveTo>
                <a:lnTo>
                  <a:pt x="3840427" y="0"/>
                </a:lnTo>
                <a:lnTo>
                  <a:pt x="3840427" y="4647680"/>
                </a:lnTo>
                <a:lnTo>
                  <a:pt x="0" y="4647680"/>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ppt_w</p:attrName>
                                        </p:attrNameLst>
                                      </p:cBhvr>
                                      <p:tavLst>
                                        <p:tav tm="0" fmla="#ppt_w*sin(2.5*pi*$)">
                                          <p:val>
                                            <p:fltVal val="0"/>
                                          </p:val>
                                        </p:tav>
                                        <p:tav tm="100000">
                                          <p:val>
                                            <p:fltVal val="1"/>
                                          </p:val>
                                        </p:tav>
                                      </p:tavLst>
                                    </p:anim>
                                    <p:anim calcmode="lin" valueType="num">
                                      <p:cBhvr>
                                        <p:cTn id="9" dur="1000" fill="hold"/>
                                        <p:tgtEl>
                                          <p:spTgt spid="11"/>
                                        </p:tgtEl>
                                        <p:attrNameLst>
                                          <p:attrName>ppt_h</p:attrName>
                                        </p:attrNameLst>
                                      </p:cBhvr>
                                      <p:tavLst>
                                        <p:tav tm="0">
                                          <p:val>
                                            <p:strVal val="#ppt_h"/>
                                          </p:val>
                                        </p:tav>
                                        <p:tav tm="100000">
                                          <p:val>
                                            <p:strVal val="#ppt_h"/>
                                          </p:val>
                                        </p:tav>
                                      </p:tavLst>
                                    </p:anim>
                                  </p:childTnLst>
                                </p:cTn>
                              </p:par>
                              <p:par>
                                <p:cTn id="10" presetID="26" presetClass="emph" presetSubtype="0" fill="hold" grpId="1" nodeType="withEffect">
                                  <p:stCondLst>
                                    <p:cond delay="3000"/>
                                  </p:stCondLst>
                                  <p:childTnLst>
                                    <p:animEffect transition="out" filter="fade">
                                      <p:cBhvr>
                                        <p:cTn id="11" dur="250" tmFilter="0, 0; .2, .5; .8, .5; 1, 0"/>
                                        <p:tgtEl>
                                          <p:spTgt spid="11"/>
                                        </p:tgtEl>
                                      </p:cBhvr>
                                    </p:animEffect>
                                    <p:animScale>
                                      <p:cBhvr>
                                        <p:cTn id="12" dur="125" autoRev="1" fill="hold"/>
                                        <p:tgtEl>
                                          <p:spTgt spid="11"/>
                                        </p:tgtEl>
                                      </p:cBhvr>
                                      <p:by x="105000" y="105000"/>
                                    </p:animScale>
                                  </p:childTnLst>
                                </p:cTn>
                              </p:par>
                              <p:par>
                                <p:cTn id="13" presetID="45" presetClass="entr" presetSubtype="0" fill="hold" grpId="0" nodeType="with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ppt_w</p:attrName>
                                        </p:attrNameLst>
                                      </p:cBhvr>
                                      <p:tavLst>
                                        <p:tav tm="0" fmla="#ppt_w*sin(2.5*pi*$)">
                                          <p:val>
                                            <p:fltVal val="0"/>
                                          </p:val>
                                        </p:tav>
                                        <p:tav tm="100000">
                                          <p:val>
                                            <p:fltVal val="1"/>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childTnLst>
                                </p:cTn>
                              </p:par>
                              <p:par>
                                <p:cTn id="18" presetID="26" presetClass="emph" presetSubtype="0" fill="hold" grpId="1" nodeType="withEffect">
                                  <p:stCondLst>
                                    <p:cond delay="3250"/>
                                  </p:stCondLst>
                                  <p:childTnLst>
                                    <p:animEffect transition="out" filter="fade">
                                      <p:cBhvr>
                                        <p:cTn id="19" dur="250" tmFilter="0, 0; .2, .5; .8, .5; 1, 0"/>
                                        <p:tgtEl>
                                          <p:spTgt spid="12"/>
                                        </p:tgtEl>
                                      </p:cBhvr>
                                    </p:animEffect>
                                    <p:animScale>
                                      <p:cBhvr>
                                        <p:cTn id="20" dur="125"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61FEE-56D5-4BA9-AC75-184C9A67A85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29.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28.emf"/><Relationship Id="rId17" Type="http://schemas.openxmlformats.org/officeDocument/2006/relationships/image" Target="../media/image33.jpeg"/><Relationship Id="rId2" Type="http://schemas.openxmlformats.org/officeDocument/2006/relationships/tags" Target="../tags/tag49.xml"/><Relationship Id="rId16" Type="http://schemas.openxmlformats.org/officeDocument/2006/relationships/image" Target="../media/image32.jpe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27.png"/><Relationship Id="rId5" Type="http://schemas.openxmlformats.org/officeDocument/2006/relationships/tags" Target="../tags/tag52.xml"/><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tags" Target="../tags/tag51.xml"/><Relationship Id="rId9" Type="http://schemas.openxmlformats.org/officeDocument/2006/relationships/notesSlide" Target="../notesSlides/notesSlide10.xml"/><Relationship Id="rId1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57.xml"/><Relationship Id="rId7" Type="http://schemas.openxmlformats.org/officeDocument/2006/relationships/image" Target="../media/image34.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1.xml"/><Relationship Id="rId5" Type="http://schemas.openxmlformats.org/officeDocument/2006/relationships/slideLayout" Target="../slideLayouts/slideLayout9.xml"/><Relationship Id="rId4" Type="http://schemas.openxmlformats.org/officeDocument/2006/relationships/tags" Target="../tags/tag58.xml"/><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8.xml"/><Relationship Id="rId7" Type="http://schemas.openxmlformats.org/officeDocument/2006/relationships/image" Target="../media/image39.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Layout" Target="../slideLayouts/slideLayout3.xml"/><Relationship Id="rId7" Type="http://schemas.openxmlformats.org/officeDocument/2006/relationships/image" Target="../media/image43.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notesSlide" Target="../notesSlides/notesSlide13.xm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6.xml"/><Relationship Id="rId7" Type="http://schemas.openxmlformats.org/officeDocument/2006/relationships/image" Target="../media/image48.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slideLayout" Target="../slideLayouts/slideLayout7.xml"/><Relationship Id="rId7" Type="http://schemas.openxmlformats.org/officeDocument/2006/relationships/image" Target="../media/image52.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notesSlide" Target="../notesSlides/notesSlide15.xml"/><Relationship Id="rId9" Type="http://schemas.openxmlformats.org/officeDocument/2006/relationships/image" Target="../media/image5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69.xml"/><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7.xml"/><Relationship Id="rId11" Type="http://schemas.openxmlformats.org/officeDocument/2006/relationships/image" Target="../media/image60.jpeg"/><Relationship Id="rId5" Type="http://schemas.openxmlformats.org/officeDocument/2006/relationships/slideLayout" Target="../slideLayouts/slideLayout11.xml"/><Relationship Id="rId10" Type="http://schemas.openxmlformats.org/officeDocument/2006/relationships/image" Target="../media/image59.jpeg"/><Relationship Id="rId4" Type="http://schemas.openxmlformats.org/officeDocument/2006/relationships/tags" Target="../tags/tag70.xml"/><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tags" Target="../tags/tag73.xml"/><Relationship Id="rId7" Type="http://schemas.openxmlformats.org/officeDocument/2006/relationships/notesSlide" Target="../notesSlides/notesSlide18.xml"/><Relationship Id="rId12" Type="http://schemas.openxmlformats.org/officeDocument/2006/relationships/image" Target="../media/image66.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12.xml"/><Relationship Id="rId11" Type="http://schemas.openxmlformats.org/officeDocument/2006/relationships/image" Target="../media/image65.jpeg"/><Relationship Id="rId5" Type="http://schemas.openxmlformats.org/officeDocument/2006/relationships/tags" Target="../tags/tag75.xml"/><Relationship Id="rId10" Type="http://schemas.openxmlformats.org/officeDocument/2006/relationships/image" Target="../media/image64.jpeg"/><Relationship Id="rId4" Type="http://schemas.openxmlformats.org/officeDocument/2006/relationships/tags" Target="../tags/tag74.xml"/><Relationship Id="rId9" Type="http://schemas.openxmlformats.org/officeDocument/2006/relationships/image" Target="../media/image63.jpeg"/></Relationships>
</file>

<file path=ppt/slides/_rels/slide1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tags" Target="../tags/tag78.xml"/><Relationship Id="rId7" Type="http://schemas.openxmlformats.org/officeDocument/2006/relationships/image" Target="../media/image68.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9.xml"/><Relationship Id="rId5" Type="http://schemas.openxmlformats.org/officeDocument/2006/relationships/slideLayout" Target="../slideLayouts/slideLayout13.xml"/><Relationship Id="rId10" Type="http://schemas.openxmlformats.org/officeDocument/2006/relationships/image" Target="../media/image71.jpeg"/><Relationship Id="rId4" Type="http://schemas.openxmlformats.org/officeDocument/2006/relationships/tags" Target="../tags/tag79.xml"/><Relationship Id="rId9"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82.xml"/><Relationship Id="rId7" Type="http://schemas.openxmlformats.org/officeDocument/2006/relationships/image" Target="../media/image72.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0.xml"/><Relationship Id="rId5" Type="http://schemas.openxmlformats.org/officeDocument/2006/relationships/slideLayout" Target="../slideLayouts/slideLayout15.xml"/><Relationship Id="rId10" Type="http://schemas.openxmlformats.org/officeDocument/2006/relationships/image" Target="../media/image75.jpeg"/><Relationship Id="rId4" Type="http://schemas.openxmlformats.org/officeDocument/2006/relationships/tags" Target="../tags/tag83.xml"/><Relationship Id="rId9" Type="http://schemas.openxmlformats.org/officeDocument/2006/relationships/image" Target="../media/image74.jpeg"/></Relationships>
</file>

<file path=ppt/slides/_rels/slide2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tags" Target="../tags/tag86.xml"/><Relationship Id="rId7" Type="http://schemas.openxmlformats.org/officeDocument/2006/relationships/image" Target="../media/image77.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6.jpeg"/><Relationship Id="rId5" Type="http://schemas.openxmlformats.org/officeDocument/2006/relationships/notesSlide" Target="../notesSlides/notesSlide21.xml"/><Relationship Id="rId4" Type="http://schemas.openxmlformats.org/officeDocument/2006/relationships/slideLayout" Target="../slideLayouts/slideLayout16.xml"/><Relationship Id="rId9" Type="http://schemas.openxmlformats.org/officeDocument/2006/relationships/image" Target="../media/image7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82.jpe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81.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80.png"/><Relationship Id="rId5" Type="http://schemas.openxmlformats.org/officeDocument/2006/relationships/tags" Target="../tags/tag91.xml"/><Relationship Id="rId15" Type="http://schemas.openxmlformats.org/officeDocument/2006/relationships/image" Target="../media/image84.jpeg"/><Relationship Id="rId10" Type="http://schemas.openxmlformats.org/officeDocument/2006/relationships/notesSlide" Target="../notesSlides/notesSlide23.xml"/><Relationship Id="rId4" Type="http://schemas.openxmlformats.org/officeDocument/2006/relationships/tags" Target="../tags/tag90.xml"/><Relationship Id="rId9" Type="http://schemas.openxmlformats.org/officeDocument/2006/relationships/slideLayout" Target="../slideLayouts/slideLayout17.xml"/><Relationship Id="rId14" Type="http://schemas.openxmlformats.org/officeDocument/2006/relationships/image" Target="../media/image83.jpeg"/></Relationships>
</file>

<file path=ppt/slides/_rels/slide2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tags" Target="../tags/tag97.xml"/><Relationship Id="rId7" Type="http://schemas.openxmlformats.org/officeDocument/2006/relationships/image" Target="../media/image85.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24.xml"/><Relationship Id="rId5" Type="http://schemas.openxmlformats.org/officeDocument/2006/relationships/slideLayout" Target="../slideLayouts/slideLayout18.xml"/><Relationship Id="rId4" Type="http://schemas.openxmlformats.org/officeDocument/2006/relationships/tags" Target="../tags/tag98.xml"/><Relationship Id="rId9" Type="http://schemas.openxmlformats.org/officeDocument/2006/relationships/image" Target="../media/image87.jpeg"/></Relationships>
</file>

<file path=ppt/slides/_rels/slide25.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slideLayout" Target="../slideLayouts/slideLayout20.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image" Target="../media/image88.jpeg"/><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90.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89.jpeg"/><Relationship Id="rId5" Type="http://schemas.openxmlformats.org/officeDocument/2006/relationships/notesSlide" Target="../notesSlides/notesSlide26.xml"/><Relationship Id="rId4"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tags" Target="../tags/tag116.xml"/><Relationship Id="rId7" Type="http://schemas.openxmlformats.org/officeDocument/2006/relationships/notesSlide" Target="../notesSlides/notesSlide27.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2.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9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10.xml"/><Relationship Id="rId18" Type="http://schemas.openxmlformats.org/officeDocument/2006/relationships/image" Target="../media/image8.jpeg"/><Relationship Id="rId3" Type="http://schemas.openxmlformats.org/officeDocument/2006/relationships/tags" Target="../tags/tag7.xml"/><Relationship Id="rId21" Type="http://schemas.openxmlformats.org/officeDocument/2006/relationships/image" Target="../media/image11.jpe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7.jpeg"/><Relationship Id="rId2" Type="http://schemas.openxmlformats.org/officeDocument/2006/relationships/tags" Target="../tags/tag6.xml"/><Relationship Id="rId16" Type="http://schemas.openxmlformats.org/officeDocument/2006/relationships/image" Target="../media/image6.jpeg"/><Relationship Id="rId20" Type="http://schemas.openxmlformats.org/officeDocument/2006/relationships/image" Target="../media/image10.jpe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5.jpeg"/><Relationship Id="rId10" Type="http://schemas.openxmlformats.org/officeDocument/2006/relationships/tags" Target="../tags/tag14.xml"/><Relationship Id="rId19" Type="http://schemas.openxmlformats.org/officeDocument/2006/relationships/image" Target="../media/image9.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3.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2.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5.xml"/><Relationship Id="rId5" Type="http://schemas.openxmlformats.org/officeDocument/2006/relationships/tags" Target="../tags/tag21.xml"/><Relationship Id="rId10" Type="http://schemas.openxmlformats.org/officeDocument/2006/relationships/slideLayout" Target="../slideLayouts/slideLayout19.xml"/><Relationship Id="rId4" Type="http://schemas.openxmlformats.org/officeDocument/2006/relationships/tags" Target="../tags/tag20.xml"/><Relationship Id="rId9"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6.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0.xml"/><Relationship Id="rId7" Type="http://schemas.openxmlformats.org/officeDocument/2006/relationships/image" Target="../media/image18.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jpeg"/><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Layout" Target="../slideLayouts/slideLayout2.xml"/><Relationship Id="rId3" Type="http://schemas.openxmlformats.org/officeDocument/2006/relationships/tags" Target="../tags/tag33.xml"/><Relationship Id="rId21" Type="http://schemas.openxmlformats.org/officeDocument/2006/relationships/image" Target="../media/image21.jpe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25.jpeg"/><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image" Target="../media/image20.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24.jpe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image" Target="../media/image23.jpeg"/><Relationship Id="rId10" Type="http://schemas.openxmlformats.org/officeDocument/2006/relationships/tags" Target="../tags/tag40.xml"/><Relationship Id="rId19" Type="http://schemas.openxmlformats.org/officeDocument/2006/relationships/notesSlide" Target="../notesSlides/notesSlide8.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a:stretch>
            <a:fillRect/>
          </a:stretch>
        </p:blipFill>
        <p:spPr>
          <a:xfrm>
            <a:off x="0" y="25455"/>
            <a:ext cx="12192000" cy="6858000"/>
          </a:xfrm>
          <a:prstGeom prst="rect">
            <a:avLst/>
          </a:prstGeom>
        </p:spPr>
      </p:pic>
      <p:pic>
        <p:nvPicPr>
          <p:cNvPr id="3" name="图片 2"/>
          <p:cNvPicPr>
            <a:picLocks noChangeAspect="1"/>
          </p:cNvPicPr>
          <p:nvPr/>
        </p:nvPicPr>
        <p:blipFill rotWithShape="1">
          <a:blip r:embed="rId5" cstate="email"/>
          <a:srcRect/>
          <a:stretch>
            <a:fillRect/>
          </a:stretch>
        </p:blipFill>
        <p:spPr>
          <a:xfrm>
            <a:off x="28575" y="3048000"/>
            <a:ext cx="6464300" cy="3810000"/>
          </a:xfrm>
          <a:prstGeom prst="rect">
            <a:avLst/>
          </a:prstGeom>
        </p:spPr>
      </p:pic>
      <p:pic>
        <p:nvPicPr>
          <p:cNvPr id="6" name="图片 5"/>
          <p:cNvPicPr>
            <a:picLocks noChangeAspect="1"/>
          </p:cNvPicPr>
          <p:nvPr/>
        </p:nvPicPr>
        <p:blipFill rotWithShape="1">
          <a:blip r:embed="rId6" cstate="email"/>
          <a:srcRect t="16575"/>
          <a:stretch>
            <a:fillRect/>
          </a:stretch>
        </p:blipFill>
        <p:spPr>
          <a:xfrm>
            <a:off x="376293" y="356351"/>
            <a:ext cx="5616575" cy="2908300"/>
          </a:xfrm>
          <a:prstGeom prst="rect">
            <a:avLst/>
          </a:prstGeom>
        </p:spPr>
      </p:pic>
      <p:sp>
        <p:nvSpPr>
          <p:cNvPr id="8" name="PA_半闭框 7"/>
          <p:cNvSpPr/>
          <p:nvPr>
            <p:custDataLst>
              <p:tags r:id="rId1"/>
            </p:custDataLst>
          </p:nvPr>
        </p:nvSpPr>
        <p:spPr>
          <a:xfrm>
            <a:off x="6492875" y="1477593"/>
            <a:ext cx="1165754" cy="105410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文本框 9"/>
          <p:cNvSpPr txBox="1"/>
          <p:nvPr/>
        </p:nvSpPr>
        <p:spPr>
          <a:xfrm>
            <a:off x="5065486" y="4346436"/>
            <a:ext cx="8095445" cy="400046"/>
          </a:xfrm>
          <a:prstGeom prst="rect">
            <a:avLst/>
          </a:prstGeom>
          <a:noFill/>
        </p:spPr>
        <p:txBody>
          <a:bodyPr wrap="square" rtlCol="0" anchor="ctr">
            <a:spAutoFit/>
          </a:bodyPr>
          <a:lstStyle/>
          <a:p>
            <a:pPr algn="ctr">
              <a:lnSpc>
                <a:spcPct val="120000"/>
              </a:lnSpc>
            </a:pPr>
            <a:r>
              <a:rPr lang="zh-CN" altLang="en-US" spc="300">
                <a:solidFill>
                  <a:schemeClr val="tx1">
                    <a:lumMod val="75000"/>
                    <a:lumOff val="25000"/>
                  </a:schemeClr>
                </a:solidFill>
                <a:latin typeface="方正兰亭超细黑简体" pitchFamily="2" charset="-122"/>
                <a:ea typeface="方正兰亭超细黑简体" pitchFamily="2" charset="-122"/>
                <a:cs typeface="+mn-ea"/>
                <a:sym typeface="+mn-lt"/>
              </a:rPr>
              <a:t>汇报人：</a:t>
            </a:r>
            <a:r>
              <a:rPr lang="en-US" altLang="zh-CN" spc="300">
                <a:solidFill>
                  <a:schemeClr val="tx1">
                    <a:lumMod val="75000"/>
                    <a:lumOff val="25000"/>
                  </a:schemeClr>
                </a:solidFill>
                <a:latin typeface="方正兰亭超细黑简体" pitchFamily="2" charset="-122"/>
                <a:ea typeface="方正兰亭超细黑简体" pitchFamily="2" charset="-122"/>
                <a:cs typeface="+mn-ea"/>
                <a:sym typeface="+mn-lt"/>
              </a:rPr>
              <a:t>xiazaii   </a:t>
            </a:r>
            <a:r>
              <a:rPr lang="zh-CN" altLang="en-US" spc="300">
                <a:solidFill>
                  <a:schemeClr val="tx1">
                    <a:lumMod val="75000"/>
                    <a:lumOff val="25000"/>
                  </a:schemeClr>
                </a:solidFill>
                <a:latin typeface="方正兰亭超细黑简体" pitchFamily="2" charset="-122"/>
                <a:ea typeface="方正兰亭超细黑简体" pitchFamily="2" charset="-122"/>
                <a:cs typeface="+mn-ea"/>
                <a:sym typeface="+mn-lt"/>
              </a:rPr>
              <a:t>汇报时间：</a:t>
            </a:r>
            <a:r>
              <a:rPr lang="en-US" altLang="zh-CN" spc="300">
                <a:solidFill>
                  <a:schemeClr val="tx1">
                    <a:lumMod val="75000"/>
                    <a:lumOff val="25000"/>
                  </a:schemeClr>
                </a:solidFill>
                <a:latin typeface="方正兰亭超细黑简体" pitchFamily="2" charset="-122"/>
                <a:ea typeface="方正兰亭超细黑简体" pitchFamily="2" charset="-122"/>
                <a:cs typeface="+mn-ea"/>
                <a:sym typeface="+mn-lt"/>
              </a:rPr>
              <a:t>20XX</a:t>
            </a:r>
            <a:r>
              <a:rPr lang="zh-CN" altLang="en-US" spc="300">
                <a:solidFill>
                  <a:schemeClr val="tx1">
                    <a:lumMod val="75000"/>
                    <a:lumOff val="25000"/>
                  </a:schemeClr>
                </a:solidFill>
                <a:latin typeface="方正兰亭超细黑简体" pitchFamily="2" charset="-122"/>
                <a:ea typeface="方正兰亭超细黑简体" pitchFamily="2" charset="-122"/>
                <a:cs typeface="+mn-ea"/>
                <a:sym typeface="+mn-lt"/>
              </a:rPr>
              <a:t>年</a:t>
            </a:r>
            <a:r>
              <a:rPr lang="en-US" altLang="zh-CN" spc="300">
                <a:solidFill>
                  <a:schemeClr val="tx1">
                    <a:lumMod val="75000"/>
                    <a:lumOff val="25000"/>
                  </a:schemeClr>
                </a:solidFill>
                <a:latin typeface="方正兰亭超细黑简体" pitchFamily="2" charset="-122"/>
                <a:ea typeface="方正兰亭超细黑简体" pitchFamily="2" charset="-122"/>
                <a:cs typeface="+mn-ea"/>
                <a:sym typeface="+mn-lt"/>
              </a:rPr>
              <a:t>10</a:t>
            </a:r>
            <a:r>
              <a:rPr lang="zh-CN" altLang="en-US" spc="300">
                <a:solidFill>
                  <a:schemeClr val="tx1">
                    <a:lumMod val="75000"/>
                    <a:lumOff val="25000"/>
                  </a:schemeClr>
                </a:solidFill>
                <a:latin typeface="方正兰亭超细黑简体" pitchFamily="2" charset="-122"/>
                <a:ea typeface="方正兰亭超细黑简体" pitchFamily="2" charset="-122"/>
                <a:cs typeface="+mn-ea"/>
                <a:sym typeface="+mn-lt"/>
              </a:rPr>
              <a:t>月</a:t>
            </a:r>
            <a:endParaRPr lang="zh-CN" altLang="en-US" spc="300" dirty="0">
              <a:solidFill>
                <a:schemeClr val="tx1">
                  <a:lumMod val="75000"/>
                  <a:lumOff val="25000"/>
                </a:schemeClr>
              </a:solidFill>
              <a:latin typeface="方正兰亭超细黑简体" pitchFamily="2" charset="-122"/>
              <a:ea typeface="方正兰亭超细黑简体"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14:presetBounceEnd="48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48000">
                                          <p:cBhvr additive="base">
                                            <p:cTn id="18" dur="2000" fill="hold"/>
                                            <p:tgtEl>
                                              <p:spTgt spid="8"/>
                                            </p:tgtEl>
                                            <p:attrNameLst>
                                              <p:attrName>ppt_x</p:attrName>
                                            </p:attrNameLst>
                                          </p:cBhvr>
                                          <p:tavLst>
                                            <p:tav tm="0">
                                              <p:val>
                                                <p:strVal val="0-#ppt_w/2"/>
                                              </p:val>
                                            </p:tav>
                                            <p:tav tm="100000">
                                              <p:val>
                                                <p:strVal val="#ppt_x"/>
                                              </p:val>
                                            </p:tav>
                                          </p:tavLst>
                                        </p:anim>
                                        <p:anim calcmode="lin" valueType="num" p14:bounceEnd="48000">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3"/>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0-#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3"/>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9572014" y="3435480"/>
            <a:ext cx="2256241" cy="2039680"/>
            <a:chOff x="9893573" y="3435698"/>
            <a:chExt cx="2332037" cy="2108200"/>
          </a:xfrm>
        </p:grpSpPr>
        <p:sp>
          <p:nvSpPr>
            <p:cNvPr id="5" name="Rectangle 6"/>
            <p:cNvSpPr>
              <a:spLocks noChangeArrowheads="1"/>
            </p:cNvSpPr>
            <p:nvPr/>
          </p:nvSpPr>
          <p:spPr bwMode="auto">
            <a:xfrm>
              <a:off x="9893573" y="3435698"/>
              <a:ext cx="2332037" cy="210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9810" tIns="0" rIns="150340" bIns="180459" anchor="b"/>
            <a:lstStyle/>
            <a:p>
              <a:pPr algn="just">
                <a:defRPr/>
              </a:pPr>
              <a:r>
                <a:rPr lang="zh-CN" altLang="en-US" sz="1160" dirty="0">
                  <a:solidFill>
                    <a:schemeClr val="bg1"/>
                  </a:solidFill>
                  <a:cs typeface="+mn-ea"/>
                  <a:sym typeface="+mn-lt"/>
                </a:rPr>
                <a:t>单击此处添加文字阐述，添加简短问题说明文字，具体说明文字在此处添加此处。添加简短问题说明文字。</a:t>
              </a:r>
              <a:endParaRPr lang="en-US" altLang="zh-CN" sz="1160" dirty="0">
                <a:solidFill>
                  <a:schemeClr val="bg1"/>
                </a:solidFill>
                <a:cs typeface="+mn-ea"/>
                <a:sym typeface="+mn-lt"/>
              </a:endParaRPr>
            </a:p>
          </p:txBody>
        </p:sp>
        <p:grpSp>
          <p:nvGrpSpPr>
            <p:cNvPr id="6" name="Group 9"/>
            <p:cNvGrpSpPr/>
            <p:nvPr/>
          </p:nvGrpSpPr>
          <p:grpSpPr bwMode="auto">
            <a:xfrm>
              <a:off x="11312042" y="3592197"/>
              <a:ext cx="776298" cy="706402"/>
              <a:chOff x="0" y="0"/>
              <a:chExt cx="3693105" cy="3360532"/>
            </a:xfrm>
          </p:grpSpPr>
          <p:grpSp>
            <p:nvGrpSpPr>
              <p:cNvPr id="7" name="Group 15"/>
              <p:cNvGrpSpPr/>
              <p:nvPr/>
            </p:nvGrpSpPr>
            <p:grpSpPr bwMode="auto">
              <a:xfrm>
                <a:off x="0" y="0"/>
                <a:ext cx="3693105" cy="3360532"/>
                <a:chOff x="0" y="0"/>
                <a:chExt cx="1270493" cy="1156081"/>
              </a:xfrm>
            </p:grpSpPr>
            <p:sp>
              <p:nvSpPr>
                <p:cNvPr id="16" name="Freeform 24"/>
                <p:cNvSpPr>
                  <a:spLocks noEditPoints="1" noChangeArrowheads="1"/>
                </p:cNvSpPr>
                <p:nvPr/>
              </p:nvSpPr>
              <p:spPr bwMode="auto">
                <a:xfrm>
                  <a:off x="0" y="0"/>
                  <a:ext cx="414578" cy="835438"/>
                </a:xfrm>
                <a:custGeom>
                  <a:avLst/>
                  <a:gdLst>
                    <a:gd name="T0" fmla="*/ 187 w 391"/>
                    <a:gd name="T1" fmla="*/ 274 h 788"/>
                    <a:gd name="T2" fmla="*/ 236 w 391"/>
                    <a:gd name="T3" fmla="*/ 218 h 788"/>
                    <a:gd name="T4" fmla="*/ 391 w 391"/>
                    <a:gd name="T5" fmla="*/ 218 h 788"/>
                    <a:gd name="T6" fmla="*/ 391 w 391"/>
                    <a:gd name="T7" fmla="*/ 175 h 788"/>
                    <a:gd name="T8" fmla="*/ 391 w 391"/>
                    <a:gd name="T9" fmla="*/ 166 h 788"/>
                    <a:gd name="T10" fmla="*/ 391 w 391"/>
                    <a:gd name="T11" fmla="*/ 164 h 788"/>
                    <a:gd name="T12" fmla="*/ 391 w 391"/>
                    <a:gd name="T13" fmla="*/ 40 h 788"/>
                    <a:gd name="T14" fmla="*/ 358 w 391"/>
                    <a:gd name="T15" fmla="*/ 0 h 788"/>
                    <a:gd name="T16" fmla="*/ 34 w 391"/>
                    <a:gd name="T17" fmla="*/ 0 h 788"/>
                    <a:gd name="T18" fmla="*/ 0 w 391"/>
                    <a:gd name="T19" fmla="*/ 38 h 788"/>
                    <a:gd name="T20" fmla="*/ 0 w 391"/>
                    <a:gd name="T21" fmla="*/ 164 h 788"/>
                    <a:gd name="T22" fmla="*/ 0 w 391"/>
                    <a:gd name="T23" fmla="*/ 174 h 788"/>
                    <a:gd name="T24" fmla="*/ 0 w 391"/>
                    <a:gd name="T25" fmla="*/ 175 h 788"/>
                    <a:gd name="T26" fmla="*/ 0 w 391"/>
                    <a:gd name="T27" fmla="*/ 753 h 788"/>
                    <a:gd name="T28" fmla="*/ 35 w 391"/>
                    <a:gd name="T29" fmla="*/ 788 h 788"/>
                    <a:gd name="T30" fmla="*/ 187 w 391"/>
                    <a:gd name="T31" fmla="*/ 788 h 788"/>
                    <a:gd name="T32" fmla="*/ 187 w 391"/>
                    <a:gd name="T33" fmla="*/ 274 h 788"/>
                    <a:gd name="T34" fmla="*/ 47 w 391"/>
                    <a:gd name="T35" fmla="*/ 83 h 788"/>
                    <a:gd name="T36" fmla="*/ 57 w 391"/>
                    <a:gd name="T37" fmla="*/ 73 h 788"/>
                    <a:gd name="T38" fmla="*/ 334 w 391"/>
                    <a:gd name="T39" fmla="*/ 73 h 788"/>
                    <a:gd name="T40" fmla="*/ 344 w 391"/>
                    <a:gd name="T41" fmla="*/ 83 h 788"/>
                    <a:gd name="T42" fmla="*/ 344 w 391"/>
                    <a:gd name="T43" fmla="*/ 120 h 788"/>
                    <a:gd name="T44" fmla="*/ 334 w 391"/>
                    <a:gd name="T45" fmla="*/ 130 h 788"/>
                    <a:gd name="T46" fmla="*/ 57 w 391"/>
                    <a:gd name="T47" fmla="*/ 130 h 788"/>
                    <a:gd name="T48" fmla="*/ 47 w 391"/>
                    <a:gd name="T49" fmla="*/ 120 h 788"/>
                    <a:gd name="T50" fmla="*/ 47 w 391"/>
                    <a:gd name="T51" fmla="*/ 83 h 788"/>
                    <a:gd name="T52" fmla="*/ 80 w 391"/>
                    <a:gd name="T53" fmla="*/ 214 h 788"/>
                    <a:gd name="T54" fmla="*/ 115 w 391"/>
                    <a:gd name="T55" fmla="*/ 249 h 788"/>
                    <a:gd name="T56" fmla="*/ 80 w 391"/>
                    <a:gd name="T57" fmla="*/ 284 h 788"/>
                    <a:gd name="T58" fmla="*/ 43 w 391"/>
                    <a:gd name="T59" fmla="*/ 249 h 788"/>
                    <a:gd name="T60" fmla="*/ 80 w 391"/>
                    <a:gd name="T61" fmla="*/ 214 h 788"/>
                    <a:gd name="T62" fmla="*/ 80 w 391"/>
                    <a:gd name="T63" fmla="*/ 372 h 788"/>
                    <a:gd name="T64" fmla="*/ 51 w 391"/>
                    <a:gd name="T65" fmla="*/ 346 h 788"/>
                    <a:gd name="T66" fmla="*/ 80 w 391"/>
                    <a:gd name="T67" fmla="*/ 319 h 788"/>
                    <a:gd name="T68" fmla="*/ 105 w 391"/>
                    <a:gd name="T69" fmla="*/ 346 h 788"/>
                    <a:gd name="T70" fmla="*/ 80 w 391"/>
                    <a:gd name="T71" fmla="*/ 372 h 7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1"/>
                    <a:gd name="T109" fmla="*/ 0 h 788"/>
                    <a:gd name="T110" fmla="*/ 391 w 391"/>
                    <a:gd name="T111" fmla="*/ 788 h 7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1" h="788">
                      <a:moveTo>
                        <a:pt x="187" y="274"/>
                      </a:moveTo>
                      <a:cubicBezTo>
                        <a:pt x="185" y="246"/>
                        <a:pt x="210" y="219"/>
                        <a:pt x="236" y="218"/>
                      </a:cubicBezTo>
                      <a:cubicBezTo>
                        <a:pt x="391" y="218"/>
                        <a:pt x="391" y="218"/>
                        <a:pt x="391" y="218"/>
                      </a:cubicBezTo>
                      <a:cubicBezTo>
                        <a:pt x="391" y="203"/>
                        <a:pt x="391" y="191"/>
                        <a:pt x="391" y="175"/>
                      </a:cubicBezTo>
                      <a:cubicBezTo>
                        <a:pt x="391" y="175"/>
                        <a:pt x="391" y="175"/>
                        <a:pt x="391" y="166"/>
                      </a:cubicBezTo>
                      <a:cubicBezTo>
                        <a:pt x="391" y="166"/>
                        <a:pt x="391" y="165"/>
                        <a:pt x="391" y="164"/>
                      </a:cubicBezTo>
                      <a:cubicBezTo>
                        <a:pt x="391" y="157"/>
                        <a:pt x="391" y="129"/>
                        <a:pt x="391" y="40"/>
                      </a:cubicBezTo>
                      <a:cubicBezTo>
                        <a:pt x="391" y="0"/>
                        <a:pt x="363" y="0"/>
                        <a:pt x="358" y="0"/>
                      </a:cubicBezTo>
                      <a:cubicBezTo>
                        <a:pt x="347" y="0"/>
                        <a:pt x="290" y="0"/>
                        <a:pt x="34" y="0"/>
                      </a:cubicBezTo>
                      <a:cubicBezTo>
                        <a:pt x="5" y="0"/>
                        <a:pt x="0" y="22"/>
                        <a:pt x="0" y="38"/>
                      </a:cubicBezTo>
                      <a:cubicBezTo>
                        <a:pt x="0" y="44"/>
                        <a:pt x="0" y="71"/>
                        <a:pt x="0" y="164"/>
                      </a:cubicBezTo>
                      <a:cubicBezTo>
                        <a:pt x="0" y="164"/>
                        <a:pt x="0" y="164"/>
                        <a:pt x="0" y="174"/>
                      </a:cubicBezTo>
                      <a:cubicBezTo>
                        <a:pt x="0" y="174"/>
                        <a:pt x="0" y="174"/>
                        <a:pt x="0" y="175"/>
                      </a:cubicBezTo>
                      <a:cubicBezTo>
                        <a:pt x="0" y="177"/>
                        <a:pt x="0" y="218"/>
                        <a:pt x="0" y="753"/>
                      </a:cubicBezTo>
                      <a:cubicBezTo>
                        <a:pt x="0" y="788"/>
                        <a:pt x="29" y="788"/>
                        <a:pt x="35" y="788"/>
                      </a:cubicBezTo>
                      <a:cubicBezTo>
                        <a:pt x="40" y="788"/>
                        <a:pt x="66" y="788"/>
                        <a:pt x="187" y="788"/>
                      </a:cubicBezTo>
                      <a:lnTo>
                        <a:pt x="187" y="274"/>
                      </a:lnTo>
                      <a:close/>
                      <a:moveTo>
                        <a:pt x="47" y="83"/>
                      </a:moveTo>
                      <a:cubicBezTo>
                        <a:pt x="47" y="77"/>
                        <a:pt x="51" y="73"/>
                        <a:pt x="57" y="73"/>
                      </a:cubicBezTo>
                      <a:cubicBezTo>
                        <a:pt x="57" y="73"/>
                        <a:pt x="57" y="73"/>
                        <a:pt x="334" y="73"/>
                      </a:cubicBezTo>
                      <a:cubicBezTo>
                        <a:pt x="340" y="73"/>
                        <a:pt x="344" y="77"/>
                        <a:pt x="344" y="83"/>
                      </a:cubicBezTo>
                      <a:cubicBezTo>
                        <a:pt x="344" y="83"/>
                        <a:pt x="344" y="83"/>
                        <a:pt x="344" y="120"/>
                      </a:cubicBezTo>
                      <a:cubicBezTo>
                        <a:pt x="344" y="126"/>
                        <a:pt x="340" y="130"/>
                        <a:pt x="334" y="130"/>
                      </a:cubicBezTo>
                      <a:cubicBezTo>
                        <a:pt x="334" y="130"/>
                        <a:pt x="334" y="130"/>
                        <a:pt x="57" y="130"/>
                      </a:cubicBezTo>
                      <a:cubicBezTo>
                        <a:pt x="51" y="130"/>
                        <a:pt x="47" y="126"/>
                        <a:pt x="47" y="120"/>
                      </a:cubicBezTo>
                      <a:cubicBezTo>
                        <a:pt x="47" y="120"/>
                        <a:pt x="47" y="120"/>
                        <a:pt x="47" y="83"/>
                      </a:cubicBezTo>
                      <a:close/>
                      <a:moveTo>
                        <a:pt x="80" y="214"/>
                      </a:moveTo>
                      <a:cubicBezTo>
                        <a:pt x="98" y="214"/>
                        <a:pt x="115" y="229"/>
                        <a:pt x="115" y="249"/>
                      </a:cubicBezTo>
                      <a:cubicBezTo>
                        <a:pt x="115" y="268"/>
                        <a:pt x="98" y="284"/>
                        <a:pt x="80" y="284"/>
                      </a:cubicBezTo>
                      <a:cubicBezTo>
                        <a:pt x="59" y="284"/>
                        <a:pt x="43" y="268"/>
                        <a:pt x="43" y="249"/>
                      </a:cubicBezTo>
                      <a:cubicBezTo>
                        <a:pt x="43" y="229"/>
                        <a:pt x="59" y="214"/>
                        <a:pt x="80" y="214"/>
                      </a:cubicBezTo>
                      <a:close/>
                      <a:moveTo>
                        <a:pt x="80" y="372"/>
                      </a:moveTo>
                      <a:cubicBezTo>
                        <a:pt x="64" y="372"/>
                        <a:pt x="51" y="360"/>
                        <a:pt x="51" y="346"/>
                      </a:cubicBezTo>
                      <a:cubicBezTo>
                        <a:pt x="51" y="331"/>
                        <a:pt x="64" y="319"/>
                        <a:pt x="80" y="319"/>
                      </a:cubicBezTo>
                      <a:cubicBezTo>
                        <a:pt x="94" y="319"/>
                        <a:pt x="105" y="331"/>
                        <a:pt x="105" y="346"/>
                      </a:cubicBezTo>
                      <a:cubicBezTo>
                        <a:pt x="105" y="360"/>
                        <a:pt x="94" y="372"/>
                        <a:pt x="80" y="37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cs typeface="+mn-ea"/>
                    <a:sym typeface="+mn-lt"/>
                  </a:endParaRPr>
                </a:p>
              </p:txBody>
            </p:sp>
            <p:sp>
              <p:nvSpPr>
                <p:cNvPr id="17" name="Freeform 25"/>
                <p:cNvSpPr>
                  <a:spLocks noEditPoints="1" noChangeArrowheads="1"/>
                </p:cNvSpPr>
                <p:nvPr/>
              </p:nvSpPr>
              <p:spPr bwMode="auto">
                <a:xfrm>
                  <a:off x="238086" y="270840"/>
                  <a:ext cx="1032407" cy="885241"/>
                </a:xfrm>
                <a:custGeom>
                  <a:avLst/>
                  <a:gdLst>
                    <a:gd name="T0" fmla="*/ 943 w 974"/>
                    <a:gd name="T1" fmla="*/ 0 h 835"/>
                    <a:gd name="T2" fmla="*/ 33 w 974"/>
                    <a:gd name="T3" fmla="*/ 0 h 835"/>
                    <a:gd name="T4" fmla="*/ 0 w 974"/>
                    <a:gd name="T5" fmla="*/ 30 h 835"/>
                    <a:gd name="T6" fmla="*/ 0 w 974"/>
                    <a:gd name="T7" fmla="*/ 683 h 835"/>
                    <a:gd name="T8" fmla="*/ 33 w 974"/>
                    <a:gd name="T9" fmla="*/ 714 h 835"/>
                    <a:gd name="T10" fmla="*/ 332 w 974"/>
                    <a:gd name="T11" fmla="*/ 714 h 835"/>
                    <a:gd name="T12" fmla="*/ 323 w 974"/>
                    <a:gd name="T13" fmla="*/ 761 h 835"/>
                    <a:gd name="T14" fmla="*/ 272 w 974"/>
                    <a:gd name="T15" fmla="*/ 779 h 835"/>
                    <a:gd name="T16" fmla="*/ 267 w 974"/>
                    <a:gd name="T17" fmla="*/ 779 h 835"/>
                    <a:gd name="T18" fmla="*/ 246 w 974"/>
                    <a:gd name="T19" fmla="*/ 801 h 835"/>
                    <a:gd name="T20" fmla="*/ 246 w 974"/>
                    <a:gd name="T21" fmla="*/ 813 h 835"/>
                    <a:gd name="T22" fmla="*/ 267 w 974"/>
                    <a:gd name="T23" fmla="*/ 835 h 835"/>
                    <a:gd name="T24" fmla="*/ 719 w 974"/>
                    <a:gd name="T25" fmla="*/ 835 h 835"/>
                    <a:gd name="T26" fmla="*/ 740 w 974"/>
                    <a:gd name="T27" fmla="*/ 813 h 835"/>
                    <a:gd name="T28" fmla="*/ 740 w 974"/>
                    <a:gd name="T29" fmla="*/ 801 h 835"/>
                    <a:gd name="T30" fmla="*/ 719 w 974"/>
                    <a:gd name="T31" fmla="*/ 779 h 835"/>
                    <a:gd name="T32" fmla="*/ 717 w 974"/>
                    <a:gd name="T33" fmla="*/ 779 h 835"/>
                    <a:gd name="T34" fmla="*/ 669 w 974"/>
                    <a:gd name="T35" fmla="*/ 761 h 835"/>
                    <a:gd name="T36" fmla="*/ 661 w 974"/>
                    <a:gd name="T37" fmla="*/ 714 h 835"/>
                    <a:gd name="T38" fmla="*/ 943 w 974"/>
                    <a:gd name="T39" fmla="*/ 714 h 835"/>
                    <a:gd name="T40" fmla="*/ 974 w 974"/>
                    <a:gd name="T41" fmla="*/ 683 h 835"/>
                    <a:gd name="T42" fmla="*/ 974 w 974"/>
                    <a:gd name="T43" fmla="*/ 30 h 835"/>
                    <a:gd name="T44" fmla="*/ 943 w 974"/>
                    <a:gd name="T45" fmla="*/ 0 h 835"/>
                    <a:gd name="T46" fmla="*/ 918 w 974"/>
                    <a:gd name="T47" fmla="*/ 634 h 835"/>
                    <a:gd name="T48" fmla="*/ 892 w 974"/>
                    <a:gd name="T49" fmla="*/ 660 h 835"/>
                    <a:gd name="T50" fmla="*/ 84 w 974"/>
                    <a:gd name="T51" fmla="*/ 660 h 835"/>
                    <a:gd name="T52" fmla="*/ 57 w 974"/>
                    <a:gd name="T53" fmla="*/ 634 h 835"/>
                    <a:gd name="T54" fmla="*/ 57 w 974"/>
                    <a:gd name="T55" fmla="*/ 79 h 835"/>
                    <a:gd name="T56" fmla="*/ 84 w 974"/>
                    <a:gd name="T57" fmla="*/ 53 h 835"/>
                    <a:gd name="T58" fmla="*/ 892 w 974"/>
                    <a:gd name="T59" fmla="*/ 53 h 835"/>
                    <a:gd name="T60" fmla="*/ 918 w 974"/>
                    <a:gd name="T61" fmla="*/ 79 h 835"/>
                    <a:gd name="T62" fmla="*/ 918 w 974"/>
                    <a:gd name="T63" fmla="*/ 634 h 8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4"/>
                    <a:gd name="T97" fmla="*/ 0 h 835"/>
                    <a:gd name="T98" fmla="*/ 974 w 974"/>
                    <a:gd name="T99" fmla="*/ 835 h 8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4" h="835">
                      <a:moveTo>
                        <a:pt x="943" y="0"/>
                      </a:moveTo>
                      <a:cubicBezTo>
                        <a:pt x="33" y="0"/>
                        <a:pt x="33" y="0"/>
                        <a:pt x="33" y="0"/>
                      </a:cubicBezTo>
                      <a:cubicBezTo>
                        <a:pt x="15" y="0"/>
                        <a:pt x="0" y="13"/>
                        <a:pt x="0" y="30"/>
                      </a:cubicBezTo>
                      <a:cubicBezTo>
                        <a:pt x="0" y="683"/>
                        <a:pt x="0" y="683"/>
                        <a:pt x="0" y="683"/>
                      </a:cubicBezTo>
                      <a:cubicBezTo>
                        <a:pt x="0" y="700"/>
                        <a:pt x="15" y="714"/>
                        <a:pt x="33" y="714"/>
                      </a:cubicBezTo>
                      <a:cubicBezTo>
                        <a:pt x="332" y="714"/>
                        <a:pt x="332" y="714"/>
                        <a:pt x="332" y="714"/>
                      </a:cubicBezTo>
                      <a:cubicBezTo>
                        <a:pt x="332" y="714"/>
                        <a:pt x="330" y="751"/>
                        <a:pt x="323" y="761"/>
                      </a:cubicBezTo>
                      <a:cubicBezTo>
                        <a:pt x="311" y="779"/>
                        <a:pt x="288" y="774"/>
                        <a:pt x="272" y="779"/>
                      </a:cubicBezTo>
                      <a:cubicBezTo>
                        <a:pt x="267" y="779"/>
                        <a:pt x="267" y="779"/>
                        <a:pt x="267" y="779"/>
                      </a:cubicBezTo>
                      <a:cubicBezTo>
                        <a:pt x="255" y="779"/>
                        <a:pt x="246" y="789"/>
                        <a:pt x="246" y="801"/>
                      </a:cubicBezTo>
                      <a:cubicBezTo>
                        <a:pt x="246" y="813"/>
                        <a:pt x="246" y="813"/>
                        <a:pt x="246" y="813"/>
                      </a:cubicBezTo>
                      <a:cubicBezTo>
                        <a:pt x="246" y="825"/>
                        <a:pt x="255" y="835"/>
                        <a:pt x="267" y="835"/>
                      </a:cubicBezTo>
                      <a:cubicBezTo>
                        <a:pt x="719" y="835"/>
                        <a:pt x="719" y="835"/>
                        <a:pt x="719" y="835"/>
                      </a:cubicBezTo>
                      <a:cubicBezTo>
                        <a:pt x="730" y="835"/>
                        <a:pt x="740" y="825"/>
                        <a:pt x="740" y="813"/>
                      </a:cubicBezTo>
                      <a:cubicBezTo>
                        <a:pt x="740" y="801"/>
                        <a:pt x="740" y="801"/>
                        <a:pt x="740" y="801"/>
                      </a:cubicBezTo>
                      <a:cubicBezTo>
                        <a:pt x="740" y="789"/>
                        <a:pt x="730" y="779"/>
                        <a:pt x="719" y="779"/>
                      </a:cubicBezTo>
                      <a:cubicBezTo>
                        <a:pt x="717" y="779"/>
                        <a:pt x="717" y="779"/>
                        <a:pt x="717" y="779"/>
                      </a:cubicBezTo>
                      <a:cubicBezTo>
                        <a:pt x="708" y="778"/>
                        <a:pt x="681" y="780"/>
                        <a:pt x="669" y="761"/>
                      </a:cubicBezTo>
                      <a:cubicBezTo>
                        <a:pt x="663" y="751"/>
                        <a:pt x="661" y="714"/>
                        <a:pt x="661" y="714"/>
                      </a:cubicBezTo>
                      <a:cubicBezTo>
                        <a:pt x="943" y="714"/>
                        <a:pt x="943" y="714"/>
                        <a:pt x="943" y="714"/>
                      </a:cubicBezTo>
                      <a:cubicBezTo>
                        <a:pt x="960" y="714"/>
                        <a:pt x="974" y="700"/>
                        <a:pt x="974" y="683"/>
                      </a:cubicBezTo>
                      <a:cubicBezTo>
                        <a:pt x="974" y="30"/>
                        <a:pt x="974" y="30"/>
                        <a:pt x="974" y="30"/>
                      </a:cubicBezTo>
                      <a:cubicBezTo>
                        <a:pt x="974" y="13"/>
                        <a:pt x="960" y="0"/>
                        <a:pt x="943" y="0"/>
                      </a:cubicBezTo>
                      <a:close/>
                      <a:moveTo>
                        <a:pt x="918" y="634"/>
                      </a:moveTo>
                      <a:cubicBezTo>
                        <a:pt x="918" y="649"/>
                        <a:pt x="906" y="660"/>
                        <a:pt x="892" y="660"/>
                      </a:cubicBezTo>
                      <a:cubicBezTo>
                        <a:pt x="84" y="660"/>
                        <a:pt x="84" y="660"/>
                        <a:pt x="84" y="660"/>
                      </a:cubicBezTo>
                      <a:cubicBezTo>
                        <a:pt x="69" y="660"/>
                        <a:pt x="57" y="649"/>
                        <a:pt x="57" y="634"/>
                      </a:cubicBezTo>
                      <a:cubicBezTo>
                        <a:pt x="57" y="79"/>
                        <a:pt x="57" y="79"/>
                        <a:pt x="57" y="79"/>
                      </a:cubicBezTo>
                      <a:cubicBezTo>
                        <a:pt x="57" y="64"/>
                        <a:pt x="69" y="53"/>
                        <a:pt x="84" y="53"/>
                      </a:cubicBezTo>
                      <a:cubicBezTo>
                        <a:pt x="892" y="53"/>
                        <a:pt x="892" y="53"/>
                        <a:pt x="892" y="53"/>
                      </a:cubicBezTo>
                      <a:cubicBezTo>
                        <a:pt x="906" y="53"/>
                        <a:pt x="918" y="64"/>
                        <a:pt x="918" y="79"/>
                      </a:cubicBezTo>
                      <a:cubicBezTo>
                        <a:pt x="918" y="634"/>
                        <a:pt x="918" y="634"/>
                        <a:pt x="918" y="634"/>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cs typeface="+mn-ea"/>
                    <a:sym typeface="+mn-lt"/>
                  </a:endParaRPr>
                </a:p>
              </p:txBody>
            </p:sp>
          </p:grpSp>
          <p:grpSp>
            <p:nvGrpSpPr>
              <p:cNvPr id="8" name="Group 16"/>
              <p:cNvGrpSpPr/>
              <p:nvPr/>
            </p:nvGrpSpPr>
            <p:grpSpPr bwMode="auto">
              <a:xfrm>
                <a:off x="1118024" y="1201696"/>
                <a:ext cx="2147157" cy="1376337"/>
                <a:chOff x="0" y="0"/>
                <a:chExt cx="2147157" cy="1376337"/>
              </a:xfrm>
            </p:grpSpPr>
            <p:grpSp>
              <p:nvGrpSpPr>
                <p:cNvPr id="9" name="Group 17"/>
                <p:cNvGrpSpPr/>
                <p:nvPr/>
              </p:nvGrpSpPr>
              <p:grpSpPr bwMode="auto">
                <a:xfrm>
                  <a:off x="4" y="391533"/>
                  <a:ext cx="2147153" cy="984804"/>
                  <a:chOff x="0" y="0"/>
                  <a:chExt cx="1195338" cy="548250"/>
                </a:xfrm>
              </p:grpSpPr>
              <p:sp>
                <p:nvSpPr>
                  <p:cNvPr id="11" name="Rectangle 19"/>
                  <p:cNvSpPr>
                    <a:spLocks noChangeArrowheads="1"/>
                  </p:cNvSpPr>
                  <p:nvPr/>
                </p:nvSpPr>
                <p:spPr bwMode="auto">
                  <a:xfrm>
                    <a:off x="304873" y="0"/>
                    <a:ext cx="246889" cy="2468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solidFill>
                        <a:srgbClr val="242424"/>
                      </a:solidFill>
                      <a:cs typeface="+mn-ea"/>
                      <a:sym typeface="+mn-lt"/>
                    </a:endParaRPr>
                  </a:p>
                </p:txBody>
              </p:sp>
              <p:sp>
                <p:nvSpPr>
                  <p:cNvPr id="12" name="Rectangle 20"/>
                  <p:cNvSpPr>
                    <a:spLocks noChangeArrowheads="1"/>
                  </p:cNvSpPr>
                  <p:nvPr/>
                </p:nvSpPr>
                <p:spPr bwMode="auto">
                  <a:xfrm>
                    <a:off x="304873" y="301363"/>
                    <a:ext cx="246887" cy="246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solidFill>
                        <a:srgbClr val="242424"/>
                      </a:solidFill>
                      <a:cs typeface="+mn-ea"/>
                      <a:sym typeface="+mn-lt"/>
                    </a:endParaRPr>
                  </a:p>
                </p:txBody>
              </p:sp>
              <p:sp>
                <p:nvSpPr>
                  <p:cNvPr id="13" name="Rectangle 21"/>
                  <p:cNvSpPr>
                    <a:spLocks noChangeArrowheads="1"/>
                  </p:cNvSpPr>
                  <p:nvPr/>
                </p:nvSpPr>
                <p:spPr bwMode="auto">
                  <a:xfrm>
                    <a:off x="0" y="0"/>
                    <a:ext cx="246889" cy="246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solidFill>
                        <a:srgbClr val="242424"/>
                      </a:solidFill>
                      <a:cs typeface="+mn-ea"/>
                      <a:sym typeface="+mn-lt"/>
                    </a:endParaRPr>
                  </a:p>
                </p:txBody>
              </p:sp>
              <p:sp>
                <p:nvSpPr>
                  <p:cNvPr id="14" name="Rectangle 22"/>
                  <p:cNvSpPr>
                    <a:spLocks noChangeArrowheads="1"/>
                  </p:cNvSpPr>
                  <p:nvPr/>
                </p:nvSpPr>
                <p:spPr bwMode="auto">
                  <a:xfrm>
                    <a:off x="0" y="300738"/>
                    <a:ext cx="246887" cy="246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solidFill>
                        <a:srgbClr val="242424"/>
                      </a:solidFill>
                      <a:cs typeface="+mn-ea"/>
                      <a:sym typeface="+mn-lt"/>
                    </a:endParaRPr>
                  </a:p>
                </p:txBody>
              </p:sp>
              <p:sp>
                <p:nvSpPr>
                  <p:cNvPr id="15" name="Rectangle 23"/>
                  <p:cNvSpPr>
                    <a:spLocks noChangeArrowheads="1"/>
                  </p:cNvSpPr>
                  <p:nvPr/>
                </p:nvSpPr>
                <p:spPr bwMode="auto">
                  <a:xfrm>
                    <a:off x="609485" y="0"/>
                    <a:ext cx="585853" cy="5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lstStyle/>
                  <a:p>
                    <a:endParaRPr lang="zh-CN" altLang="zh-CN" sz="1740">
                      <a:solidFill>
                        <a:srgbClr val="242424"/>
                      </a:solidFill>
                      <a:cs typeface="+mn-ea"/>
                      <a:sym typeface="+mn-lt"/>
                    </a:endParaRPr>
                  </a:p>
                </p:txBody>
              </p:sp>
            </p:grpSp>
            <p:sp>
              <p:nvSpPr>
                <p:cNvPr id="10" name="Rectangle 18"/>
                <p:cNvSpPr>
                  <a:spLocks noChangeArrowheads="1"/>
                </p:cNvSpPr>
                <p:nvPr/>
              </p:nvSpPr>
              <p:spPr bwMode="auto">
                <a:xfrm>
                  <a:off x="0" y="0"/>
                  <a:ext cx="2147151" cy="280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5" tIns="45113" rIns="90225" bIns="45113" anchor="ctr"/>
                <a:lstStyle/>
                <a:p>
                  <a:pPr algn="ctr"/>
                  <a:endParaRPr lang="zh-CN" altLang="zh-CN" sz="1740">
                    <a:solidFill>
                      <a:srgbClr val="FFFFFF"/>
                    </a:solidFill>
                    <a:cs typeface="+mn-ea"/>
                    <a:sym typeface="+mn-lt"/>
                  </a:endParaRPr>
                </a:p>
              </p:txBody>
            </p:sp>
          </p:grpSp>
        </p:grpSp>
      </p:grpSp>
      <p:grpSp>
        <p:nvGrpSpPr>
          <p:cNvPr id="18" name="PA_组合 17"/>
          <p:cNvGrpSpPr/>
          <p:nvPr>
            <p:custDataLst>
              <p:tags r:id="rId2"/>
            </p:custDataLst>
          </p:nvPr>
        </p:nvGrpSpPr>
        <p:grpSpPr>
          <a:xfrm>
            <a:off x="2635875" y="1338972"/>
            <a:ext cx="2257778" cy="2039680"/>
            <a:chOff x="2724423" y="1268760"/>
            <a:chExt cx="2333625" cy="2108200"/>
          </a:xfrm>
        </p:grpSpPr>
        <p:sp>
          <p:nvSpPr>
            <p:cNvPr id="19" name="Rectangle 8"/>
            <p:cNvSpPr>
              <a:spLocks noChangeArrowheads="1"/>
            </p:cNvSpPr>
            <p:nvPr/>
          </p:nvSpPr>
          <p:spPr bwMode="auto">
            <a:xfrm>
              <a:off x="2724423" y="1268760"/>
              <a:ext cx="2333625" cy="21082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9810" tIns="0" rIns="150340" bIns="180459" anchor="b"/>
            <a:lstStyle/>
            <a:p>
              <a:pPr algn="just">
                <a:defRPr/>
              </a:pPr>
              <a:r>
                <a:rPr lang="zh-CN" altLang="en-US" sz="1065" dirty="0">
                  <a:solidFill>
                    <a:schemeClr val="bg1"/>
                  </a:solidFill>
                  <a:cs typeface="+mn-ea"/>
                  <a:sym typeface="+mn-lt"/>
                </a:rPr>
                <a:t>单击此处添加文字阐述，添加简短问题说明文字，具体说明文字在此处添加此处。添加简短问题说明文字。</a:t>
              </a:r>
              <a:endParaRPr lang="en-US" altLang="zh-CN" sz="1065" dirty="0">
                <a:solidFill>
                  <a:schemeClr val="bg1"/>
                </a:solidFill>
                <a:cs typeface="+mn-ea"/>
                <a:sym typeface="+mn-lt"/>
              </a:endParaRPr>
            </a:p>
          </p:txBody>
        </p:sp>
        <p:pic>
          <p:nvPicPr>
            <p:cNvPr id="20" name="Picture 10" descr="\\MAGNUM\Projects\Microsoft\Cloud Power FY12\Design\ICONS_PNG\Tower.png"/>
            <p:cNvPicPr>
              <a:picLocks noChangeAspect="1" noChangeArrowheads="1"/>
            </p:cNvPicPr>
            <p:nvPr/>
          </p:nvPicPr>
          <p:blipFill>
            <a:blip r:embed="rId10" cstate="email">
              <a:lum bright="100000"/>
            </a:blip>
            <a:srcRect/>
            <a:stretch>
              <a:fillRect/>
            </a:stretch>
          </p:blipFill>
          <p:spPr bwMode="auto">
            <a:xfrm>
              <a:off x="4202623" y="1398029"/>
              <a:ext cx="816991" cy="81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PA_组合 20"/>
          <p:cNvGrpSpPr/>
          <p:nvPr>
            <p:custDataLst>
              <p:tags r:id="rId3"/>
            </p:custDataLst>
          </p:nvPr>
        </p:nvGrpSpPr>
        <p:grpSpPr>
          <a:xfrm>
            <a:off x="313589" y="3435480"/>
            <a:ext cx="2257778" cy="2039680"/>
            <a:chOff x="324123" y="3435698"/>
            <a:chExt cx="2333625" cy="2108200"/>
          </a:xfrm>
        </p:grpSpPr>
        <p:sp>
          <p:nvSpPr>
            <p:cNvPr id="22" name="Rectangle 4"/>
            <p:cNvSpPr>
              <a:spLocks noChangeArrowheads="1"/>
            </p:cNvSpPr>
            <p:nvPr/>
          </p:nvSpPr>
          <p:spPr bwMode="auto">
            <a:xfrm>
              <a:off x="324123" y="3435698"/>
              <a:ext cx="2333625" cy="210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9810" tIns="0" rIns="150340" bIns="180459" anchor="b"/>
            <a:lstStyle/>
            <a:p>
              <a:pPr algn="just">
                <a:defRPr/>
              </a:pPr>
              <a:r>
                <a:rPr lang="zh-CN" altLang="en-US" sz="1065" dirty="0">
                  <a:solidFill>
                    <a:schemeClr val="bg1"/>
                  </a:solidFill>
                  <a:cs typeface="+mn-ea"/>
                  <a:sym typeface="+mn-lt"/>
                </a:rPr>
                <a:t>单击此处添加文字阐述，添加简短问题说明文字，具体说明文字在此处添加此处。添加简短问题说明文字。</a:t>
              </a:r>
              <a:endParaRPr lang="en-US" altLang="zh-CN" sz="1065" dirty="0">
                <a:solidFill>
                  <a:schemeClr val="bg1"/>
                </a:solidFill>
                <a:cs typeface="+mn-ea"/>
                <a:sym typeface="+mn-lt"/>
              </a:endParaRPr>
            </a:p>
          </p:txBody>
        </p:sp>
        <p:pic>
          <p:nvPicPr>
            <p:cNvPr id="23" name="Picture 11" descr="\\MAGNUM\Projects\Microsoft\Cloud Power FY12\Design\ICONS_PNG\Instant_online_access.png"/>
            <p:cNvPicPr>
              <a:picLocks noChangeAspect="1" noChangeArrowheads="1"/>
            </p:cNvPicPr>
            <p:nvPr/>
          </p:nvPicPr>
          <p:blipFill>
            <a:blip r:embed="rId11" cstate="email">
              <a:lum bright="100000"/>
            </a:blip>
            <a:srcRect/>
            <a:stretch>
              <a:fillRect/>
            </a:stretch>
          </p:blipFill>
          <p:spPr bwMode="auto">
            <a:xfrm>
              <a:off x="1770435" y="3480313"/>
              <a:ext cx="816431" cy="81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PA_组合 23"/>
          <p:cNvGrpSpPr/>
          <p:nvPr>
            <p:custDataLst>
              <p:tags r:id="rId4"/>
            </p:custDataLst>
          </p:nvPr>
        </p:nvGrpSpPr>
        <p:grpSpPr>
          <a:xfrm>
            <a:off x="7257407" y="1322645"/>
            <a:ext cx="2256242" cy="2035072"/>
            <a:chOff x="7501210" y="1251885"/>
            <a:chExt cx="2332038" cy="2103438"/>
          </a:xfrm>
        </p:grpSpPr>
        <p:sp>
          <p:nvSpPr>
            <p:cNvPr id="25" name="Rectangle 5"/>
            <p:cNvSpPr>
              <a:spLocks noChangeArrowheads="1"/>
            </p:cNvSpPr>
            <p:nvPr/>
          </p:nvSpPr>
          <p:spPr bwMode="auto">
            <a:xfrm>
              <a:off x="7501210" y="1251885"/>
              <a:ext cx="2332038" cy="210343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9810" tIns="0" rIns="150340" bIns="180459" anchor="b"/>
            <a:lstStyle/>
            <a:p>
              <a:pPr algn="just">
                <a:defRPr/>
              </a:pPr>
              <a:r>
                <a:rPr lang="zh-CN" altLang="en-US" sz="1160" dirty="0">
                  <a:solidFill>
                    <a:schemeClr val="bg1"/>
                  </a:solidFill>
                  <a:cs typeface="+mn-ea"/>
                  <a:sym typeface="+mn-lt"/>
                </a:rPr>
                <a:t>单击此处添加文字阐述，添加简短问题说明文字，具体说明文字在此处添加此处。添加简短问题说明文字。</a:t>
              </a:r>
              <a:endParaRPr lang="en-US" altLang="zh-CN" sz="1160" dirty="0">
                <a:solidFill>
                  <a:schemeClr val="bg1"/>
                </a:solidFill>
                <a:cs typeface="+mn-ea"/>
                <a:sym typeface="+mn-lt"/>
              </a:endParaRPr>
            </a:p>
          </p:txBody>
        </p:sp>
        <p:grpSp>
          <p:nvGrpSpPr>
            <p:cNvPr id="26" name="Group 12"/>
            <p:cNvGrpSpPr/>
            <p:nvPr/>
          </p:nvGrpSpPr>
          <p:grpSpPr bwMode="auto">
            <a:xfrm>
              <a:off x="8806587" y="1443927"/>
              <a:ext cx="836538" cy="503788"/>
              <a:chOff x="0" y="0"/>
              <a:chExt cx="895245" cy="539115"/>
            </a:xfrm>
          </p:grpSpPr>
          <p:sp>
            <p:nvSpPr>
              <p:cNvPr id="27" name="Freeform 13"/>
              <p:cNvSpPr>
                <a:spLocks noEditPoints="1" noChangeArrowheads="1"/>
              </p:cNvSpPr>
              <p:nvPr/>
            </p:nvSpPr>
            <p:spPr bwMode="auto">
              <a:xfrm>
                <a:off x="672564" y="90060"/>
                <a:ext cx="222681" cy="449055"/>
              </a:xfrm>
              <a:custGeom>
                <a:avLst/>
                <a:gdLst>
                  <a:gd name="T0" fmla="*/ 260 w 267"/>
                  <a:gd name="T1" fmla="*/ 0 h 538"/>
                  <a:gd name="T2" fmla="*/ 7 w 267"/>
                  <a:gd name="T3" fmla="*/ 0 h 538"/>
                  <a:gd name="T4" fmla="*/ 0 w 267"/>
                  <a:gd name="T5" fmla="*/ 7 h 538"/>
                  <a:gd name="T6" fmla="*/ 0 w 267"/>
                  <a:gd name="T7" fmla="*/ 112 h 538"/>
                  <a:gd name="T8" fmla="*/ 0 w 267"/>
                  <a:gd name="T9" fmla="*/ 119 h 538"/>
                  <a:gd name="T10" fmla="*/ 0 w 267"/>
                  <a:gd name="T11" fmla="*/ 531 h 538"/>
                  <a:gd name="T12" fmla="*/ 7 w 267"/>
                  <a:gd name="T13" fmla="*/ 538 h 538"/>
                  <a:gd name="T14" fmla="*/ 260 w 267"/>
                  <a:gd name="T15" fmla="*/ 538 h 538"/>
                  <a:gd name="T16" fmla="*/ 267 w 267"/>
                  <a:gd name="T17" fmla="*/ 531 h 538"/>
                  <a:gd name="T18" fmla="*/ 267 w 267"/>
                  <a:gd name="T19" fmla="*/ 119 h 538"/>
                  <a:gd name="T20" fmla="*/ 267 w 267"/>
                  <a:gd name="T21" fmla="*/ 112 h 538"/>
                  <a:gd name="T22" fmla="*/ 267 w 267"/>
                  <a:gd name="T23" fmla="*/ 7 h 538"/>
                  <a:gd name="T24" fmla="*/ 260 w 267"/>
                  <a:gd name="T25" fmla="*/ 0 h 538"/>
                  <a:gd name="T26" fmla="*/ 32 w 267"/>
                  <a:gd name="T27" fmla="*/ 82 h 538"/>
                  <a:gd name="T28" fmla="*/ 32 w 267"/>
                  <a:gd name="T29" fmla="*/ 57 h 538"/>
                  <a:gd name="T30" fmla="*/ 39 w 267"/>
                  <a:gd name="T31" fmla="*/ 50 h 538"/>
                  <a:gd name="T32" fmla="*/ 228 w 267"/>
                  <a:gd name="T33" fmla="*/ 50 h 538"/>
                  <a:gd name="T34" fmla="*/ 235 w 267"/>
                  <a:gd name="T35" fmla="*/ 57 h 538"/>
                  <a:gd name="T36" fmla="*/ 235 w 267"/>
                  <a:gd name="T37" fmla="*/ 82 h 538"/>
                  <a:gd name="T38" fmla="*/ 228 w 267"/>
                  <a:gd name="T39" fmla="*/ 89 h 538"/>
                  <a:gd name="T40" fmla="*/ 39 w 267"/>
                  <a:gd name="T41" fmla="*/ 89 h 538"/>
                  <a:gd name="T42" fmla="*/ 32 w 267"/>
                  <a:gd name="T43" fmla="*/ 82 h 538"/>
                  <a:gd name="T44" fmla="*/ 213 w 267"/>
                  <a:gd name="T45" fmla="*/ 254 h 538"/>
                  <a:gd name="T46" fmla="*/ 195 w 267"/>
                  <a:gd name="T47" fmla="*/ 236 h 538"/>
                  <a:gd name="T48" fmla="*/ 213 w 267"/>
                  <a:gd name="T49" fmla="*/ 218 h 538"/>
                  <a:gd name="T50" fmla="*/ 232 w 267"/>
                  <a:gd name="T51" fmla="*/ 236 h 538"/>
                  <a:gd name="T52" fmla="*/ 213 w 267"/>
                  <a:gd name="T53" fmla="*/ 254 h 538"/>
                  <a:gd name="T54" fmla="*/ 213 w 267"/>
                  <a:gd name="T55" fmla="*/ 194 h 538"/>
                  <a:gd name="T56" fmla="*/ 189 w 267"/>
                  <a:gd name="T57" fmla="*/ 170 h 538"/>
                  <a:gd name="T58" fmla="*/ 213 w 267"/>
                  <a:gd name="T59" fmla="*/ 146 h 538"/>
                  <a:gd name="T60" fmla="*/ 238 w 267"/>
                  <a:gd name="T61" fmla="*/ 170 h 538"/>
                  <a:gd name="T62" fmla="*/ 213 w 267"/>
                  <a:gd name="T63" fmla="*/ 194 h 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538"/>
                  <a:gd name="T98" fmla="*/ 267 w 267"/>
                  <a:gd name="T99" fmla="*/ 538 h 5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5" tIns="45113" rIns="90225" bIns="45113" anchor="ctr"/>
              <a:lstStyle/>
              <a:p>
                <a:endParaRPr lang="zh-CN" altLang="zh-CN" sz="1740">
                  <a:solidFill>
                    <a:srgbClr val="7F7F7F"/>
                  </a:solidFill>
                  <a:cs typeface="+mn-ea"/>
                  <a:sym typeface="+mn-lt"/>
                </a:endParaRPr>
              </a:p>
            </p:txBody>
          </p:sp>
          <p:sp>
            <p:nvSpPr>
              <p:cNvPr id="28" name="Freeform 14"/>
              <p:cNvSpPr>
                <a:spLocks noEditPoints="1" noChangeArrowheads="1"/>
              </p:cNvSpPr>
              <p:nvPr/>
            </p:nvSpPr>
            <p:spPr bwMode="auto">
              <a:xfrm>
                <a:off x="0" y="0"/>
                <a:ext cx="635754" cy="539115"/>
              </a:xfrm>
              <a:custGeom>
                <a:avLst/>
                <a:gdLst>
                  <a:gd name="T0" fmla="*/ 494 w 510"/>
                  <a:gd name="T1" fmla="*/ 0 h 435"/>
                  <a:gd name="T2" fmla="*/ 17 w 510"/>
                  <a:gd name="T3" fmla="*/ 0 h 435"/>
                  <a:gd name="T4" fmla="*/ 0 w 510"/>
                  <a:gd name="T5" fmla="*/ 16 h 435"/>
                  <a:gd name="T6" fmla="*/ 0 w 510"/>
                  <a:gd name="T7" fmla="*/ 361 h 435"/>
                  <a:gd name="T8" fmla="*/ 17 w 510"/>
                  <a:gd name="T9" fmla="*/ 377 h 435"/>
                  <a:gd name="T10" fmla="*/ 174 w 510"/>
                  <a:gd name="T11" fmla="*/ 377 h 435"/>
                  <a:gd name="T12" fmla="*/ 174 w 510"/>
                  <a:gd name="T13" fmla="*/ 402 h 435"/>
                  <a:gd name="T14" fmla="*/ 139 w 510"/>
                  <a:gd name="T15" fmla="*/ 435 h 435"/>
                  <a:gd name="T16" fmla="*/ 380 w 510"/>
                  <a:gd name="T17" fmla="*/ 435 h 435"/>
                  <a:gd name="T18" fmla="*/ 346 w 510"/>
                  <a:gd name="T19" fmla="*/ 402 h 435"/>
                  <a:gd name="T20" fmla="*/ 346 w 510"/>
                  <a:gd name="T21" fmla="*/ 377 h 435"/>
                  <a:gd name="T22" fmla="*/ 494 w 510"/>
                  <a:gd name="T23" fmla="*/ 377 h 435"/>
                  <a:gd name="T24" fmla="*/ 510 w 510"/>
                  <a:gd name="T25" fmla="*/ 361 h 435"/>
                  <a:gd name="T26" fmla="*/ 510 w 510"/>
                  <a:gd name="T27" fmla="*/ 16 h 435"/>
                  <a:gd name="T28" fmla="*/ 494 w 510"/>
                  <a:gd name="T29" fmla="*/ 0 h 435"/>
                  <a:gd name="T30" fmla="*/ 481 w 510"/>
                  <a:gd name="T31" fmla="*/ 335 h 435"/>
                  <a:gd name="T32" fmla="*/ 467 w 510"/>
                  <a:gd name="T33" fmla="*/ 349 h 435"/>
                  <a:gd name="T34" fmla="*/ 44 w 510"/>
                  <a:gd name="T35" fmla="*/ 349 h 435"/>
                  <a:gd name="T36" fmla="*/ 30 w 510"/>
                  <a:gd name="T37" fmla="*/ 335 h 435"/>
                  <a:gd name="T38" fmla="*/ 30 w 510"/>
                  <a:gd name="T39" fmla="*/ 42 h 435"/>
                  <a:gd name="T40" fmla="*/ 44 w 510"/>
                  <a:gd name="T41" fmla="*/ 28 h 435"/>
                  <a:gd name="T42" fmla="*/ 467 w 510"/>
                  <a:gd name="T43" fmla="*/ 28 h 435"/>
                  <a:gd name="T44" fmla="*/ 481 w 510"/>
                  <a:gd name="T45" fmla="*/ 42 h 435"/>
                  <a:gd name="T46" fmla="*/ 481 w 510"/>
                  <a:gd name="T47" fmla="*/ 335 h 4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0"/>
                  <a:gd name="T73" fmla="*/ 0 h 435"/>
                  <a:gd name="T74" fmla="*/ 510 w 510"/>
                  <a:gd name="T75" fmla="*/ 435 h 4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5" tIns="45113" rIns="90225" bIns="45113" anchor="ctr"/>
              <a:lstStyle/>
              <a:p>
                <a:endParaRPr lang="zh-CN" altLang="zh-CN" sz="1740">
                  <a:solidFill>
                    <a:srgbClr val="7F7F7F"/>
                  </a:solidFill>
                  <a:cs typeface="+mn-ea"/>
                  <a:sym typeface="+mn-lt"/>
                </a:endParaRPr>
              </a:p>
            </p:txBody>
          </p:sp>
        </p:grpSp>
      </p:grpSp>
      <p:grpSp>
        <p:nvGrpSpPr>
          <p:cNvPr id="29" name="PA_组合 28"/>
          <p:cNvGrpSpPr/>
          <p:nvPr>
            <p:custDataLst>
              <p:tags r:id="rId5"/>
            </p:custDataLst>
          </p:nvPr>
        </p:nvGrpSpPr>
        <p:grpSpPr>
          <a:xfrm>
            <a:off x="4947409" y="3435480"/>
            <a:ext cx="2266993" cy="2039680"/>
            <a:chOff x="5113610" y="3435698"/>
            <a:chExt cx="2343150" cy="2108200"/>
          </a:xfrm>
        </p:grpSpPr>
        <p:sp>
          <p:nvSpPr>
            <p:cNvPr id="30" name="Rectangle 36"/>
            <p:cNvSpPr>
              <a:spLocks noChangeArrowheads="1"/>
            </p:cNvSpPr>
            <p:nvPr/>
          </p:nvSpPr>
          <p:spPr bwMode="auto">
            <a:xfrm>
              <a:off x="5113610" y="3435698"/>
              <a:ext cx="2332038" cy="210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9754" tIns="0" rIns="150283" bIns="180392" anchor="b"/>
            <a:lstStyle/>
            <a:p>
              <a:pPr algn="just">
                <a:defRPr/>
              </a:pPr>
              <a:r>
                <a:rPr lang="zh-CN" altLang="en-US" sz="1160" dirty="0">
                  <a:solidFill>
                    <a:schemeClr val="bg1"/>
                  </a:solidFill>
                  <a:cs typeface="+mn-ea"/>
                  <a:sym typeface="+mn-lt"/>
                </a:rPr>
                <a:t>单击此处添加文字阐述，添加简短问题说明文字，具体说明文字在此处添加此处。添加简短问题说明文字。</a:t>
              </a:r>
              <a:endParaRPr lang="en-US" altLang="zh-CN" sz="1160" dirty="0">
                <a:solidFill>
                  <a:schemeClr val="bg1"/>
                </a:solidFill>
                <a:cs typeface="+mn-ea"/>
                <a:sym typeface="+mn-lt"/>
              </a:endParaRPr>
            </a:p>
          </p:txBody>
        </p:sp>
        <p:pic>
          <p:nvPicPr>
            <p:cNvPr id="31" name="Picture 50"/>
            <p:cNvPicPr>
              <a:picLocks noChangeAspect="1" noChangeArrowheads="1"/>
            </p:cNvPicPr>
            <p:nvPr/>
          </p:nvPicPr>
          <p:blipFill>
            <a:blip r:embed="rId12"/>
            <a:srcRect/>
            <a:stretch>
              <a:fillRect/>
            </a:stretch>
          </p:blipFill>
          <p:spPr bwMode="auto">
            <a:xfrm>
              <a:off x="6509023" y="3589685"/>
              <a:ext cx="9477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占位符 2"/>
          <p:cNvPicPr>
            <a:picLocks noGrp="1" noChangeAspect="1"/>
          </p:cNvPicPr>
          <p:nvPr>
            <p:ph type="pic" sz="quarter" idx="10"/>
          </p:nvPr>
        </p:nvPicPr>
        <p:blipFill>
          <a:blip r:embed="rId13" cstate="email"/>
          <a:srcRect/>
          <a:stretch>
            <a:fillRect/>
          </a:stretch>
        </p:blipFill>
        <p:spPr/>
      </p:pic>
      <p:pic>
        <p:nvPicPr>
          <p:cNvPr id="33" name="图片占位符 32"/>
          <p:cNvPicPr>
            <a:picLocks noGrp="1" noChangeAspect="1"/>
          </p:cNvPicPr>
          <p:nvPr>
            <p:ph type="pic" sz="quarter" idx="11"/>
          </p:nvPr>
        </p:nvPicPr>
        <p:blipFill>
          <a:blip r:embed="rId14" cstate="email"/>
          <a:srcRect/>
          <a:stretch>
            <a:fillRect/>
          </a:stretch>
        </p:blipFill>
        <p:spPr/>
      </p:pic>
      <p:pic>
        <p:nvPicPr>
          <p:cNvPr id="42" name="图片占位符 41"/>
          <p:cNvPicPr>
            <a:picLocks noGrp="1" noChangeAspect="1"/>
          </p:cNvPicPr>
          <p:nvPr>
            <p:ph type="pic" sz="quarter" idx="12"/>
          </p:nvPr>
        </p:nvPicPr>
        <p:blipFill>
          <a:blip r:embed="rId15" cstate="email"/>
          <a:srcRect/>
          <a:stretch>
            <a:fillRect/>
          </a:stretch>
        </p:blipFill>
        <p:spPr/>
      </p:pic>
      <p:pic>
        <p:nvPicPr>
          <p:cNvPr id="44" name="图片占位符 43"/>
          <p:cNvPicPr>
            <a:picLocks noGrp="1" noChangeAspect="1"/>
          </p:cNvPicPr>
          <p:nvPr>
            <p:ph type="pic" sz="quarter" idx="13"/>
          </p:nvPr>
        </p:nvPicPr>
        <p:blipFill>
          <a:blip r:embed="rId16" cstate="email"/>
          <a:srcRect/>
          <a:stretch>
            <a:fillRect/>
          </a:stretch>
        </p:blipFill>
        <p:spPr/>
      </p:pic>
      <p:pic>
        <p:nvPicPr>
          <p:cNvPr id="46" name="图片占位符 45"/>
          <p:cNvPicPr>
            <a:picLocks noGrp="1" noChangeAspect="1"/>
          </p:cNvPicPr>
          <p:nvPr>
            <p:ph type="pic" sz="quarter" idx="14"/>
          </p:nvPr>
        </p:nvPicPr>
        <p:blipFill>
          <a:blip r:embed="rId17" cstate="email"/>
          <a:srcRect/>
          <a:stretch>
            <a:fillRect/>
          </a:stretch>
        </p:blipFill>
        <p:spPr/>
      </p:pic>
      <p:sp>
        <p:nvSpPr>
          <p:cNvPr id="40" name="矩形 39"/>
          <p:cNvSpPr/>
          <p:nvPr>
            <p:custDataLst>
              <p:tags r:id="rId6"/>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custDataLst>
              <p:tags r:id="rId7"/>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anim calcmode="lin" valueType="num">
                                      <p:cBhvr>
                                        <p:cTn id="8" dur="250" fill="hold"/>
                                        <p:tgtEl>
                                          <p:spTgt spid="21"/>
                                        </p:tgtEl>
                                        <p:attrNameLst>
                                          <p:attrName>ppt_x</p:attrName>
                                        </p:attrNameLst>
                                      </p:cBhvr>
                                      <p:tavLst>
                                        <p:tav tm="0">
                                          <p:val>
                                            <p:strVal val="#ppt_x"/>
                                          </p:val>
                                        </p:tav>
                                        <p:tav tm="100000">
                                          <p:val>
                                            <p:strVal val="#ppt_x"/>
                                          </p:val>
                                        </p:tav>
                                      </p:tavLst>
                                    </p:anim>
                                    <p:anim calcmode="lin" valueType="num">
                                      <p:cBhvr>
                                        <p:cTn id="9" dur="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9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anim calcmode="lin" valueType="num">
                                      <p:cBhvr>
                                        <p:cTn id="13" dur="250" fill="hold"/>
                                        <p:tgtEl>
                                          <p:spTgt spid="18"/>
                                        </p:tgtEl>
                                        <p:attrNameLst>
                                          <p:attrName>ppt_x</p:attrName>
                                        </p:attrNameLst>
                                      </p:cBhvr>
                                      <p:tavLst>
                                        <p:tav tm="0">
                                          <p:val>
                                            <p:strVal val="#ppt_x"/>
                                          </p:val>
                                        </p:tav>
                                        <p:tav tm="100000">
                                          <p:val>
                                            <p:strVal val="#ppt_x"/>
                                          </p:val>
                                        </p:tav>
                                      </p:tavLst>
                                    </p:anim>
                                    <p:anim calcmode="lin" valueType="num">
                                      <p:cBhvr>
                                        <p:cTn id="14" dur="25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50"/>
                                        <p:tgtEl>
                                          <p:spTgt spid="29"/>
                                        </p:tgtEl>
                                      </p:cBhvr>
                                    </p:animEffect>
                                    <p:anim calcmode="lin" valueType="num">
                                      <p:cBhvr>
                                        <p:cTn id="18" dur="250" fill="hold"/>
                                        <p:tgtEl>
                                          <p:spTgt spid="29"/>
                                        </p:tgtEl>
                                        <p:attrNameLst>
                                          <p:attrName>ppt_x</p:attrName>
                                        </p:attrNameLst>
                                      </p:cBhvr>
                                      <p:tavLst>
                                        <p:tav tm="0">
                                          <p:val>
                                            <p:strVal val="#ppt_x"/>
                                          </p:val>
                                        </p:tav>
                                        <p:tav tm="100000">
                                          <p:val>
                                            <p:strVal val="#ppt_x"/>
                                          </p:val>
                                        </p:tav>
                                      </p:tavLst>
                                    </p:anim>
                                    <p:anim calcmode="lin" valueType="num">
                                      <p:cBhvr>
                                        <p:cTn id="19" dur="25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1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50"/>
                                        <p:tgtEl>
                                          <p:spTgt spid="24"/>
                                        </p:tgtEl>
                                      </p:cBhvr>
                                    </p:animEffect>
                                    <p:anim calcmode="lin" valueType="num">
                                      <p:cBhvr>
                                        <p:cTn id="23" dur="250" fill="hold"/>
                                        <p:tgtEl>
                                          <p:spTgt spid="24"/>
                                        </p:tgtEl>
                                        <p:attrNameLst>
                                          <p:attrName>ppt_x</p:attrName>
                                        </p:attrNameLst>
                                      </p:cBhvr>
                                      <p:tavLst>
                                        <p:tav tm="0">
                                          <p:val>
                                            <p:strVal val="#ppt_x"/>
                                          </p:val>
                                        </p:tav>
                                        <p:tav tm="100000">
                                          <p:val>
                                            <p:strVal val="#ppt_x"/>
                                          </p:val>
                                        </p:tav>
                                      </p:tavLst>
                                    </p:anim>
                                    <p:anim calcmode="lin" valueType="num">
                                      <p:cBhvr>
                                        <p:cTn id="24" dur="25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7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anim calcmode="lin" valueType="num">
                                      <p:cBhvr>
                                        <p:cTn id="28" dur="250" fill="hold"/>
                                        <p:tgtEl>
                                          <p:spTgt spid="4"/>
                                        </p:tgtEl>
                                        <p:attrNameLst>
                                          <p:attrName>ppt_x</p:attrName>
                                        </p:attrNameLst>
                                      </p:cBhvr>
                                      <p:tavLst>
                                        <p:tav tm="0">
                                          <p:val>
                                            <p:strVal val="#ppt_x"/>
                                          </p:val>
                                        </p:tav>
                                        <p:tav tm="100000">
                                          <p:val>
                                            <p:strVal val="#ppt_x"/>
                                          </p:val>
                                        </p:tav>
                                      </p:tavLst>
                                    </p:anim>
                                    <p:anim calcmode="lin" valueType="num">
                                      <p:cBhvr>
                                        <p:cTn id="29" dur="25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800"/>
                            </p:stCondLst>
                            <p:childTnLst>
                              <p:par>
                                <p:cTn id="31" presetID="50" presetClass="entr" presetSubtype="0" decel="10000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3"/>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flipH="1">
            <a:off x="165939" y="2045682"/>
            <a:ext cx="3744448" cy="4359649"/>
            <a:chOff x="5724128" y="562925"/>
            <a:chExt cx="3333327" cy="3880982"/>
          </a:xfrm>
        </p:grpSpPr>
        <p:pic>
          <p:nvPicPr>
            <p:cNvPr id="5" name="图片 4"/>
            <p:cNvPicPr>
              <a:picLocks noChangeAspect="1"/>
            </p:cNvPicPr>
            <p:nvPr/>
          </p:nvPicPr>
          <p:blipFill rotWithShape="1">
            <a:blip r:embed="rId7" cstate="email"/>
            <a:srcRect/>
            <a:stretch>
              <a:fillRect/>
            </a:stretch>
          </p:blipFill>
          <p:spPr>
            <a:xfrm>
              <a:off x="5724128" y="562925"/>
              <a:ext cx="3333327" cy="3880982"/>
            </a:xfrm>
            <a:prstGeom prst="rect">
              <a:avLst/>
            </a:prstGeom>
          </p:spPr>
        </p:pic>
        <p:sp>
          <p:nvSpPr>
            <p:cNvPr id="6" name="矩形 5"/>
            <p:cNvSpPr/>
            <p:nvPr/>
          </p:nvSpPr>
          <p:spPr>
            <a:xfrm>
              <a:off x="6800773" y="1272729"/>
              <a:ext cx="1017738" cy="593576"/>
            </a:xfrm>
            <a:prstGeom prst="rect">
              <a:avLst/>
            </a:prstGeom>
          </p:spPr>
          <p:txBody>
            <a:bodyPr wrap="none">
              <a:spAutoFit/>
            </a:bodyPr>
            <a:lstStyle/>
            <a:p>
              <a:r>
                <a:rPr lang="zh-CN" altLang="en-US" sz="3735" b="1" dirty="0">
                  <a:solidFill>
                    <a:schemeClr val="bg2"/>
                  </a:solidFill>
                  <a:cs typeface="+mn-ea"/>
                  <a:sym typeface="+mn-lt"/>
                </a:rPr>
                <a:t>设计</a:t>
              </a:r>
            </a:p>
          </p:txBody>
        </p:sp>
      </p:grpSp>
      <p:sp>
        <p:nvSpPr>
          <p:cNvPr id="7" name="PA_矩形 55"/>
          <p:cNvSpPr/>
          <p:nvPr>
            <p:custDataLst>
              <p:tags r:id="rId2"/>
            </p:custDataLst>
          </p:nvPr>
        </p:nvSpPr>
        <p:spPr>
          <a:xfrm>
            <a:off x="3311691" y="1091581"/>
            <a:ext cx="7968885" cy="523220"/>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335" dirty="0">
              <a:solidFill>
                <a:schemeClr val="tx1">
                  <a:lumMod val="75000"/>
                  <a:lumOff val="25000"/>
                </a:schemeClr>
              </a:solidFill>
              <a:cs typeface="+mn-ea"/>
              <a:sym typeface="+mn-lt"/>
            </a:endParaRPr>
          </a:p>
        </p:txBody>
      </p:sp>
      <p:pic>
        <p:nvPicPr>
          <p:cNvPr id="3" name="图片占位符 2"/>
          <p:cNvPicPr>
            <a:picLocks noGrp="1" noChangeAspect="1"/>
          </p:cNvPicPr>
          <p:nvPr>
            <p:ph type="pic" sz="quarter" idx="13"/>
          </p:nvPr>
        </p:nvPicPr>
        <p:blipFill>
          <a:blip r:embed="rId8" cstate="email"/>
          <a:srcRect/>
          <a:stretch>
            <a:fillRect/>
          </a:stretch>
        </p:blipFill>
        <p:spPr/>
      </p:pic>
      <p:pic>
        <p:nvPicPr>
          <p:cNvPr id="13" name="图片占位符 12"/>
          <p:cNvPicPr>
            <a:picLocks noGrp="1" noChangeAspect="1"/>
          </p:cNvPicPr>
          <p:nvPr>
            <p:ph type="pic" sz="quarter" idx="14"/>
          </p:nvPr>
        </p:nvPicPr>
        <p:blipFill>
          <a:blip r:embed="rId9" cstate="email"/>
          <a:srcRect/>
          <a:stretch>
            <a:fillRect/>
          </a:stretch>
        </p:blipFill>
        <p:spPr/>
      </p:pic>
      <p:sp>
        <p:nvSpPr>
          <p:cNvPr id="10" name="矩形 9"/>
          <p:cNvSpPr/>
          <p:nvPr>
            <p:custDataLst>
              <p:tags r:id="rId3"/>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custDataLst>
              <p:tags r:id="rId4"/>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63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3"/>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62288" y="1060302"/>
            <a:ext cx="2609500" cy="2609499"/>
          </a:xfrm>
          <a:prstGeom prst="rect">
            <a:avLst/>
          </a:prstGeom>
          <a:solidFill>
            <a:schemeClr val="accent1"/>
          </a:solidFill>
          <a:ln>
            <a:noFill/>
          </a:ln>
        </p:spPr>
        <p:txBody>
          <a:bodyPr lIns="176870" tIns="141496" rIns="176870" bIns="141496"/>
          <a:lstStyle/>
          <a:p>
            <a:pPr>
              <a:lnSpc>
                <a:spcPct val="130000"/>
              </a:lnSpc>
              <a:defRPr/>
            </a:pPr>
            <a:r>
              <a:rPr lang="zh-CN" altLang="en-US" sz="1740" kern="0" dirty="0">
                <a:solidFill>
                  <a:schemeClr val="bg1"/>
                </a:solidFill>
                <a:cs typeface="+mn-ea"/>
                <a:sym typeface="+mn-lt"/>
              </a:rPr>
              <a:t>您的内容打在这里，或通过复制您的文本您的内容打在这里，或通过复制您的文本</a:t>
            </a:r>
            <a:endParaRPr lang="en-US" altLang="zh-CN" sz="1740" kern="0" dirty="0">
              <a:solidFill>
                <a:schemeClr val="bg1"/>
              </a:solidFill>
              <a:cs typeface="+mn-ea"/>
              <a:sym typeface="+mn-lt"/>
            </a:endParaRPr>
          </a:p>
          <a:p>
            <a:pPr lvl="0">
              <a:lnSpc>
                <a:spcPct val="130000"/>
              </a:lnSpc>
              <a:defRPr/>
            </a:pPr>
            <a:endParaRPr lang="en-US" altLang="zh-CN" sz="1740" kern="0" dirty="0">
              <a:solidFill>
                <a:schemeClr val="bg1"/>
              </a:solidFill>
              <a:cs typeface="+mn-ea"/>
              <a:sym typeface="+mn-lt"/>
            </a:endParaRPr>
          </a:p>
        </p:txBody>
      </p:sp>
      <p:sp>
        <p:nvSpPr>
          <p:cNvPr id="3" name="Rectangle 8"/>
          <p:cNvSpPr>
            <a:spLocks noChangeArrowheads="1"/>
          </p:cNvSpPr>
          <p:nvPr/>
        </p:nvSpPr>
        <p:spPr bwMode="auto">
          <a:xfrm>
            <a:off x="8736697" y="1060302"/>
            <a:ext cx="2654041" cy="2609499"/>
          </a:xfrm>
          <a:prstGeom prst="rect">
            <a:avLst/>
          </a:prstGeom>
          <a:solidFill>
            <a:schemeClr val="accent3"/>
          </a:solidFill>
          <a:ln>
            <a:noFill/>
          </a:ln>
        </p:spPr>
        <p:txBody>
          <a:bodyPr lIns="176870" tIns="141496" rIns="176870" bIns="141496"/>
          <a:lstStyle/>
          <a:p>
            <a:pPr>
              <a:lnSpc>
                <a:spcPct val="130000"/>
              </a:lnSpc>
              <a:defRPr/>
            </a:pPr>
            <a:r>
              <a:rPr lang="zh-CN" altLang="en-US" sz="1740" kern="0" dirty="0">
                <a:solidFill>
                  <a:schemeClr val="bg1"/>
                </a:solidFill>
                <a:cs typeface="+mn-ea"/>
                <a:sym typeface="+mn-lt"/>
              </a:rPr>
              <a:t>您的内容打在这里，或通过复制您的文本您的内容打在这里，或通过复制您的文本</a:t>
            </a:r>
            <a:endParaRPr lang="en-US" altLang="zh-CN" sz="1740" kern="0" dirty="0">
              <a:solidFill>
                <a:schemeClr val="bg1"/>
              </a:solidFill>
              <a:cs typeface="+mn-ea"/>
              <a:sym typeface="+mn-lt"/>
            </a:endParaRPr>
          </a:p>
          <a:p>
            <a:pPr lvl="0">
              <a:lnSpc>
                <a:spcPct val="130000"/>
              </a:lnSpc>
              <a:defRPr/>
            </a:pPr>
            <a:endParaRPr lang="en-US" altLang="zh-CN" sz="1740" kern="0" dirty="0">
              <a:solidFill>
                <a:schemeClr val="bg1"/>
              </a:solidFill>
              <a:cs typeface="+mn-ea"/>
              <a:sym typeface="+mn-lt"/>
            </a:endParaRPr>
          </a:p>
        </p:txBody>
      </p:sp>
      <p:sp>
        <p:nvSpPr>
          <p:cNvPr id="4" name="Rectangle 10"/>
          <p:cNvSpPr>
            <a:spLocks noChangeArrowheads="1"/>
          </p:cNvSpPr>
          <p:nvPr/>
        </p:nvSpPr>
        <p:spPr bwMode="auto">
          <a:xfrm>
            <a:off x="6071905" y="3729702"/>
            <a:ext cx="2609499" cy="2652504"/>
          </a:xfrm>
          <a:prstGeom prst="rect">
            <a:avLst/>
          </a:prstGeom>
          <a:solidFill>
            <a:schemeClr val="accent3"/>
          </a:solidFill>
          <a:ln>
            <a:noFill/>
          </a:ln>
        </p:spPr>
        <p:txBody>
          <a:bodyPr lIns="176870" tIns="141496" rIns="176870" bIns="141496"/>
          <a:lstStyle/>
          <a:p>
            <a:pPr>
              <a:lnSpc>
                <a:spcPct val="130000"/>
              </a:lnSpc>
              <a:defRPr/>
            </a:pPr>
            <a:r>
              <a:rPr lang="zh-CN" altLang="en-US" sz="1740" kern="0" dirty="0">
                <a:solidFill>
                  <a:schemeClr val="bg1"/>
                </a:solidFill>
                <a:cs typeface="+mn-ea"/>
                <a:sym typeface="+mn-lt"/>
              </a:rPr>
              <a:t>您的内容打在这里，或通过复制您的文本您的内容打在这里，或通过复制您的文本</a:t>
            </a:r>
            <a:endParaRPr lang="en-US" altLang="zh-CN" sz="1740" kern="0" dirty="0">
              <a:solidFill>
                <a:schemeClr val="bg1"/>
              </a:solidFill>
              <a:cs typeface="+mn-ea"/>
              <a:sym typeface="+mn-lt"/>
            </a:endParaRPr>
          </a:p>
          <a:p>
            <a:pPr lvl="0">
              <a:lnSpc>
                <a:spcPct val="130000"/>
              </a:lnSpc>
              <a:defRPr/>
            </a:pPr>
            <a:endParaRPr lang="en-US" altLang="zh-CN" sz="1740" kern="0" dirty="0">
              <a:solidFill>
                <a:schemeClr val="bg1"/>
              </a:solidFill>
              <a:cs typeface="+mn-ea"/>
              <a:sym typeface="+mn-lt"/>
            </a:endParaRPr>
          </a:p>
        </p:txBody>
      </p:sp>
      <p:sp>
        <p:nvSpPr>
          <p:cNvPr id="5" name="Rectangle 12"/>
          <p:cNvSpPr>
            <a:spLocks noChangeArrowheads="1"/>
          </p:cNvSpPr>
          <p:nvPr/>
        </p:nvSpPr>
        <p:spPr bwMode="auto">
          <a:xfrm>
            <a:off x="3417865" y="3729702"/>
            <a:ext cx="2609499" cy="2652504"/>
          </a:xfrm>
          <a:prstGeom prst="rect">
            <a:avLst/>
          </a:prstGeom>
          <a:solidFill>
            <a:schemeClr val="accent2"/>
          </a:solidFill>
          <a:ln>
            <a:noFill/>
          </a:ln>
        </p:spPr>
        <p:txBody>
          <a:bodyPr lIns="176870" tIns="141496" rIns="176870" bIns="141496"/>
          <a:lstStyle/>
          <a:p>
            <a:pPr>
              <a:lnSpc>
                <a:spcPct val="130000"/>
              </a:lnSpc>
              <a:defRPr/>
            </a:pPr>
            <a:r>
              <a:rPr lang="zh-CN" altLang="en-US" sz="1740" kern="0" dirty="0">
                <a:solidFill>
                  <a:schemeClr val="bg1"/>
                </a:solidFill>
                <a:cs typeface="+mn-ea"/>
                <a:sym typeface="+mn-lt"/>
              </a:rPr>
              <a:t>您的内容打在这里，或通过复制您的文本您的内容打在这里，或通过复制您的文本</a:t>
            </a:r>
            <a:endParaRPr lang="en-US" altLang="zh-CN" sz="1740" kern="0" dirty="0">
              <a:solidFill>
                <a:schemeClr val="bg1"/>
              </a:solidFill>
              <a:cs typeface="+mn-ea"/>
              <a:sym typeface="+mn-lt"/>
            </a:endParaRPr>
          </a:p>
          <a:p>
            <a:pPr lvl="0">
              <a:lnSpc>
                <a:spcPct val="130000"/>
              </a:lnSpc>
              <a:defRPr/>
            </a:pPr>
            <a:endParaRPr lang="en-US" altLang="zh-CN" sz="1740" kern="0" dirty="0">
              <a:solidFill>
                <a:schemeClr val="bg1"/>
              </a:solidFill>
              <a:cs typeface="+mn-ea"/>
              <a:sym typeface="+mn-lt"/>
            </a:endParaRPr>
          </a:p>
        </p:txBody>
      </p:sp>
      <p:pic>
        <p:nvPicPr>
          <p:cNvPr id="7" name="图片占位符 6"/>
          <p:cNvPicPr>
            <a:picLocks noGrp="1" noChangeAspect="1"/>
          </p:cNvPicPr>
          <p:nvPr>
            <p:ph type="pic" sz="quarter" idx="11"/>
          </p:nvPr>
        </p:nvPicPr>
        <p:blipFill>
          <a:blip r:embed="rId5" cstate="email"/>
          <a:srcRect/>
          <a:stretch>
            <a:fillRect/>
          </a:stretch>
        </p:blipFill>
        <p:spPr/>
      </p:pic>
      <p:pic>
        <p:nvPicPr>
          <p:cNvPr id="9" name="图片占位符 8"/>
          <p:cNvPicPr>
            <a:picLocks noGrp="1" noChangeAspect="1"/>
          </p:cNvPicPr>
          <p:nvPr>
            <p:ph type="pic" sz="quarter" idx="12"/>
          </p:nvPr>
        </p:nvPicPr>
        <p:blipFill>
          <a:blip r:embed="rId6" cstate="email"/>
          <a:srcRect/>
          <a:stretch>
            <a:fillRect/>
          </a:stretch>
        </p:blipFill>
        <p:spPr/>
      </p:pic>
      <p:pic>
        <p:nvPicPr>
          <p:cNvPr id="17" name="图片占位符 16"/>
          <p:cNvPicPr>
            <a:picLocks noGrp="1" noChangeAspect="1"/>
          </p:cNvPicPr>
          <p:nvPr>
            <p:ph type="pic" sz="quarter" idx="13"/>
          </p:nvPr>
        </p:nvPicPr>
        <p:blipFill>
          <a:blip r:embed="rId7" cstate="email"/>
          <a:srcRect/>
          <a:stretch>
            <a:fillRect/>
          </a:stretch>
        </p:blipFill>
        <p:spPr/>
      </p:pic>
      <p:pic>
        <p:nvPicPr>
          <p:cNvPr id="19" name="图片占位符 18"/>
          <p:cNvPicPr>
            <a:picLocks noGrp="1" noChangeAspect="1"/>
          </p:cNvPicPr>
          <p:nvPr>
            <p:ph type="pic" sz="quarter" idx="14"/>
          </p:nvPr>
        </p:nvPicPr>
        <p:blipFill>
          <a:blip r:embed="rId8" cstate="email"/>
          <a:srcRect/>
          <a:stretch>
            <a:fillRect/>
          </a:stretch>
        </p:blipFill>
        <p:spPr/>
      </p:pic>
      <p:sp>
        <p:nvSpPr>
          <p:cNvPr id="14" name="矩形 13"/>
          <p:cNvSpPr/>
          <p:nvPr>
            <p:custDataLst>
              <p:tags r:id="rId1"/>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custDataLst>
              <p:tags r:id="rId2"/>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anim calcmode="lin" valueType="num">
                                      <p:cBhvr>
                                        <p:cTn id="8" dur="500" fill="hold"/>
                                        <p:tgtEl>
                                          <p:spTgt spid="2">
                                            <p:bg/>
                                          </p:spTgt>
                                        </p:tgtEl>
                                        <p:attrNameLst>
                                          <p:attrName>ppt_x</p:attrName>
                                        </p:attrNameLst>
                                      </p:cBhvr>
                                      <p:tavLst>
                                        <p:tav tm="0">
                                          <p:val>
                                            <p:strVal val="#ppt_x"/>
                                          </p:val>
                                        </p:tav>
                                        <p:tav tm="100000">
                                          <p:val>
                                            <p:strVal val="#ppt_x"/>
                                          </p:val>
                                        </p:tav>
                                      </p:tavLst>
                                    </p:anim>
                                    <p:anim calcmode="lin" valueType="num">
                                      <p:cBhvr>
                                        <p:cTn id="9" dur="5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anim calcmode="lin" valueType="num">
                                      <p:cBhvr>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500"/>
                                        <p:tgtEl>
                                          <p:spTgt spid="5">
                                            <p:bg/>
                                          </p:spTgt>
                                        </p:tgtEl>
                                      </p:cBhvr>
                                    </p:animEffect>
                                    <p:anim calcmode="lin" valueType="num">
                                      <p:cBhvr>
                                        <p:cTn id="20" dur="500" fill="hold"/>
                                        <p:tgtEl>
                                          <p:spTgt spid="5">
                                            <p:bg/>
                                          </p:spTgt>
                                        </p:tgtEl>
                                        <p:attrNameLst>
                                          <p:attrName>ppt_x</p:attrName>
                                        </p:attrNameLst>
                                      </p:cBhvr>
                                      <p:tavLst>
                                        <p:tav tm="0">
                                          <p:val>
                                            <p:strVal val="#ppt_x"/>
                                          </p:val>
                                        </p:tav>
                                        <p:tav tm="100000">
                                          <p:val>
                                            <p:strVal val="#ppt_x"/>
                                          </p:val>
                                        </p:tav>
                                      </p:tavLst>
                                    </p:anim>
                                    <p:anim calcmode="lin" valueType="num">
                                      <p:cBhvr>
                                        <p:cTn id="21" dur="500" fill="hold"/>
                                        <p:tgtEl>
                                          <p:spTgt spid="5">
                                            <p:bg/>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fade">
                                      <p:cBhvr>
                                        <p:cTn id="31" dur="500"/>
                                        <p:tgtEl>
                                          <p:spTgt spid="4">
                                            <p:bg/>
                                          </p:spTgt>
                                        </p:tgtEl>
                                      </p:cBhvr>
                                    </p:animEffect>
                                    <p:anim calcmode="lin" valueType="num">
                                      <p:cBhvr>
                                        <p:cTn id="32" dur="500" fill="hold"/>
                                        <p:tgtEl>
                                          <p:spTgt spid="4">
                                            <p:bg/>
                                          </p:spTgt>
                                        </p:tgtEl>
                                        <p:attrNameLst>
                                          <p:attrName>ppt_x</p:attrName>
                                        </p:attrNameLst>
                                      </p:cBhvr>
                                      <p:tavLst>
                                        <p:tav tm="0">
                                          <p:val>
                                            <p:strVal val="#ppt_x"/>
                                          </p:val>
                                        </p:tav>
                                        <p:tav tm="100000">
                                          <p:val>
                                            <p:strVal val="#ppt_x"/>
                                          </p:val>
                                        </p:tav>
                                      </p:tavLst>
                                    </p:anim>
                                    <p:anim calcmode="lin" valueType="num">
                                      <p:cBhvr>
                                        <p:cTn id="33" dur="500" fill="hold"/>
                                        <p:tgtEl>
                                          <p:spTgt spid="4">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anim calcmode="lin" valueType="num">
                                      <p:cBhvr>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3">
                                            <p:bg/>
                                          </p:spTgt>
                                        </p:tgtEl>
                                        <p:attrNameLst>
                                          <p:attrName>style.visibility</p:attrName>
                                        </p:attrNameLst>
                                      </p:cBhvr>
                                      <p:to>
                                        <p:strVal val="visible"/>
                                      </p:to>
                                    </p:set>
                                    <p:animEffect transition="in" filter="fade">
                                      <p:cBhvr>
                                        <p:cTn id="42" dur="500"/>
                                        <p:tgtEl>
                                          <p:spTgt spid="3">
                                            <p:bg/>
                                          </p:spTgt>
                                        </p:tgtEl>
                                      </p:cBhvr>
                                    </p:animEffect>
                                    <p:anim calcmode="lin" valueType="num">
                                      <p:cBhvr>
                                        <p:cTn id="43" dur="500" fill="hold"/>
                                        <p:tgtEl>
                                          <p:spTgt spid="3">
                                            <p:bg/>
                                          </p:spTgt>
                                        </p:tgtEl>
                                        <p:attrNameLst>
                                          <p:attrName>ppt_x</p:attrName>
                                        </p:attrNameLst>
                                      </p:cBhvr>
                                      <p:tavLst>
                                        <p:tav tm="0">
                                          <p:val>
                                            <p:strVal val="#ppt_x"/>
                                          </p:val>
                                        </p:tav>
                                        <p:tav tm="100000">
                                          <p:val>
                                            <p:strVal val="#ppt_x"/>
                                          </p:val>
                                        </p:tav>
                                      </p:tavLst>
                                    </p:anim>
                                    <p:anim calcmode="lin" valueType="num">
                                      <p:cBhvr>
                                        <p:cTn id="44" dur="500" fill="hold"/>
                                        <p:tgtEl>
                                          <p:spTgt spid="3">
                                            <p:bg/>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anim calcmode="lin" valueType="num">
                                      <p:cBhvr>
                                        <p:cTn id="4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50" presetClass="entr" presetSubtype="0" decel="10000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strVal val="#ppt_w+.3"/>
                                          </p:val>
                                        </p:tav>
                                        <p:tav tm="100000">
                                          <p:val>
                                            <p:strVal val="#ppt_w"/>
                                          </p:val>
                                        </p:tav>
                                      </p:tavLst>
                                    </p:anim>
                                    <p:anim calcmode="lin" valueType="num">
                                      <p:cBhvr>
                                        <p:cTn id="54" dur="1000" fill="hold"/>
                                        <p:tgtEl>
                                          <p:spTgt spid="15"/>
                                        </p:tgtEl>
                                        <p:attrNameLst>
                                          <p:attrName>ppt_h</p:attrName>
                                        </p:attrNameLst>
                                      </p:cBhvr>
                                      <p:tavLst>
                                        <p:tav tm="0">
                                          <p:val>
                                            <p:strVal val="#ppt_h"/>
                                          </p:val>
                                        </p:tav>
                                        <p:tav tm="100000">
                                          <p:val>
                                            <p:strVal val="#ppt_h"/>
                                          </p:val>
                                        </p:tav>
                                      </p:tavLst>
                                    </p:anim>
                                    <p:animEffect transition="in" filter="fade">
                                      <p:cBhvr>
                                        <p:cTn id="5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uiExpand="1" build="allAtOnce" animBg="1"/>
      <p:bldP spid="4" grpId="0" uiExpand="1" build="allAtOnce" animBg="1"/>
      <p:bldP spid="5" grpId="0" uiExpand="1" build="allAtOnce"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2"/>
          <p:cNvSpPr txBox="1"/>
          <p:nvPr/>
        </p:nvSpPr>
        <p:spPr>
          <a:xfrm>
            <a:off x="4750961" y="1281102"/>
            <a:ext cx="3156397" cy="684878"/>
          </a:xfrm>
          <a:prstGeom prst="rect">
            <a:avLst/>
          </a:prstGeom>
          <a:noFill/>
          <a:effectLst>
            <a:reflection blurRad="6350" stA="52000" endA="300" endPos="35000" dir="5400000" sy="-100000" algn="bl" rotWithShape="0"/>
          </a:effectLst>
        </p:spPr>
        <p:txBody>
          <a:bodyPr wrap="none">
            <a:spAutoFit/>
          </a:bodyPr>
          <a:lstStyle/>
          <a:p>
            <a:pPr>
              <a:defRPr/>
            </a:pPr>
            <a:r>
              <a:rPr lang="zh-CN" altLang="en-US" sz="3870" b="1" dirty="0">
                <a:solidFill>
                  <a:schemeClr val="accent1"/>
                </a:solidFill>
                <a:cs typeface="+mn-ea"/>
                <a:sym typeface="+mn-lt"/>
              </a:rPr>
              <a:t>单击添加标题</a:t>
            </a:r>
            <a:endParaRPr lang="zh-CN" altLang="en-US" sz="3870" b="1" dirty="0">
              <a:solidFill>
                <a:schemeClr val="accent1"/>
              </a:solidFill>
              <a:effectLst>
                <a:outerShdw blurRad="38100" dist="38100" dir="2700000" algn="tl">
                  <a:srgbClr val="000000">
                    <a:alpha val="43137"/>
                  </a:srgbClr>
                </a:outerShdw>
                <a:reflection blurRad="25400" stA="30000" endPos="30000" dist="50800" dir="5400000" sy="-100000" algn="bl" rotWithShape="0"/>
              </a:effectLst>
              <a:cs typeface="+mn-ea"/>
              <a:sym typeface="+mn-lt"/>
            </a:endParaRPr>
          </a:p>
        </p:txBody>
      </p:sp>
      <p:sp>
        <p:nvSpPr>
          <p:cNvPr id="28" name="TextBox 30"/>
          <p:cNvSpPr txBox="1"/>
          <p:nvPr/>
        </p:nvSpPr>
        <p:spPr>
          <a:xfrm>
            <a:off x="2902149" y="4875552"/>
            <a:ext cx="6881562" cy="1030667"/>
          </a:xfrm>
          <a:prstGeom prst="rect">
            <a:avLst/>
          </a:prstGeom>
          <a:noFill/>
        </p:spPr>
        <p:txBody>
          <a:bodyPr wrap="square" rtlCol="0">
            <a:spAutoFit/>
          </a:bodyPr>
          <a:lstStyle/>
          <a:p>
            <a:pPr algn="ctr">
              <a:lnSpc>
                <a:spcPct val="150000"/>
              </a:lnSpc>
            </a:pPr>
            <a:r>
              <a:rPr lang="zh-CN" altLang="en-US" sz="1355"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1"/>
          </p:nvPr>
        </p:nvPicPr>
        <p:blipFill>
          <a:blip r:embed="rId5" cstate="email"/>
          <a:srcRect/>
          <a:stretch>
            <a:fillRect/>
          </a:stretch>
        </p:blipFill>
        <p:spPr/>
      </p:pic>
      <p:pic>
        <p:nvPicPr>
          <p:cNvPr id="5" name="图片占位符 4"/>
          <p:cNvPicPr>
            <a:picLocks noGrp="1" noChangeAspect="1"/>
          </p:cNvPicPr>
          <p:nvPr>
            <p:ph type="pic" sz="quarter" idx="12"/>
          </p:nvPr>
        </p:nvPicPr>
        <p:blipFill>
          <a:blip r:embed="rId6" cstate="email"/>
          <a:srcRect/>
          <a:stretch>
            <a:fillRect/>
          </a:stretch>
        </p:blipFill>
        <p:spPr/>
      </p:pic>
      <p:pic>
        <p:nvPicPr>
          <p:cNvPr id="7" name="图片占位符 6"/>
          <p:cNvPicPr>
            <a:picLocks noGrp="1" noChangeAspect="1"/>
          </p:cNvPicPr>
          <p:nvPr>
            <p:ph type="pic" sz="quarter" idx="13"/>
          </p:nvPr>
        </p:nvPicPr>
        <p:blipFill>
          <a:blip r:embed="rId7" cstate="email"/>
          <a:srcRect/>
          <a:stretch>
            <a:fillRect/>
          </a:stretch>
        </p:blipFill>
        <p:spPr/>
      </p:pic>
      <p:pic>
        <p:nvPicPr>
          <p:cNvPr id="9" name="图片占位符 8"/>
          <p:cNvPicPr>
            <a:picLocks noGrp="1" noChangeAspect="1"/>
          </p:cNvPicPr>
          <p:nvPr>
            <p:ph type="pic" sz="quarter" idx="14"/>
          </p:nvPr>
        </p:nvPicPr>
        <p:blipFill>
          <a:blip r:embed="rId8" cstate="email"/>
          <a:srcRect/>
          <a:stretch>
            <a:fillRect/>
          </a:stretch>
        </p:blipFill>
        <p:spPr/>
      </p:pic>
      <p:pic>
        <p:nvPicPr>
          <p:cNvPr id="13" name="图片占位符 12"/>
          <p:cNvPicPr>
            <a:picLocks noGrp="1" noChangeAspect="1"/>
          </p:cNvPicPr>
          <p:nvPr>
            <p:ph type="pic" sz="quarter" idx="15"/>
          </p:nvPr>
        </p:nvPicPr>
        <p:blipFill>
          <a:blip r:embed="rId9" cstate="email"/>
          <a:srcRect/>
          <a:stretch>
            <a:fillRect/>
          </a:stretch>
        </p:blipFill>
        <p:spPr/>
      </p:pic>
      <p:sp>
        <p:nvSpPr>
          <p:cNvPr id="25" name="椭圆 15"/>
          <p:cNvSpPr/>
          <p:nvPr/>
        </p:nvSpPr>
        <p:spPr>
          <a:xfrm>
            <a:off x="53349" y="4053143"/>
            <a:ext cx="12138651" cy="1565720"/>
          </a:xfrm>
          <a:custGeom>
            <a:avLst/>
            <a:gdLst/>
            <a:ahLst/>
            <a:cxnLst/>
            <a:rect l="l" t="t" r="r" b="b"/>
            <a:pathLst>
              <a:path w="9144000" h="1181820">
                <a:moveTo>
                  <a:pt x="4503736" y="0"/>
                </a:moveTo>
                <a:cubicBezTo>
                  <a:pt x="6407413" y="0"/>
                  <a:pt x="8095417" y="403989"/>
                  <a:pt x="9144000" y="1027158"/>
                </a:cubicBezTo>
                <a:lnTo>
                  <a:pt x="9144000" y="1181820"/>
                </a:lnTo>
                <a:cubicBezTo>
                  <a:pt x="8096888" y="552513"/>
                  <a:pt x="6400701" y="144016"/>
                  <a:pt x="4486433" y="144016"/>
                </a:cubicBezTo>
                <a:cubicBezTo>
                  <a:pt x="2673012" y="144016"/>
                  <a:pt x="1055298" y="510606"/>
                  <a:pt x="0" y="1084233"/>
                </a:cubicBezTo>
                <a:lnTo>
                  <a:pt x="0" y="949973"/>
                </a:lnTo>
                <a:cubicBezTo>
                  <a:pt x="1054723" y="370654"/>
                  <a:pt x="2680292" y="0"/>
                  <a:pt x="4503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40">
              <a:cs typeface="+mn-ea"/>
              <a:sym typeface="+mn-lt"/>
            </a:endParaRPr>
          </a:p>
        </p:txBody>
      </p:sp>
      <p:sp>
        <p:nvSpPr>
          <p:cNvPr id="26" name="椭圆 22"/>
          <p:cNvSpPr/>
          <p:nvPr/>
        </p:nvSpPr>
        <p:spPr>
          <a:xfrm>
            <a:off x="53350" y="1060302"/>
            <a:ext cx="12129124" cy="1841524"/>
          </a:xfrm>
          <a:custGeom>
            <a:avLst/>
            <a:gdLst/>
            <a:ahLst/>
            <a:cxnLst/>
            <a:rect l="l" t="t" r="r" b="b"/>
            <a:pathLst>
              <a:path w="9144001" h="1215037">
                <a:moveTo>
                  <a:pt x="0" y="0"/>
                </a:moveTo>
                <a:cubicBezTo>
                  <a:pt x="1044041" y="640192"/>
                  <a:pt x="2755465" y="1057166"/>
                  <a:pt x="4689494" y="1057166"/>
                </a:cubicBezTo>
                <a:cubicBezTo>
                  <a:pt x="6484806" y="1057166"/>
                  <a:pt x="8088300" y="697861"/>
                  <a:pt x="9144001" y="133798"/>
                </a:cubicBezTo>
                <a:lnTo>
                  <a:pt x="9144001" y="292702"/>
                </a:lnTo>
                <a:cubicBezTo>
                  <a:pt x="8087610" y="855887"/>
                  <a:pt x="6484419" y="1215037"/>
                  <a:pt x="4689494" y="1215037"/>
                </a:cubicBezTo>
                <a:cubicBezTo>
                  <a:pt x="2755571" y="1215037"/>
                  <a:pt x="1044228" y="798109"/>
                  <a:pt x="0" y="1575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40">
              <a:cs typeface="+mn-ea"/>
              <a:sym typeface="+mn-lt"/>
            </a:endParaRPr>
          </a:p>
        </p:txBody>
      </p:sp>
      <p:sp>
        <p:nvSpPr>
          <p:cNvPr id="11" name="矩形 10"/>
          <p:cNvSpPr/>
          <p:nvPr>
            <p:custDataLst>
              <p:tags r:id="rId1"/>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2"/>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3"/>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5" grpId="0" animBg="1"/>
      <p:bldP spid="26"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a:spLocks noChangeArrowheads="1"/>
          </p:cNvSpPr>
          <p:nvPr/>
        </p:nvSpPr>
        <p:spPr bwMode="auto">
          <a:xfrm>
            <a:off x="243922" y="1060302"/>
            <a:ext cx="11630081" cy="2885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740" dirty="0">
              <a:cs typeface="+mn-ea"/>
              <a:sym typeface="+mn-lt"/>
            </a:endParaRPr>
          </a:p>
        </p:txBody>
      </p:sp>
      <p:sp>
        <p:nvSpPr>
          <p:cNvPr id="7" name="TextBox 6"/>
          <p:cNvSpPr txBox="1"/>
          <p:nvPr/>
        </p:nvSpPr>
        <p:spPr>
          <a:xfrm>
            <a:off x="619646" y="1250763"/>
            <a:ext cx="10980095" cy="2873512"/>
          </a:xfrm>
          <a:prstGeom prst="rect">
            <a:avLst/>
          </a:prstGeom>
          <a:noFill/>
        </p:spPr>
        <p:txBody>
          <a:bodyPr wrap="square" rtlCol="0">
            <a:spAutoFit/>
          </a:bodyPr>
          <a:lstStyle/>
          <a:p>
            <a:pPr>
              <a:lnSpc>
                <a:spcPct val="150000"/>
              </a:lnSpc>
            </a:pPr>
            <a:r>
              <a:rPr lang="en-US" altLang="zh-CN" sz="2130" dirty="0">
                <a:solidFill>
                  <a:schemeClr val="bg1"/>
                </a:solidFill>
                <a:cs typeface="+mn-ea"/>
                <a:sym typeface="+mn-lt"/>
              </a:rPr>
              <a:t>       </a:t>
            </a:r>
            <a:r>
              <a:rPr lang="zh-CN" altLang="zh-CN" sz="2130" dirty="0">
                <a:solidFill>
                  <a:schemeClr val="bg1"/>
                </a:solidFill>
                <a:cs typeface="+mn-ea"/>
                <a:sym typeface="+mn-lt"/>
              </a:rPr>
              <a:t>回首过去，激情满怀，展望未来，任重道远。站在新的历史起点上，我们必须清醒地看到前进中的困难与挑战，正视自身存在的差距与不足，以更加坚定的信念、更加饱满的热情、更加务实的作风、更加强大的合力，共同谱写公司发展的新篇章，为集团公司主业发展提供强有力的金融服务与支持。共同谱写公司发展的新篇章，为集团公司油气主业发展提供强有力的金融服务与支持。</a:t>
            </a:r>
            <a:endParaRPr lang="zh-CN" altLang="en-US" sz="2130" dirty="0">
              <a:solidFill>
                <a:schemeClr val="bg1"/>
              </a:solidFill>
              <a:cs typeface="+mn-ea"/>
              <a:sym typeface="+mn-lt"/>
            </a:endParaRPr>
          </a:p>
          <a:p>
            <a:endParaRPr lang="zh-CN" altLang="en-US" sz="2130" dirty="0">
              <a:solidFill>
                <a:schemeClr val="bg1"/>
              </a:solidFill>
              <a:cs typeface="+mn-ea"/>
              <a:sym typeface="+mn-lt"/>
            </a:endParaRPr>
          </a:p>
        </p:txBody>
      </p:sp>
      <p:pic>
        <p:nvPicPr>
          <p:cNvPr id="3" name="图片占位符 2"/>
          <p:cNvPicPr>
            <a:picLocks noGrp="1" noChangeAspect="1"/>
          </p:cNvPicPr>
          <p:nvPr>
            <p:ph type="pic" sz="quarter" idx="11"/>
          </p:nvPr>
        </p:nvPicPr>
        <p:blipFill>
          <a:blip r:embed="rId5" cstate="email"/>
          <a:srcRect/>
          <a:stretch>
            <a:fillRect/>
          </a:stretch>
        </p:blipFill>
        <p:spPr/>
      </p:pic>
      <p:pic>
        <p:nvPicPr>
          <p:cNvPr id="6" name="图片占位符 5"/>
          <p:cNvPicPr>
            <a:picLocks noGrp="1" noChangeAspect="1"/>
          </p:cNvPicPr>
          <p:nvPr>
            <p:ph type="pic" sz="quarter" idx="12"/>
          </p:nvPr>
        </p:nvPicPr>
        <p:blipFill>
          <a:blip r:embed="rId6" cstate="email"/>
          <a:srcRect/>
          <a:stretch>
            <a:fillRect/>
          </a:stretch>
        </p:blipFill>
        <p:spPr/>
      </p:pic>
      <p:pic>
        <p:nvPicPr>
          <p:cNvPr id="15" name="图片占位符 14"/>
          <p:cNvPicPr>
            <a:picLocks noGrp="1" noChangeAspect="1"/>
          </p:cNvPicPr>
          <p:nvPr>
            <p:ph type="pic" sz="quarter" idx="13"/>
          </p:nvPr>
        </p:nvPicPr>
        <p:blipFill>
          <a:blip r:embed="rId7" cstate="email"/>
          <a:srcRect/>
          <a:stretch>
            <a:fillRect/>
          </a:stretch>
        </p:blipFill>
        <p:spPr/>
      </p:pic>
      <p:pic>
        <p:nvPicPr>
          <p:cNvPr id="17" name="图片占位符 16"/>
          <p:cNvPicPr>
            <a:picLocks noGrp="1" noChangeAspect="1"/>
          </p:cNvPicPr>
          <p:nvPr>
            <p:ph type="pic" sz="quarter" idx="14"/>
          </p:nvPr>
        </p:nvPicPr>
        <p:blipFill>
          <a:blip r:embed="rId8" cstate="email"/>
          <a:srcRect/>
          <a:stretch>
            <a:fillRect/>
          </a:stretch>
        </p:blipFill>
        <p:spPr/>
      </p:pic>
      <p:sp>
        <p:nvSpPr>
          <p:cNvPr id="12" name="矩形 11"/>
          <p:cNvSpPr/>
          <p:nvPr>
            <p:custDataLst>
              <p:tags r:id="rId1"/>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custDataLst>
              <p:tags r:id="rId2"/>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300"/>
                                        <p:tgtEl>
                                          <p:spTgt spid="5"/>
                                        </p:tgtEl>
                                      </p:cBhvr>
                                    </p:animEffect>
                                  </p:childTnLst>
                                </p:cTn>
                              </p:par>
                              <p:par>
                                <p:cTn id="8" presetID="2" presetClass="entr" presetSubtype="9"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1500"/>
                            </p:stCondLst>
                            <p:childTnLst>
                              <p:par>
                                <p:cTn id="13" presetID="41" presetClass="entr" presetSubtype="0" fill="hold" grpId="0" nodeType="afterEffect">
                                  <p:stCondLst>
                                    <p:cond delay="0"/>
                                  </p:stCondLst>
                                  <p:iterate type="lt">
                                    <p:tmPct val="1818"/>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2090"/>
                            </p:stCondLst>
                            <p:childTnLst>
                              <p:par>
                                <p:cTn id="21" presetID="50" presetClass="entr" presetSubtype="0" decel="10000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3"/>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GNUM\Projects\Microsoft\Cloud Power FY12\Design\Icons\PNGs\Public_Cloud_Productivity.png"/>
          <p:cNvPicPr>
            <a:picLocks noChangeAspect="1" noChangeArrowheads="1"/>
          </p:cNvPicPr>
          <p:nvPr/>
        </p:nvPicPr>
        <p:blipFill>
          <a:blip r:embed="rId5" cstate="email">
            <a:lum bright="100000"/>
          </a:blip>
          <a:srcRect/>
          <a:stretch>
            <a:fillRect/>
          </a:stretch>
        </p:blipFill>
        <p:spPr bwMode="auto">
          <a:xfrm>
            <a:off x="6577434" y="1708357"/>
            <a:ext cx="1859978" cy="1859979"/>
          </a:xfrm>
          <a:prstGeom prst="rect">
            <a:avLst/>
          </a:prstGeom>
          <a:solidFill>
            <a:schemeClr val="accent4"/>
          </a:solidFill>
          <a:ln>
            <a:noFill/>
          </a:ln>
        </p:spPr>
      </p:pic>
      <p:grpSp>
        <p:nvGrpSpPr>
          <p:cNvPr id="5" name="组合 4"/>
          <p:cNvGrpSpPr/>
          <p:nvPr/>
        </p:nvGrpSpPr>
        <p:grpSpPr>
          <a:xfrm>
            <a:off x="4632980" y="3656338"/>
            <a:ext cx="1853835" cy="1855371"/>
            <a:chOff x="4788619" y="3663975"/>
            <a:chExt cx="1916112" cy="1917700"/>
          </a:xfrm>
        </p:grpSpPr>
        <p:sp>
          <p:nvSpPr>
            <p:cNvPr id="6" name="Rectangle 4"/>
            <p:cNvSpPr>
              <a:spLocks noChangeArrowheads="1"/>
            </p:cNvSpPr>
            <p:nvPr/>
          </p:nvSpPr>
          <p:spPr bwMode="auto">
            <a:xfrm>
              <a:off x="4788619" y="3663975"/>
              <a:ext cx="1916112" cy="1917700"/>
            </a:xfrm>
            <a:prstGeom prst="rect">
              <a:avLst/>
            </a:prstGeom>
            <a:solidFill>
              <a:schemeClr val="accent3"/>
            </a:solidFill>
            <a:ln>
              <a:noFill/>
            </a:ln>
          </p:spPr>
          <p:txBody>
            <a:bodyPr lIns="90194" tIns="45097" rIns="45097" bIns="90194" anchor="b"/>
            <a:lstStyle/>
            <a:p>
              <a:endParaRPr lang="zh-CN" altLang="zh-CN" sz="1740" dirty="0">
                <a:solidFill>
                  <a:srgbClr val="FFFFFF"/>
                </a:solidFill>
                <a:cs typeface="+mn-ea"/>
                <a:sym typeface="+mn-lt"/>
              </a:endParaRPr>
            </a:p>
          </p:txBody>
        </p:sp>
        <p:sp>
          <p:nvSpPr>
            <p:cNvPr id="7" name="Freeform 134"/>
            <p:cNvSpPr>
              <a:spLocks noChangeAspect="1" noEditPoints="1" noChangeArrowheads="1"/>
            </p:cNvSpPr>
            <p:nvPr/>
          </p:nvSpPr>
          <p:spPr bwMode="auto">
            <a:xfrm>
              <a:off x="5118819" y="4265638"/>
              <a:ext cx="1255712" cy="708025"/>
            </a:xfrm>
            <a:custGeom>
              <a:avLst/>
              <a:gdLst>
                <a:gd name="T0" fmla="*/ 580 w 1244"/>
                <a:gd name="T1" fmla="*/ 384 h 702"/>
                <a:gd name="T2" fmla="*/ 8 w 1244"/>
                <a:gd name="T3" fmla="*/ 43 h 702"/>
                <a:gd name="T4" fmla="*/ 77 w 1244"/>
                <a:gd name="T5" fmla="*/ 0 h 702"/>
                <a:gd name="T6" fmla="*/ 1167 w 1244"/>
                <a:gd name="T7" fmla="*/ 0 h 702"/>
                <a:gd name="T8" fmla="*/ 1236 w 1244"/>
                <a:gd name="T9" fmla="*/ 43 h 702"/>
                <a:gd name="T10" fmla="*/ 665 w 1244"/>
                <a:gd name="T11" fmla="*/ 383 h 702"/>
                <a:gd name="T12" fmla="*/ 664 w 1244"/>
                <a:gd name="T13" fmla="*/ 384 h 702"/>
                <a:gd name="T14" fmla="*/ 622 w 1244"/>
                <a:gd name="T15" fmla="*/ 394 h 702"/>
                <a:gd name="T16" fmla="*/ 580 w 1244"/>
                <a:gd name="T17" fmla="*/ 384 h 702"/>
                <a:gd name="T18" fmla="*/ 1244 w 1244"/>
                <a:gd name="T19" fmla="*/ 517 h 702"/>
                <a:gd name="T20" fmla="*/ 1244 w 1244"/>
                <a:gd name="T21" fmla="*/ 105 h 702"/>
                <a:gd name="T22" fmla="*/ 898 w 1244"/>
                <a:gd name="T23" fmla="*/ 311 h 702"/>
                <a:gd name="T24" fmla="*/ 1244 w 1244"/>
                <a:gd name="T25" fmla="*/ 517 h 702"/>
                <a:gd name="T26" fmla="*/ 0 w 1244"/>
                <a:gd name="T27" fmla="*/ 625 h 702"/>
                <a:gd name="T28" fmla="*/ 77 w 1244"/>
                <a:gd name="T29" fmla="*/ 702 h 702"/>
                <a:gd name="T30" fmla="*/ 1167 w 1244"/>
                <a:gd name="T31" fmla="*/ 702 h 702"/>
                <a:gd name="T32" fmla="*/ 1244 w 1244"/>
                <a:gd name="T33" fmla="*/ 625 h 702"/>
                <a:gd name="T34" fmla="*/ 1244 w 1244"/>
                <a:gd name="T35" fmla="*/ 584 h 702"/>
                <a:gd name="T36" fmla="*/ 842 w 1244"/>
                <a:gd name="T37" fmla="*/ 344 h 702"/>
                <a:gd name="T38" fmla="*/ 694 w 1244"/>
                <a:gd name="T39" fmla="*/ 432 h 702"/>
                <a:gd name="T40" fmla="*/ 622 w 1244"/>
                <a:gd name="T41" fmla="*/ 452 h 702"/>
                <a:gd name="T42" fmla="*/ 622 w 1244"/>
                <a:gd name="T43" fmla="*/ 452 h 702"/>
                <a:gd name="T44" fmla="*/ 550 w 1244"/>
                <a:gd name="T45" fmla="*/ 432 h 702"/>
                <a:gd name="T46" fmla="*/ 402 w 1244"/>
                <a:gd name="T47" fmla="*/ 344 h 702"/>
                <a:gd name="T48" fmla="*/ 0 w 1244"/>
                <a:gd name="T49" fmla="*/ 584 h 702"/>
                <a:gd name="T50" fmla="*/ 0 w 1244"/>
                <a:gd name="T51" fmla="*/ 625 h 702"/>
                <a:gd name="T52" fmla="*/ 346 w 1244"/>
                <a:gd name="T53" fmla="*/ 311 h 702"/>
                <a:gd name="T54" fmla="*/ 0 w 1244"/>
                <a:gd name="T55" fmla="*/ 105 h 702"/>
                <a:gd name="T56" fmla="*/ 0 w 1244"/>
                <a:gd name="T57" fmla="*/ 517 h 702"/>
                <a:gd name="T58" fmla="*/ 346 w 1244"/>
                <a:gd name="T59" fmla="*/ 311 h 7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4"/>
                <a:gd name="T91" fmla="*/ 0 h 702"/>
                <a:gd name="T92" fmla="*/ 1244 w 1244"/>
                <a:gd name="T93" fmla="*/ 702 h 7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4" h="702">
                  <a:moveTo>
                    <a:pt x="580" y="384"/>
                  </a:moveTo>
                  <a:cubicBezTo>
                    <a:pt x="8" y="43"/>
                    <a:pt x="8" y="43"/>
                    <a:pt x="8" y="43"/>
                  </a:cubicBezTo>
                  <a:cubicBezTo>
                    <a:pt x="20" y="17"/>
                    <a:pt x="46" y="0"/>
                    <a:pt x="77" y="0"/>
                  </a:cubicBezTo>
                  <a:cubicBezTo>
                    <a:pt x="1167" y="0"/>
                    <a:pt x="1167" y="0"/>
                    <a:pt x="1167" y="0"/>
                  </a:cubicBezTo>
                  <a:cubicBezTo>
                    <a:pt x="1198" y="0"/>
                    <a:pt x="1224" y="17"/>
                    <a:pt x="1236" y="43"/>
                  </a:cubicBezTo>
                  <a:cubicBezTo>
                    <a:pt x="665" y="383"/>
                    <a:pt x="665" y="383"/>
                    <a:pt x="665" y="383"/>
                  </a:cubicBezTo>
                  <a:cubicBezTo>
                    <a:pt x="664" y="384"/>
                    <a:pt x="664" y="384"/>
                    <a:pt x="664" y="384"/>
                  </a:cubicBezTo>
                  <a:cubicBezTo>
                    <a:pt x="653" y="391"/>
                    <a:pt x="638" y="394"/>
                    <a:pt x="622" y="394"/>
                  </a:cubicBezTo>
                  <a:cubicBezTo>
                    <a:pt x="606" y="394"/>
                    <a:pt x="591" y="391"/>
                    <a:pt x="580" y="384"/>
                  </a:cubicBezTo>
                  <a:close/>
                  <a:moveTo>
                    <a:pt x="1244" y="517"/>
                  </a:moveTo>
                  <a:cubicBezTo>
                    <a:pt x="1244" y="105"/>
                    <a:pt x="1244" y="105"/>
                    <a:pt x="1244" y="105"/>
                  </a:cubicBezTo>
                  <a:cubicBezTo>
                    <a:pt x="898" y="311"/>
                    <a:pt x="898" y="311"/>
                    <a:pt x="898" y="311"/>
                  </a:cubicBezTo>
                  <a:lnTo>
                    <a:pt x="1244" y="517"/>
                  </a:lnTo>
                  <a:close/>
                  <a:moveTo>
                    <a:pt x="0" y="625"/>
                  </a:moveTo>
                  <a:cubicBezTo>
                    <a:pt x="0" y="667"/>
                    <a:pt x="34" y="702"/>
                    <a:pt x="77" y="702"/>
                  </a:cubicBezTo>
                  <a:cubicBezTo>
                    <a:pt x="1167" y="702"/>
                    <a:pt x="1167" y="702"/>
                    <a:pt x="1167" y="702"/>
                  </a:cubicBezTo>
                  <a:cubicBezTo>
                    <a:pt x="1210" y="702"/>
                    <a:pt x="1244" y="667"/>
                    <a:pt x="1244" y="625"/>
                  </a:cubicBezTo>
                  <a:cubicBezTo>
                    <a:pt x="1244" y="584"/>
                    <a:pt x="1244" y="584"/>
                    <a:pt x="1244" y="584"/>
                  </a:cubicBezTo>
                  <a:cubicBezTo>
                    <a:pt x="842" y="344"/>
                    <a:pt x="842" y="344"/>
                    <a:pt x="842" y="344"/>
                  </a:cubicBezTo>
                  <a:cubicBezTo>
                    <a:pt x="694" y="432"/>
                    <a:pt x="694" y="432"/>
                    <a:pt x="694" y="432"/>
                  </a:cubicBezTo>
                  <a:cubicBezTo>
                    <a:pt x="675" y="445"/>
                    <a:pt x="649" y="452"/>
                    <a:pt x="622" y="452"/>
                  </a:cubicBezTo>
                  <a:cubicBezTo>
                    <a:pt x="622" y="452"/>
                    <a:pt x="622" y="452"/>
                    <a:pt x="622" y="452"/>
                  </a:cubicBezTo>
                  <a:cubicBezTo>
                    <a:pt x="595" y="452"/>
                    <a:pt x="569" y="445"/>
                    <a:pt x="550" y="432"/>
                  </a:cubicBezTo>
                  <a:cubicBezTo>
                    <a:pt x="402" y="344"/>
                    <a:pt x="402" y="344"/>
                    <a:pt x="402" y="344"/>
                  </a:cubicBezTo>
                  <a:cubicBezTo>
                    <a:pt x="0" y="584"/>
                    <a:pt x="0" y="584"/>
                    <a:pt x="0" y="584"/>
                  </a:cubicBezTo>
                  <a:lnTo>
                    <a:pt x="0" y="625"/>
                  </a:lnTo>
                  <a:close/>
                  <a:moveTo>
                    <a:pt x="346" y="311"/>
                  </a:moveTo>
                  <a:cubicBezTo>
                    <a:pt x="0" y="105"/>
                    <a:pt x="0" y="105"/>
                    <a:pt x="0" y="105"/>
                  </a:cubicBezTo>
                  <a:cubicBezTo>
                    <a:pt x="0" y="517"/>
                    <a:pt x="0" y="517"/>
                    <a:pt x="0" y="517"/>
                  </a:cubicBezTo>
                  <a:lnTo>
                    <a:pt x="346" y="311"/>
                  </a:lnTo>
                  <a:close/>
                </a:path>
              </a:pathLst>
            </a:custGeom>
            <a:solidFill>
              <a:schemeClr val="bg1"/>
            </a:solidFill>
            <a:ln>
              <a:noFill/>
            </a:ln>
          </p:spPr>
          <p:txBody>
            <a:bodyPr lIns="90185" tIns="45094" rIns="90185" bIns="45094"/>
            <a:lstStyle/>
            <a:p>
              <a:endParaRPr lang="zh-CN" altLang="zh-CN" sz="1740">
                <a:solidFill>
                  <a:srgbClr val="FFFFFF"/>
                </a:solidFill>
                <a:cs typeface="+mn-ea"/>
                <a:sym typeface="+mn-lt"/>
              </a:endParaRPr>
            </a:p>
          </p:txBody>
        </p:sp>
      </p:grpSp>
      <p:pic>
        <p:nvPicPr>
          <p:cNvPr id="8" name="Picture 7" descr="\\MAGNUM\Projects\Microsoft\Cloud Power FY12\Design\ICONS_PNG\Control.png"/>
          <p:cNvPicPr>
            <a:picLocks noChangeAspect="1" noChangeArrowheads="1"/>
          </p:cNvPicPr>
          <p:nvPr/>
        </p:nvPicPr>
        <p:blipFill>
          <a:blip r:embed="rId6" cstate="email">
            <a:lum bright="100000"/>
          </a:blip>
          <a:srcRect/>
          <a:stretch>
            <a:fillRect/>
          </a:stretch>
        </p:blipFill>
        <p:spPr bwMode="auto">
          <a:xfrm>
            <a:off x="2686966" y="3658642"/>
            <a:ext cx="1856908" cy="1856907"/>
          </a:xfrm>
          <a:prstGeom prst="rect">
            <a:avLst/>
          </a:prstGeom>
          <a:solidFill>
            <a:schemeClr val="accent2"/>
          </a:solidFill>
          <a:ln>
            <a:noFill/>
          </a:ln>
        </p:spPr>
      </p:pic>
      <p:pic>
        <p:nvPicPr>
          <p:cNvPr id="9" name="Picture 3" descr="\\MAGNUM\Projects\Microsoft\Cloud Power FY12\Design\Icons\PNGs\Public_Cloud_Productivity.png"/>
          <p:cNvPicPr>
            <a:picLocks noChangeAspect="1" noChangeArrowheads="1"/>
          </p:cNvPicPr>
          <p:nvPr/>
        </p:nvPicPr>
        <p:blipFill>
          <a:blip r:embed="rId5" cstate="email">
            <a:lum bright="100000"/>
          </a:blip>
          <a:srcRect/>
          <a:stretch>
            <a:fillRect/>
          </a:stretch>
        </p:blipFill>
        <p:spPr bwMode="auto">
          <a:xfrm>
            <a:off x="752642" y="1687311"/>
            <a:ext cx="1859978" cy="1859979"/>
          </a:xfrm>
          <a:prstGeom prst="rect">
            <a:avLst/>
          </a:prstGeom>
          <a:solidFill>
            <a:schemeClr val="accent1"/>
          </a:solidFill>
          <a:ln>
            <a:noFill/>
          </a:ln>
        </p:spPr>
      </p:pic>
      <p:sp>
        <p:nvSpPr>
          <p:cNvPr id="12" name="TextBox 35"/>
          <p:cNvSpPr txBox="1"/>
          <p:nvPr/>
        </p:nvSpPr>
        <p:spPr>
          <a:xfrm>
            <a:off x="8673702" y="2178055"/>
            <a:ext cx="2360816" cy="3305283"/>
          </a:xfrm>
          <a:prstGeom prst="rect">
            <a:avLst/>
          </a:prstGeom>
          <a:noFill/>
        </p:spPr>
        <p:txBody>
          <a:bodyPr wrap="square" rtlCol="0">
            <a:spAutoFit/>
          </a:bodyPr>
          <a:lstStyle/>
          <a:p>
            <a:pPr algn="just">
              <a:lnSpc>
                <a:spcPct val="150000"/>
              </a:lnSpc>
            </a:pPr>
            <a:r>
              <a:rPr lang="zh-CN" altLang="en-US" sz="1550"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13" name="TextBox 36"/>
          <p:cNvSpPr txBox="1"/>
          <p:nvPr/>
        </p:nvSpPr>
        <p:spPr>
          <a:xfrm>
            <a:off x="8683637" y="1690382"/>
            <a:ext cx="2918540" cy="387106"/>
          </a:xfrm>
          <a:prstGeom prst="rect">
            <a:avLst/>
          </a:prstGeom>
          <a:noFill/>
        </p:spPr>
        <p:txBody>
          <a:bodyPr wrap="square" rtlCol="0">
            <a:spAutoFit/>
          </a:bodyPr>
          <a:lstStyle/>
          <a:p>
            <a:r>
              <a:rPr lang="zh-CN" altLang="en-US" sz="1935" b="1" dirty="0">
                <a:solidFill>
                  <a:schemeClr val="accent1"/>
                </a:solidFill>
                <a:cs typeface="+mn-ea"/>
                <a:sym typeface="+mn-lt"/>
              </a:rPr>
              <a:t>点击添加小标题文字</a:t>
            </a:r>
          </a:p>
        </p:txBody>
      </p:sp>
      <p:pic>
        <p:nvPicPr>
          <p:cNvPr id="4" name="图片占位符 3"/>
          <p:cNvPicPr>
            <a:picLocks noGrp="1" noChangeAspect="1"/>
          </p:cNvPicPr>
          <p:nvPr>
            <p:ph type="pic" sz="quarter" idx="11"/>
          </p:nvPr>
        </p:nvPicPr>
        <p:blipFill>
          <a:blip r:embed="rId7" cstate="email"/>
          <a:srcRect/>
          <a:stretch>
            <a:fillRect/>
          </a:stretch>
        </p:blipFill>
        <p:spPr/>
      </p:pic>
      <p:pic>
        <p:nvPicPr>
          <p:cNvPr id="11" name="图片占位符 10"/>
          <p:cNvPicPr>
            <a:picLocks noGrp="1" noChangeAspect="1"/>
          </p:cNvPicPr>
          <p:nvPr>
            <p:ph type="pic" sz="quarter" idx="12"/>
          </p:nvPr>
        </p:nvPicPr>
        <p:blipFill>
          <a:blip r:embed="rId8" cstate="email"/>
          <a:srcRect/>
          <a:stretch>
            <a:fillRect/>
          </a:stretch>
        </p:blipFill>
        <p:spPr/>
      </p:pic>
      <p:pic>
        <p:nvPicPr>
          <p:cNvPr id="21" name="图片占位符 20"/>
          <p:cNvPicPr>
            <a:picLocks noGrp="1" noChangeAspect="1"/>
          </p:cNvPicPr>
          <p:nvPr>
            <p:ph type="pic" sz="quarter" idx="13"/>
          </p:nvPr>
        </p:nvPicPr>
        <p:blipFill>
          <a:blip r:embed="rId9" cstate="email"/>
          <a:srcRect/>
          <a:stretch>
            <a:fillRect/>
          </a:stretch>
        </p:blipFill>
        <p:spPr/>
      </p:pic>
      <p:pic>
        <p:nvPicPr>
          <p:cNvPr id="23" name="图片占位符 22"/>
          <p:cNvPicPr>
            <a:picLocks noGrp="1" noChangeAspect="1"/>
          </p:cNvPicPr>
          <p:nvPr>
            <p:ph type="pic" sz="quarter" idx="14"/>
          </p:nvPr>
        </p:nvPicPr>
        <p:blipFill>
          <a:blip r:embed="rId10" cstate="email"/>
          <a:srcRect/>
          <a:stretch>
            <a:fillRect/>
          </a:stretch>
        </p:blipFill>
        <p:spPr/>
      </p:pic>
      <p:sp>
        <p:nvSpPr>
          <p:cNvPr id="18" name="矩形 17"/>
          <p:cNvSpPr/>
          <p:nvPr>
            <p:custDataLst>
              <p:tags r:id="rId1"/>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custDataLst>
              <p:tags r:id="rId2"/>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9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14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180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p:tgtEl>
                                          <p:spTgt spid="13"/>
                                        </p:tgtEl>
                                        <p:attrNameLst>
                                          <p:attrName>ppt_x</p:attrName>
                                        </p:attrNameLst>
                                      </p:cBhvr>
                                      <p:tavLst>
                                        <p:tav tm="0">
                                          <p:val>
                                            <p:strVal val="#ppt_x-#ppt_w*1.125000"/>
                                          </p:val>
                                        </p:tav>
                                        <p:tav tm="100000">
                                          <p:val>
                                            <p:strVal val="#ppt_x"/>
                                          </p:val>
                                        </p:tav>
                                      </p:tavLst>
                                    </p:anim>
                                    <p:animEffect transition="in" filter="wipe(right)">
                                      <p:cBhvr>
                                        <p:cTn id="29" dur="250"/>
                                        <p:tgtEl>
                                          <p:spTgt spid="1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000"/>
                            </p:stCondLst>
                            <p:childTnLst>
                              <p:par>
                                <p:cTn id="35" presetID="50" presetClass="entr" presetSubtype="0" decel="10000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strVal val="#ppt_w+.3"/>
                                          </p:val>
                                        </p:tav>
                                        <p:tav tm="100000">
                                          <p:val>
                                            <p:strVal val="#ppt_w"/>
                                          </p:val>
                                        </p:tav>
                                      </p:tavLst>
                                    </p:anim>
                                    <p:anim calcmode="lin" valueType="num">
                                      <p:cBhvr>
                                        <p:cTn id="38" dur="1000" fill="hold"/>
                                        <p:tgtEl>
                                          <p:spTgt spid="19"/>
                                        </p:tgtEl>
                                        <p:attrNameLst>
                                          <p:attrName>ppt_h</p:attrName>
                                        </p:attrNameLst>
                                      </p:cBhvr>
                                      <p:tavLst>
                                        <p:tav tm="0">
                                          <p:val>
                                            <p:strVal val="#ppt_h"/>
                                          </p:val>
                                        </p:tav>
                                        <p:tav tm="100000">
                                          <p:val>
                                            <p:strVal val="#ppt_h"/>
                                          </p:val>
                                        </p:tav>
                                      </p:tavLst>
                                    </p:anim>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574921" y="2811366"/>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3</a:t>
            </a:r>
            <a:endParaRPr lang="zh-CN" altLang="en-US" sz="4000" dirty="0">
              <a:cs typeface="+mn-ea"/>
              <a:sym typeface="+mn-lt"/>
            </a:endParaRPr>
          </a:p>
        </p:txBody>
      </p:sp>
      <p:sp>
        <p:nvSpPr>
          <p:cNvPr id="3" name="矩形 9"/>
          <p:cNvSpPr/>
          <p:nvPr/>
        </p:nvSpPr>
        <p:spPr>
          <a:xfrm>
            <a:off x="3882832" y="2645229"/>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flipH="1">
            <a:off x="3985467" y="2811366"/>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489321" y="3079096"/>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6" name="矩形 5"/>
          <p:cNvSpPr/>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0" y="5959576"/>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500"/>
                            </p:stCondLst>
                            <p:childTnLst>
                              <p:par>
                                <p:cTn id="22" presetID="21"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2)">
                                      <p:cBhvr>
                                        <p:cTn id="24" dur="2000"/>
                                        <p:tgtEl>
                                          <p:spTgt spid="2"/>
                                        </p:tgtEl>
                                      </p:cBhvr>
                                    </p:animEffect>
                                  </p:childTnLst>
                                </p:cTn>
                              </p:par>
                            </p:childTnLst>
                          </p:cTn>
                        </p:par>
                        <p:par>
                          <p:cTn id="25" fill="hold">
                            <p:stCondLst>
                              <p:cond delay="3500"/>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MH_SubTitle_3"/>
          <p:cNvSpPr/>
          <p:nvPr>
            <p:custDataLst>
              <p:tags r:id="rId1"/>
            </p:custDataLst>
          </p:nvPr>
        </p:nvSpPr>
        <p:spPr>
          <a:xfrm>
            <a:off x="1103446" y="2411380"/>
            <a:ext cx="2121863" cy="485581"/>
          </a:xfrm>
          <a:prstGeom prst="homePlat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文字内容</a:t>
            </a:r>
          </a:p>
        </p:txBody>
      </p:sp>
      <p:sp>
        <p:nvSpPr>
          <p:cNvPr id="3" name="PA_椭圆 30"/>
          <p:cNvSpPr>
            <a:spLocks noChangeArrowheads="1"/>
          </p:cNvSpPr>
          <p:nvPr>
            <p:custDataLst>
              <p:tags r:id="rId2"/>
            </p:custDataLst>
          </p:nvPr>
        </p:nvSpPr>
        <p:spPr bwMode="auto">
          <a:xfrm rot="2053012">
            <a:off x="7726424" y="2702538"/>
            <a:ext cx="2855217" cy="2855217"/>
          </a:xfrm>
          <a:prstGeom prst="ellipse">
            <a:avLst/>
          </a:prstGeom>
          <a:noFill/>
          <a:ln w="12700"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3200">
              <a:solidFill>
                <a:srgbClr val="FFFFFF"/>
              </a:solidFill>
              <a:latin typeface="+mn-lt"/>
              <a:ea typeface="+mn-ea"/>
              <a:cs typeface="+mn-ea"/>
              <a:sym typeface="+mn-lt"/>
            </a:endParaRPr>
          </a:p>
        </p:txBody>
      </p:sp>
      <p:sp>
        <p:nvSpPr>
          <p:cNvPr id="4" name="椭圆 31"/>
          <p:cNvSpPr>
            <a:spLocks noChangeArrowheads="1"/>
          </p:cNvSpPr>
          <p:nvPr/>
        </p:nvSpPr>
        <p:spPr bwMode="auto">
          <a:xfrm rot="2053012">
            <a:off x="9659418" y="2729965"/>
            <a:ext cx="253149" cy="254000"/>
          </a:xfrm>
          <a:prstGeom prst="ellipse">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3200">
              <a:solidFill>
                <a:srgbClr val="FFFFFF"/>
              </a:solidFill>
              <a:latin typeface="+mn-lt"/>
              <a:ea typeface="+mn-ea"/>
              <a:cs typeface="+mn-ea"/>
              <a:sym typeface="+mn-lt"/>
            </a:endParaRPr>
          </a:p>
        </p:txBody>
      </p:sp>
      <p:sp>
        <p:nvSpPr>
          <p:cNvPr id="5" name="椭圆 32"/>
          <p:cNvSpPr>
            <a:spLocks noChangeArrowheads="1"/>
          </p:cNvSpPr>
          <p:nvPr/>
        </p:nvSpPr>
        <p:spPr bwMode="auto">
          <a:xfrm rot="2053012">
            <a:off x="10875849" y="5164604"/>
            <a:ext cx="256308" cy="254000"/>
          </a:xfrm>
          <a:prstGeom prst="ellipse">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3200">
              <a:solidFill>
                <a:srgbClr val="487B78"/>
              </a:solidFill>
              <a:latin typeface="+mn-lt"/>
              <a:ea typeface="+mn-ea"/>
              <a:cs typeface="+mn-ea"/>
              <a:sym typeface="+mn-lt"/>
            </a:endParaRPr>
          </a:p>
        </p:txBody>
      </p:sp>
      <p:pic>
        <p:nvPicPr>
          <p:cNvPr id="7" name="图片占位符 6"/>
          <p:cNvPicPr>
            <a:picLocks noGrp="1" noChangeAspect="1"/>
          </p:cNvPicPr>
          <p:nvPr>
            <p:ph type="pic" sz="quarter" idx="10"/>
          </p:nvPr>
        </p:nvPicPr>
        <p:blipFill>
          <a:blip r:embed="rId7" cstate="email"/>
          <a:srcRect/>
          <a:stretch>
            <a:fillRect/>
          </a:stretch>
        </p:blipFill>
        <p:spPr/>
      </p:pic>
      <p:pic>
        <p:nvPicPr>
          <p:cNvPr id="9" name="图片占位符 8"/>
          <p:cNvPicPr>
            <a:picLocks noGrp="1" noChangeAspect="1"/>
          </p:cNvPicPr>
          <p:nvPr>
            <p:ph type="pic" sz="quarter" idx="11"/>
          </p:nvPr>
        </p:nvPicPr>
        <p:blipFill>
          <a:blip r:embed="rId8" cstate="email"/>
          <a:srcRect/>
          <a:stretch>
            <a:fillRect/>
          </a:stretch>
        </p:blipFill>
        <p:spPr/>
      </p:pic>
      <p:pic>
        <p:nvPicPr>
          <p:cNvPr id="11" name="图片占位符 10"/>
          <p:cNvPicPr>
            <a:picLocks noGrp="1" noChangeAspect="1"/>
          </p:cNvPicPr>
          <p:nvPr>
            <p:ph type="pic" sz="quarter" idx="12"/>
          </p:nvPr>
        </p:nvPicPr>
        <p:blipFill>
          <a:blip r:embed="rId9" cstate="email"/>
          <a:srcRect/>
          <a:stretch>
            <a:fillRect/>
          </a:stretch>
        </p:blipFill>
        <p:spPr/>
      </p:pic>
      <p:pic>
        <p:nvPicPr>
          <p:cNvPr id="21" name="图片占位符 20"/>
          <p:cNvPicPr>
            <a:picLocks noGrp="1" noChangeAspect="1"/>
          </p:cNvPicPr>
          <p:nvPr>
            <p:ph type="pic" sz="quarter" idx="13"/>
          </p:nvPr>
        </p:nvPicPr>
        <p:blipFill>
          <a:blip r:embed="rId10" cstate="email"/>
          <a:srcRect/>
          <a:stretch>
            <a:fillRect/>
          </a:stretch>
        </p:blipFill>
        <p:spPr/>
      </p:pic>
      <p:pic>
        <p:nvPicPr>
          <p:cNvPr id="23" name="图片占位符 22"/>
          <p:cNvPicPr>
            <a:picLocks noGrp="1" noChangeAspect="1"/>
          </p:cNvPicPr>
          <p:nvPr>
            <p:ph type="pic" sz="quarter" idx="14"/>
          </p:nvPr>
        </p:nvPicPr>
        <p:blipFill>
          <a:blip r:embed="rId11" cstate="email"/>
          <a:srcRect/>
          <a:stretch>
            <a:fillRect/>
          </a:stretch>
        </p:blipFill>
        <p:spPr/>
      </p:pic>
      <p:pic>
        <p:nvPicPr>
          <p:cNvPr id="25" name="图片占位符 24"/>
          <p:cNvPicPr>
            <a:picLocks noGrp="1" noChangeAspect="1"/>
          </p:cNvPicPr>
          <p:nvPr>
            <p:ph type="pic" sz="quarter" idx="15"/>
          </p:nvPr>
        </p:nvPicPr>
        <p:blipFill>
          <a:blip r:embed="rId12" cstate="email"/>
          <a:srcRect/>
          <a:stretch>
            <a:fillRect/>
          </a:stretch>
        </p:blipFill>
        <p:spPr/>
      </p:pic>
      <p:sp>
        <p:nvSpPr>
          <p:cNvPr id="18" name="矩形 17"/>
          <p:cNvSpPr/>
          <p:nvPr>
            <p:custDataLst>
              <p:tags r:id="rId3"/>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custDataLst>
              <p:tags r:id="rId4"/>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0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2" presetClass="entr" presetSubtype="8" fill="hold" grpId="0" nodeType="withEffect">
                                  <p:stCondLst>
                                    <p:cond delay="14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400" fill="hold"/>
                                        <p:tgtEl>
                                          <p:spTgt spid="2"/>
                                        </p:tgtEl>
                                        <p:attrNameLst>
                                          <p:attrName>ppt_x</p:attrName>
                                        </p:attrNameLst>
                                      </p:cBhvr>
                                      <p:tavLst>
                                        <p:tav tm="0">
                                          <p:val>
                                            <p:strVal val="0-#ppt_w/2"/>
                                          </p:val>
                                        </p:tav>
                                        <p:tav tm="100000">
                                          <p:val>
                                            <p:strVal val="#ppt_x"/>
                                          </p:val>
                                        </p:tav>
                                      </p:tavLst>
                                    </p:anim>
                                    <p:anim calcmode="lin" valueType="num">
                                      <p:cBhvr additive="base">
                                        <p:cTn id="13" dur="4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700"/>
                            </p:stCondLst>
                            <p:childTnLst>
                              <p:par>
                                <p:cTn id="15" presetID="50" presetClass="entr" presetSubtype="0" decel="10000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3"/>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MH_Other_2"/>
          <p:cNvSpPr>
            <a:spLocks noChangeArrowheads="1"/>
          </p:cNvSpPr>
          <p:nvPr>
            <p:custDataLst>
              <p:tags r:id="rId1"/>
            </p:custDataLst>
          </p:nvPr>
        </p:nvSpPr>
        <p:spPr bwMode="auto">
          <a:xfrm>
            <a:off x="7352109" y="2313688"/>
            <a:ext cx="1380009" cy="1380009"/>
          </a:xfrm>
          <a:prstGeom prst="diamond">
            <a:avLst/>
          </a:prstGeom>
          <a:solidFill>
            <a:schemeClr val="accent1"/>
          </a:solid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9" name="PA_MH_Other_4"/>
          <p:cNvSpPr>
            <a:spLocks noChangeArrowheads="1"/>
          </p:cNvSpPr>
          <p:nvPr>
            <p:custDataLst>
              <p:tags r:id="rId2"/>
            </p:custDataLst>
          </p:nvPr>
        </p:nvSpPr>
        <p:spPr bwMode="auto">
          <a:xfrm>
            <a:off x="5818765" y="4504180"/>
            <a:ext cx="1380009" cy="1380009"/>
          </a:xfrm>
          <a:prstGeom prst="diamond">
            <a:avLst/>
          </a:prstGeom>
          <a:solidFill>
            <a:schemeClr val="accent1"/>
          </a:solid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0" name="PA_矩形 55"/>
          <p:cNvSpPr/>
          <p:nvPr>
            <p:custDataLst>
              <p:tags r:id="rId3"/>
            </p:custDataLst>
          </p:nvPr>
        </p:nvSpPr>
        <p:spPr>
          <a:xfrm>
            <a:off x="5492928" y="1451913"/>
            <a:ext cx="6144683" cy="954107"/>
          </a:xfrm>
          <a:prstGeom prst="rect">
            <a:avLst/>
          </a:prstGeom>
        </p:spPr>
        <p:txBody>
          <a:bodyPr wrap="square">
            <a:spAutoFit/>
          </a:bodyPr>
          <a:lstStyle/>
          <a:p>
            <a:r>
              <a:rPr lang="zh-CN" altLang="en-US" sz="3200" b="1" dirty="0">
                <a:solidFill>
                  <a:schemeClr val="accent1"/>
                </a:solidFill>
                <a:cs typeface="+mn-ea"/>
                <a:sym typeface="+mn-lt"/>
              </a:rPr>
              <a:t>输入文本内容</a:t>
            </a:r>
            <a:endParaRPr lang="en-US" altLang="zh-CN" sz="3200" b="1" dirty="0">
              <a:solidFill>
                <a:schemeClr val="accent1"/>
              </a:solidFill>
              <a:cs typeface="+mn-ea"/>
              <a:sym typeface="+mn-lt"/>
            </a:endParaRPr>
          </a:p>
          <a:p>
            <a:r>
              <a:rPr lang="zh-CN" altLang="en-US" sz="1200"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0"/>
          </p:nvPr>
        </p:nvPicPr>
        <p:blipFill>
          <a:blip r:embed="rId8" cstate="email"/>
          <a:srcRect/>
          <a:stretch>
            <a:fillRect/>
          </a:stretch>
        </p:blipFill>
        <p:spPr/>
      </p:pic>
      <p:pic>
        <p:nvPicPr>
          <p:cNvPr id="5" name="图片占位符 4"/>
          <p:cNvPicPr>
            <a:picLocks noGrp="1" noChangeAspect="1"/>
          </p:cNvPicPr>
          <p:nvPr>
            <p:ph type="pic" sz="quarter" idx="11"/>
          </p:nvPr>
        </p:nvPicPr>
        <p:blipFill>
          <a:blip r:embed="rId9" cstate="email"/>
          <a:srcRect/>
          <a:stretch>
            <a:fillRect/>
          </a:stretch>
        </p:blipFill>
        <p:spPr/>
      </p:pic>
      <p:pic>
        <p:nvPicPr>
          <p:cNvPr id="8" name="图片占位符 7"/>
          <p:cNvPicPr>
            <a:picLocks noGrp="1" noChangeAspect="1"/>
          </p:cNvPicPr>
          <p:nvPr>
            <p:ph type="pic" sz="quarter" idx="12"/>
          </p:nvPr>
        </p:nvPicPr>
        <p:blipFill>
          <a:blip r:embed="rId10" cstate="email"/>
          <a:srcRect/>
          <a:stretch>
            <a:fillRect/>
          </a:stretch>
        </p:blipFill>
        <p:spPr/>
      </p:pic>
      <p:pic>
        <p:nvPicPr>
          <p:cNvPr id="20" name="图片占位符 19"/>
          <p:cNvPicPr>
            <a:picLocks noGrp="1" noChangeAspect="1"/>
          </p:cNvPicPr>
          <p:nvPr>
            <p:ph type="pic" sz="quarter" idx="13"/>
          </p:nvPr>
        </p:nvPicPr>
        <p:blipFill>
          <a:blip r:embed="rId11" cstate="email"/>
          <a:srcRect/>
          <a:stretch>
            <a:fillRect/>
          </a:stretch>
        </p:blipFill>
        <p:spPr/>
      </p:pic>
      <p:pic>
        <p:nvPicPr>
          <p:cNvPr id="22" name="图片占位符 21"/>
          <p:cNvPicPr>
            <a:picLocks noGrp="1" noChangeAspect="1"/>
          </p:cNvPicPr>
          <p:nvPr>
            <p:ph type="pic" sz="quarter" idx="14"/>
          </p:nvPr>
        </p:nvPicPr>
        <p:blipFill>
          <a:blip r:embed="rId12" cstate="email"/>
          <a:srcRect/>
          <a:stretch>
            <a:fillRect/>
          </a:stretch>
        </p:blipFill>
        <p:spPr/>
      </p:pic>
      <p:pic>
        <p:nvPicPr>
          <p:cNvPr id="24" name="图片占位符 23"/>
          <p:cNvPicPr>
            <a:picLocks noGrp="1" noChangeAspect="1"/>
          </p:cNvPicPr>
          <p:nvPr>
            <p:ph type="pic" sz="quarter" idx="15"/>
          </p:nvPr>
        </p:nvPicPr>
        <p:blipFill>
          <a:blip r:embed="rId13" cstate="email"/>
          <a:srcRect/>
          <a:stretch>
            <a:fillRect/>
          </a:stretch>
        </p:blipFill>
        <p:spPr/>
      </p:pic>
      <p:sp>
        <p:nvSpPr>
          <p:cNvPr id="17" name="矩形 16"/>
          <p:cNvSpPr/>
          <p:nvPr>
            <p:custDataLst>
              <p:tags r:id="rId4"/>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custDataLst>
              <p:tags r:id="rId5"/>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cTn>
                              </p:par>
                              <p:par>
                                <p:cTn id="15" presetID="15" presetClass="entr" presetSubtype="0" fill="hold" grpId="0" nodeType="withEffect">
                                  <p:stCondLst>
                                    <p:cond delay="4500"/>
                                  </p:stCondLst>
                                  <p:iterate type="lt">
                                    <p:tmPct val="0"/>
                                  </p:iterate>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 calcmode="lin" valueType="num">
                                      <p:cBhvr>
                                        <p:cTn id="19" dur="750" fill="hold"/>
                                        <p:tgtEl>
                                          <p:spTgt spid="10"/>
                                        </p:tgtEl>
                                        <p:attrNameLst>
                                          <p:attrName>ppt_x</p:attrName>
                                        </p:attrNameLst>
                                      </p:cBhvr>
                                      <p:tavLst>
                                        <p:tav tm="0" fmla="#ppt_x+(cos(-2*pi*(1-$))*-#ppt_x-sin(-2*pi*(1-$))*(1-#ppt_y))*(1-$)">
                                          <p:val>
                                            <p:fltVal val="0"/>
                                          </p:val>
                                        </p:tav>
                                        <p:tav tm="100000">
                                          <p:val>
                                            <p:fltVal val="1"/>
                                          </p:val>
                                        </p:tav>
                                      </p:tavLst>
                                    </p:anim>
                                    <p:anim calcmode="lin" valueType="num">
                                      <p:cBhvr>
                                        <p:cTn id="20" dur="750" fill="hold"/>
                                        <p:tgtEl>
                                          <p:spTgt spid="10"/>
                                        </p:tgtEl>
                                        <p:attrNameLst>
                                          <p:attrName>ppt_y</p:attrName>
                                        </p:attrNameLst>
                                      </p:cBhvr>
                                      <p:tavLst>
                                        <p:tav tm="0" fmla="#ppt_y+(sin(-2*pi*(1-$))*-#ppt_x+cos(-2*pi*(1-$))*(1-#ppt_y))*(1-$)">
                                          <p:val>
                                            <p:fltVal val="0"/>
                                          </p:val>
                                        </p:tav>
                                        <p:tav tm="100000">
                                          <p:val>
                                            <p:fltVal val="1"/>
                                          </p:val>
                                        </p:tav>
                                      </p:tavLst>
                                    </p:anim>
                                  </p:childTnLst>
                                </p:cTn>
                              </p:par>
                              <p:par>
                                <p:cTn id="21" presetID="41" presetClass="entr" presetSubtype="0" fill="hold" grpId="1" nodeType="withEffect">
                                  <p:stCondLst>
                                    <p:cond delay="5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p:stCondLst>
                              <p:cond delay="0"/>
                            </p:stCondLst>
                            <p:childTnLst>
                              <p:par>
                                <p:cTn id="29" presetID="50" presetClass="entr" presetSubtype="0" decel="10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0" grpId="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组合 4"/>
          <p:cNvGrpSpPr/>
          <p:nvPr>
            <p:custDataLst>
              <p:tags r:id="rId1"/>
            </p:custDataLst>
          </p:nvPr>
        </p:nvGrpSpPr>
        <p:grpSpPr>
          <a:xfrm>
            <a:off x="773686" y="4534835"/>
            <a:ext cx="10918025" cy="400110"/>
            <a:chOff x="827584" y="3467784"/>
            <a:chExt cx="7467870" cy="359048"/>
          </a:xfrm>
        </p:grpSpPr>
        <p:sp>
          <p:nvSpPr>
            <p:cNvPr id="6" name="矩形 5"/>
            <p:cNvSpPr/>
            <p:nvPr/>
          </p:nvSpPr>
          <p:spPr>
            <a:xfrm>
              <a:off x="4128006" y="3467784"/>
              <a:ext cx="828036" cy="359048"/>
            </a:xfrm>
            <a:prstGeom prst="rect">
              <a:avLst/>
            </a:prstGeom>
          </p:spPr>
          <p:txBody>
            <a:bodyPr wrap="none">
              <a:spAutoFit/>
            </a:bodyPr>
            <a:lstStyle/>
            <a:p>
              <a:pPr algn="ctr"/>
              <a:r>
                <a:rPr lang="zh-CN" altLang="en-US" sz="2000" dirty="0">
                  <a:solidFill>
                    <a:schemeClr val="tx1">
                      <a:lumMod val="95000"/>
                      <a:lumOff val="5000"/>
                    </a:schemeClr>
                  </a:solidFill>
                  <a:cs typeface="+mn-ea"/>
                  <a:sym typeface="+mn-lt"/>
                </a:rPr>
                <a:t>文本内容</a:t>
              </a:r>
            </a:p>
          </p:txBody>
        </p:sp>
        <p:cxnSp>
          <p:nvCxnSpPr>
            <p:cNvPr id="7" name="直接连接符 6"/>
            <p:cNvCxnSpPr/>
            <p:nvPr/>
          </p:nvCxnSpPr>
          <p:spPr>
            <a:xfrm>
              <a:off x="5147319" y="3654587"/>
              <a:ext cx="3148135" cy="0"/>
            </a:xfrm>
            <a:prstGeom prst="line">
              <a:avLst/>
            </a:prstGeom>
            <a:ln>
              <a:solidFill>
                <a:srgbClr val="635858"/>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27584" y="3654587"/>
              <a:ext cx="3109892" cy="0"/>
            </a:xfrm>
            <a:prstGeom prst="line">
              <a:avLst/>
            </a:prstGeom>
            <a:ln>
              <a:solidFill>
                <a:srgbClr val="635858"/>
              </a:solidFill>
              <a:tailEnd type="oval"/>
            </a:ln>
          </p:spPr>
          <p:style>
            <a:lnRef idx="1">
              <a:schemeClr val="accent1"/>
            </a:lnRef>
            <a:fillRef idx="0">
              <a:schemeClr val="accent1"/>
            </a:fillRef>
            <a:effectRef idx="0">
              <a:schemeClr val="accent1"/>
            </a:effectRef>
            <a:fontRef idx="minor">
              <a:schemeClr val="tx1"/>
            </a:fontRef>
          </p:style>
        </p:cxnSp>
      </p:grpSp>
      <p:sp>
        <p:nvSpPr>
          <p:cNvPr id="11" name="PA_矩形 55"/>
          <p:cNvSpPr/>
          <p:nvPr>
            <p:custDataLst>
              <p:tags r:id="rId2"/>
            </p:custDataLst>
          </p:nvPr>
        </p:nvSpPr>
        <p:spPr>
          <a:xfrm>
            <a:off x="2324746" y="5159514"/>
            <a:ext cx="7584841" cy="995016"/>
          </a:xfrm>
          <a:prstGeom prst="rect">
            <a:avLst/>
          </a:prstGeom>
        </p:spPr>
        <p:txBody>
          <a:bodyPr wrap="square">
            <a:spAutoFit/>
          </a:bodyPr>
          <a:lstStyle/>
          <a:p>
            <a:pPr algn="ctr"/>
            <a:r>
              <a:rPr lang="zh-CN" altLang="en-US" sz="3200" b="1" dirty="0">
                <a:solidFill>
                  <a:schemeClr val="accent1"/>
                </a:solidFill>
                <a:cs typeface="+mn-ea"/>
                <a:sym typeface="+mn-lt"/>
              </a:rPr>
              <a:t>输入文本内容</a:t>
            </a:r>
            <a:endParaRPr lang="en-US" altLang="zh-CN" sz="3200" b="1" dirty="0">
              <a:solidFill>
                <a:schemeClr val="accent1"/>
              </a:solidFill>
              <a:cs typeface="+mn-ea"/>
              <a:sym typeface="+mn-lt"/>
            </a:endParaRPr>
          </a:p>
          <a:p>
            <a:pPr algn="ctr"/>
            <a:r>
              <a:rPr lang="zh-CN" altLang="en-US" sz="1335"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1"/>
          </p:nvPr>
        </p:nvPicPr>
        <p:blipFill>
          <a:blip r:embed="rId7" cstate="email"/>
          <a:srcRect/>
          <a:stretch>
            <a:fillRect/>
          </a:stretch>
        </p:blipFill>
        <p:spPr/>
      </p:pic>
      <p:pic>
        <p:nvPicPr>
          <p:cNvPr id="9" name="图片占位符 8"/>
          <p:cNvPicPr>
            <a:picLocks noGrp="1" noChangeAspect="1"/>
          </p:cNvPicPr>
          <p:nvPr>
            <p:ph type="pic" sz="quarter" idx="12"/>
          </p:nvPr>
        </p:nvPicPr>
        <p:blipFill>
          <a:blip r:embed="rId8" cstate="email"/>
          <a:srcRect/>
          <a:stretch>
            <a:fillRect/>
          </a:stretch>
        </p:blipFill>
        <p:spPr/>
      </p:pic>
      <p:pic>
        <p:nvPicPr>
          <p:cNvPr id="14" name="图片占位符 13"/>
          <p:cNvPicPr>
            <a:picLocks noGrp="1" noChangeAspect="1"/>
          </p:cNvPicPr>
          <p:nvPr>
            <p:ph type="pic" sz="quarter" idx="13"/>
          </p:nvPr>
        </p:nvPicPr>
        <p:blipFill>
          <a:blip r:embed="rId9" cstate="email"/>
          <a:srcRect/>
          <a:stretch>
            <a:fillRect/>
          </a:stretch>
        </p:blipFill>
        <p:spPr/>
      </p:pic>
      <p:pic>
        <p:nvPicPr>
          <p:cNvPr id="16" name="图片占位符 15"/>
          <p:cNvPicPr>
            <a:picLocks noGrp="1" noChangeAspect="1"/>
          </p:cNvPicPr>
          <p:nvPr>
            <p:ph type="pic" sz="quarter" idx="14"/>
          </p:nvPr>
        </p:nvPicPr>
        <p:blipFill>
          <a:blip r:embed="rId10" cstate="email"/>
          <a:srcRect/>
          <a:stretch>
            <a:fillRect/>
          </a:stretch>
        </p:blipFill>
        <p:spPr/>
      </p:pic>
      <p:sp>
        <p:nvSpPr>
          <p:cNvPr id="12" name="矩形 11"/>
          <p:cNvSpPr/>
          <p:nvPr>
            <p:custDataLst>
              <p:tags r:id="rId3"/>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custDataLst>
              <p:tags r:id="rId4"/>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par>
                                <p:cTn id="8" presetID="15" presetClass="entr" presetSubtype="0" fill="hold" grpId="0" nodeType="withEffect">
                                  <p:stCondLst>
                                    <p:cond delay="1001"/>
                                  </p:stCondLst>
                                  <p:iterate type="lt">
                                    <p:tmPct val="0"/>
                                  </p:iterate>
                                  <p:childTnLst>
                                    <p:set>
                                      <p:cBhvr>
                                        <p:cTn id="9" dur="1" fill="hold">
                                          <p:stCondLst>
                                            <p:cond delay="0"/>
                                          </p:stCondLst>
                                        </p:cTn>
                                        <p:tgtEl>
                                          <p:spTgt spid="11"/>
                                        </p:tgtEl>
                                        <p:attrNameLst>
                                          <p:attrName>style.visibility</p:attrName>
                                        </p:attrNameLst>
                                      </p:cBhvr>
                                      <p:to>
                                        <p:strVal val="visible"/>
                                      </p:to>
                                    </p:set>
                                    <p:anim calcmode="lin" valueType="num">
                                      <p:cBhvr>
                                        <p:cTn id="10" dur="750" fill="hold"/>
                                        <p:tgtEl>
                                          <p:spTgt spid="11"/>
                                        </p:tgtEl>
                                        <p:attrNameLst>
                                          <p:attrName>ppt_w</p:attrName>
                                        </p:attrNameLst>
                                      </p:cBhvr>
                                      <p:tavLst>
                                        <p:tav tm="0">
                                          <p:val>
                                            <p:fltVal val="0"/>
                                          </p:val>
                                        </p:tav>
                                        <p:tav tm="100000">
                                          <p:val>
                                            <p:strVal val="#ppt_w"/>
                                          </p:val>
                                        </p:tav>
                                      </p:tavLst>
                                    </p:anim>
                                    <p:anim calcmode="lin" valueType="num">
                                      <p:cBhvr>
                                        <p:cTn id="11" dur="750" fill="hold"/>
                                        <p:tgtEl>
                                          <p:spTgt spid="11"/>
                                        </p:tgtEl>
                                        <p:attrNameLst>
                                          <p:attrName>ppt_h</p:attrName>
                                        </p:attrNameLst>
                                      </p:cBhvr>
                                      <p:tavLst>
                                        <p:tav tm="0">
                                          <p:val>
                                            <p:fltVal val="0"/>
                                          </p:val>
                                        </p:tav>
                                        <p:tav tm="100000">
                                          <p:val>
                                            <p:strVal val="#ppt_h"/>
                                          </p:val>
                                        </p:tav>
                                      </p:tavLst>
                                    </p:anim>
                                    <p:anim calcmode="lin" valueType="num">
                                      <p:cBhvr>
                                        <p:cTn id="12" dur="750" fill="hold"/>
                                        <p:tgtEl>
                                          <p:spTgt spid="11"/>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11"/>
                                        </p:tgtEl>
                                        <p:attrNameLst>
                                          <p:attrName>ppt_y</p:attrName>
                                        </p:attrNameLst>
                                      </p:cBhvr>
                                      <p:tavLst>
                                        <p:tav tm="0" fmla="#ppt_y+(sin(-2*pi*(1-$))*-#ppt_x+cos(-2*pi*(1-$))*(1-#ppt_y))*(1-$)">
                                          <p:val>
                                            <p:fltVal val="0"/>
                                          </p:val>
                                        </p:tav>
                                        <p:tav tm="100000">
                                          <p:val>
                                            <p:fltVal val="1"/>
                                          </p:val>
                                        </p:tav>
                                      </p:tavLst>
                                    </p:anim>
                                  </p:childTnLst>
                                </p:cTn>
                              </p:par>
                              <p:par>
                                <p:cTn id="14" presetID="41" presetClass="entr" presetSubtype="0" fill="hold" grpId="1" nodeType="withEffect">
                                  <p:stCondLst>
                                    <p:cond delay="1751"/>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0"/>
                            </p:stCondLst>
                            <p:childTnLst>
                              <p:par>
                                <p:cTn id="22" presetID="50" presetClass="entr" presetSubtype="0"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2"/>
          <p:cNvSpPr txBox="1"/>
          <p:nvPr>
            <p:custDataLst>
              <p:tags r:id="rId1"/>
            </p:custDataLst>
          </p:nvPr>
        </p:nvSpPr>
        <p:spPr>
          <a:xfrm>
            <a:off x="940336" y="999288"/>
            <a:ext cx="2236510" cy="1442383"/>
          </a:xfrm>
          <a:prstGeom prst="rect">
            <a:avLst/>
          </a:prstGeom>
          <a:noFill/>
        </p:spPr>
        <p:txBody>
          <a:bodyPr wrap="none" rtlCol="0" anchor="ctr">
            <a:spAutoFit/>
          </a:bodyPr>
          <a:lstStyle/>
          <a:p>
            <a:pPr>
              <a:lnSpc>
                <a:spcPct val="120000"/>
              </a:lnSpc>
            </a:pPr>
            <a:r>
              <a:rPr lang="zh-CN" altLang="en-US" sz="8000" dirty="0">
                <a:solidFill>
                  <a:schemeClr val="tx1">
                    <a:lumMod val="75000"/>
                    <a:lumOff val="25000"/>
                  </a:schemeClr>
                </a:solidFill>
                <a:cs typeface="+mn-ea"/>
                <a:sym typeface="+mn-lt"/>
              </a:rPr>
              <a:t>目录</a:t>
            </a:r>
          </a:p>
        </p:txBody>
      </p:sp>
      <p:sp>
        <p:nvSpPr>
          <p:cNvPr id="4" name="PA_半闭框 3"/>
          <p:cNvSpPr/>
          <p:nvPr>
            <p:custDataLst>
              <p:tags r:id="rId2"/>
            </p:custDataLst>
          </p:nvPr>
        </p:nvSpPr>
        <p:spPr>
          <a:xfrm>
            <a:off x="515938" y="908050"/>
            <a:ext cx="1165754" cy="105410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椭圆 4"/>
          <p:cNvSpPr/>
          <p:nvPr/>
        </p:nvSpPr>
        <p:spPr>
          <a:xfrm>
            <a:off x="4730621" y="1435100"/>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1</a:t>
            </a:r>
            <a:endParaRPr lang="zh-CN" altLang="en-US" sz="4000" dirty="0">
              <a:cs typeface="+mn-ea"/>
              <a:sym typeface="+mn-lt"/>
            </a:endParaRPr>
          </a:p>
        </p:txBody>
      </p:sp>
      <p:sp>
        <p:nvSpPr>
          <p:cNvPr id="10" name="矩形 9"/>
          <p:cNvSpPr/>
          <p:nvPr/>
        </p:nvSpPr>
        <p:spPr>
          <a:xfrm>
            <a:off x="5038532" y="1268963"/>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 name="直接连接符 6"/>
          <p:cNvCxnSpPr/>
          <p:nvPr/>
        </p:nvCxnSpPr>
        <p:spPr>
          <a:xfrm flipH="1">
            <a:off x="5141167" y="1435100"/>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645021" y="1702830"/>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15" name="椭圆 14"/>
          <p:cNvSpPr/>
          <p:nvPr/>
        </p:nvSpPr>
        <p:spPr>
          <a:xfrm>
            <a:off x="4730621" y="2738824"/>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2</a:t>
            </a:r>
            <a:endParaRPr lang="zh-CN" altLang="en-US" sz="4000" dirty="0">
              <a:cs typeface="+mn-ea"/>
              <a:sym typeface="+mn-lt"/>
            </a:endParaRPr>
          </a:p>
        </p:txBody>
      </p:sp>
      <p:sp>
        <p:nvSpPr>
          <p:cNvPr id="16" name="矩形 9"/>
          <p:cNvSpPr/>
          <p:nvPr/>
        </p:nvSpPr>
        <p:spPr>
          <a:xfrm>
            <a:off x="5038532" y="2572687"/>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p:cNvCxnSpPr/>
          <p:nvPr/>
        </p:nvCxnSpPr>
        <p:spPr>
          <a:xfrm flipH="1">
            <a:off x="5141167" y="2738824"/>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45021" y="3006554"/>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19" name="椭圆 18"/>
          <p:cNvSpPr/>
          <p:nvPr/>
        </p:nvSpPr>
        <p:spPr>
          <a:xfrm>
            <a:off x="4730621" y="4042548"/>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3</a:t>
            </a:r>
            <a:endParaRPr lang="zh-CN" altLang="en-US" sz="4000" dirty="0">
              <a:cs typeface="+mn-ea"/>
              <a:sym typeface="+mn-lt"/>
            </a:endParaRPr>
          </a:p>
        </p:txBody>
      </p:sp>
      <p:sp>
        <p:nvSpPr>
          <p:cNvPr id="20" name="矩形 9"/>
          <p:cNvSpPr/>
          <p:nvPr/>
        </p:nvSpPr>
        <p:spPr>
          <a:xfrm>
            <a:off x="5038532" y="3876411"/>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p:nvPr/>
        </p:nvCxnSpPr>
        <p:spPr>
          <a:xfrm flipH="1">
            <a:off x="5141167" y="4042548"/>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645021" y="4310278"/>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23" name="椭圆 22"/>
          <p:cNvSpPr/>
          <p:nvPr/>
        </p:nvSpPr>
        <p:spPr>
          <a:xfrm>
            <a:off x="4730621" y="5346272"/>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4</a:t>
            </a:r>
            <a:endParaRPr lang="zh-CN" altLang="en-US" sz="4000" dirty="0">
              <a:cs typeface="+mn-ea"/>
              <a:sym typeface="+mn-lt"/>
            </a:endParaRPr>
          </a:p>
        </p:txBody>
      </p:sp>
      <p:sp>
        <p:nvSpPr>
          <p:cNvPr id="24" name="矩形 9"/>
          <p:cNvSpPr/>
          <p:nvPr/>
        </p:nvSpPr>
        <p:spPr>
          <a:xfrm>
            <a:off x="5038532" y="5180135"/>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p:nvPr/>
        </p:nvCxnSpPr>
        <p:spPr>
          <a:xfrm flipH="1">
            <a:off x="5141167" y="5346272"/>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645021" y="5614002"/>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8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9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3000"/>
                                </p:stCondLst>
                                <p:childTnLst>
                                  <p:par>
                                    <p:cTn id="23" presetID="21"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2)">
                                          <p:cBhvr>
                                            <p:cTn id="25" dur="2000"/>
                                            <p:tgtEl>
                                              <p:spTgt spid="5"/>
                                            </p:tgtEl>
                                          </p:cBhvr>
                                        </p:animEffect>
                                      </p:childTnLst>
                                    </p:cTn>
                                  </p:par>
                                </p:childTnLst>
                              </p:cTn>
                            </p:par>
                            <p:par>
                              <p:cTn id="26" fill="hold">
                                <p:stCondLst>
                                  <p:cond delay="5000"/>
                                </p:stCondLst>
                                <p:childTnLst>
                                  <p:par>
                                    <p:cTn id="27" presetID="50"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3"/>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6500"/>
                                </p:stCondLst>
                                <p:childTnLst>
                                  <p:par>
                                    <p:cTn id="37" presetID="2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7000"/>
                                </p:stCondLst>
                                <p:childTnLst>
                                  <p:par>
                                    <p:cTn id="41" presetID="21"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2)">
                                          <p:cBhvr>
                                            <p:cTn id="43" dur="2000"/>
                                            <p:tgtEl>
                                              <p:spTgt spid="15"/>
                                            </p:tgtEl>
                                          </p:cBhvr>
                                        </p:animEffect>
                                      </p:childTnLst>
                                    </p:cTn>
                                  </p:par>
                                </p:childTnLst>
                              </p:cTn>
                            </p:par>
                            <p:par>
                              <p:cTn id="44" fill="hold">
                                <p:stCondLst>
                                  <p:cond delay="9000"/>
                                </p:stCondLst>
                                <p:childTnLst>
                                  <p:par>
                                    <p:cTn id="45" presetID="50" presetClass="entr" presetSubtype="0" decel="100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3"/>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par>
                              <p:cTn id="50" fill="hold">
                                <p:stCondLst>
                                  <p:cond delay="10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par>
                              <p:cTn id="58" fill="hold">
                                <p:stCondLst>
                                  <p:cond delay="11000"/>
                                </p:stCondLst>
                                <p:childTnLst>
                                  <p:par>
                                    <p:cTn id="59" presetID="21"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2)">
                                          <p:cBhvr>
                                            <p:cTn id="61" dur="2000"/>
                                            <p:tgtEl>
                                              <p:spTgt spid="19"/>
                                            </p:tgtEl>
                                          </p:cBhvr>
                                        </p:animEffect>
                                      </p:childTnLst>
                                    </p:cTn>
                                  </p:par>
                                </p:childTnLst>
                              </p:cTn>
                            </p:par>
                            <p:par>
                              <p:cTn id="62" fill="hold">
                                <p:stCondLst>
                                  <p:cond delay="13000"/>
                                </p:stCondLst>
                                <p:childTnLst>
                                  <p:par>
                                    <p:cTn id="63" presetID="50" presetClass="entr" presetSubtype="0" decel="10000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strVal val="#ppt_w+.3"/>
                                              </p:val>
                                            </p:tav>
                                            <p:tav tm="100000">
                                              <p:val>
                                                <p:strVal val="#ppt_w"/>
                                              </p:val>
                                            </p:tav>
                                          </p:tavLst>
                                        </p:anim>
                                        <p:anim calcmode="lin" valueType="num">
                                          <p:cBhvr>
                                            <p:cTn id="66" dur="1000" fill="hold"/>
                                            <p:tgtEl>
                                              <p:spTgt spid="22"/>
                                            </p:tgtEl>
                                            <p:attrNameLst>
                                              <p:attrName>ppt_h</p:attrName>
                                            </p:attrNameLst>
                                          </p:cBhvr>
                                          <p:tavLst>
                                            <p:tav tm="0">
                                              <p:val>
                                                <p:strVal val="#ppt_h"/>
                                              </p:val>
                                            </p:tav>
                                            <p:tav tm="100000">
                                              <p:val>
                                                <p:strVal val="#ppt_h"/>
                                              </p:val>
                                            </p:tav>
                                          </p:tavLst>
                                        </p:anim>
                                        <p:animEffect transition="in" filter="fade">
                                          <p:cBhvr>
                                            <p:cTn id="67" dur="1000"/>
                                            <p:tgtEl>
                                              <p:spTgt spid="22"/>
                                            </p:tgtEl>
                                          </p:cBhvr>
                                        </p:animEffect>
                                      </p:childTnLst>
                                    </p:cTn>
                                  </p:par>
                                </p:childTnLst>
                              </p:cTn>
                            </p:par>
                            <p:par>
                              <p:cTn id="68" fill="hold">
                                <p:stCondLst>
                                  <p:cond delay="14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14500"/>
                                </p:stCondLst>
                                <p:childTnLst>
                                  <p:par>
                                    <p:cTn id="73" presetID="22" presetClass="entr" presetSubtype="4"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par>
                              <p:cTn id="76" fill="hold">
                                <p:stCondLst>
                                  <p:cond delay="15000"/>
                                </p:stCondLst>
                                <p:childTnLst>
                                  <p:par>
                                    <p:cTn id="77" presetID="21" presetClass="entr" presetSubtype="2"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heel(2)">
                                          <p:cBhvr>
                                            <p:cTn id="79" dur="2000"/>
                                            <p:tgtEl>
                                              <p:spTgt spid="23"/>
                                            </p:tgtEl>
                                          </p:cBhvr>
                                        </p:animEffect>
                                      </p:childTnLst>
                                    </p:cTn>
                                  </p:par>
                                </p:childTnLst>
                              </p:cTn>
                            </p:par>
                            <p:par>
                              <p:cTn id="80" fill="hold">
                                <p:stCondLst>
                                  <p:cond delay="17000"/>
                                </p:stCondLst>
                                <p:childTnLst>
                                  <p:par>
                                    <p:cTn id="81" presetID="50" presetClass="entr" presetSubtype="0" decel="10000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1000" fill="hold"/>
                                            <p:tgtEl>
                                              <p:spTgt spid="26"/>
                                            </p:tgtEl>
                                            <p:attrNameLst>
                                              <p:attrName>ppt_w</p:attrName>
                                            </p:attrNameLst>
                                          </p:cBhvr>
                                          <p:tavLst>
                                            <p:tav tm="0">
                                              <p:val>
                                                <p:strVal val="#ppt_w+.3"/>
                                              </p:val>
                                            </p:tav>
                                            <p:tav tm="100000">
                                              <p:val>
                                                <p:strVal val="#ppt_w"/>
                                              </p:val>
                                            </p:tav>
                                          </p:tavLst>
                                        </p:anim>
                                        <p:anim calcmode="lin" valueType="num">
                                          <p:cBhvr>
                                            <p:cTn id="84" dur="1000" fill="hold"/>
                                            <p:tgtEl>
                                              <p:spTgt spid="26"/>
                                            </p:tgtEl>
                                            <p:attrNameLst>
                                              <p:attrName>ppt_h</p:attrName>
                                            </p:attrNameLst>
                                          </p:cBhvr>
                                          <p:tavLst>
                                            <p:tav tm="0">
                                              <p:val>
                                                <p:strVal val="#ppt_h"/>
                                              </p:val>
                                            </p:tav>
                                            <p:tav tm="100000">
                                              <p:val>
                                                <p:strVal val="#ppt_h"/>
                                              </p:val>
                                            </p:tav>
                                          </p:tavLst>
                                        </p:anim>
                                        <p:animEffect transition="in" filter="fade">
                                          <p:cBhvr>
                                            <p:cTn id="8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animBg="1"/>
          <p:bldP spid="11" grpId="0"/>
          <p:bldP spid="15" grpId="0" animBg="1"/>
          <p:bldP spid="16" grpId="0" animBg="1"/>
          <p:bldP spid="18" grpId="0"/>
          <p:bldP spid="19" grpId="0" animBg="1"/>
          <p:bldP spid="20" grpId="0" animBg="1"/>
          <p:bldP spid="22" grpId="0"/>
          <p:bldP spid="23" grpId="0" animBg="1"/>
          <p:bldP spid="24"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9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3000"/>
                                </p:stCondLst>
                                <p:childTnLst>
                                  <p:par>
                                    <p:cTn id="23" presetID="21"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2)">
                                          <p:cBhvr>
                                            <p:cTn id="25" dur="2000"/>
                                            <p:tgtEl>
                                              <p:spTgt spid="5"/>
                                            </p:tgtEl>
                                          </p:cBhvr>
                                        </p:animEffect>
                                      </p:childTnLst>
                                    </p:cTn>
                                  </p:par>
                                </p:childTnLst>
                              </p:cTn>
                            </p:par>
                            <p:par>
                              <p:cTn id="26" fill="hold">
                                <p:stCondLst>
                                  <p:cond delay="5000"/>
                                </p:stCondLst>
                                <p:childTnLst>
                                  <p:par>
                                    <p:cTn id="27" presetID="50"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3"/>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6500"/>
                                </p:stCondLst>
                                <p:childTnLst>
                                  <p:par>
                                    <p:cTn id="37" presetID="2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7000"/>
                                </p:stCondLst>
                                <p:childTnLst>
                                  <p:par>
                                    <p:cTn id="41" presetID="21"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2)">
                                          <p:cBhvr>
                                            <p:cTn id="43" dur="2000"/>
                                            <p:tgtEl>
                                              <p:spTgt spid="15"/>
                                            </p:tgtEl>
                                          </p:cBhvr>
                                        </p:animEffect>
                                      </p:childTnLst>
                                    </p:cTn>
                                  </p:par>
                                </p:childTnLst>
                              </p:cTn>
                            </p:par>
                            <p:par>
                              <p:cTn id="44" fill="hold">
                                <p:stCondLst>
                                  <p:cond delay="9000"/>
                                </p:stCondLst>
                                <p:childTnLst>
                                  <p:par>
                                    <p:cTn id="45" presetID="50" presetClass="entr" presetSubtype="0" decel="100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3"/>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par>
                              <p:cTn id="50" fill="hold">
                                <p:stCondLst>
                                  <p:cond delay="10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par>
                              <p:cTn id="58" fill="hold">
                                <p:stCondLst>
                                  <p:cond delay="11000"/>
                                </p:stCondLst>
                                <p:childTnLst>
                                  <p:par>
                                    <p:cTn id="59" presetID="21"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2)">
                                          <p:cBhvr>
                                            <p:cTn id="61" dur="2000"/>
                                            <p:tgtEl>
                                              <p:spTgt spid="19"/>
                                            </p:tgtEl>
                                          </p:cBhvr>
                                        </p:animEffect>
                                      </p:childTnLst>
                                    </p:cTn>
                                  </p:par>
                                </p:childTnLst>
                              </p:cTn>
                            </p:par>
                            <p:par>
                              <p:cTn id="62" fill="hold">
                                <p:stCondLst>
                                  <p:cond delay="13000"/>
                                </p:stCondLst>
                                <p:childTnLst>
                                  <p:par>
                                    <p:cTn id="63" presetID="50" presetClass="entr" presetSubtype="0" decel="10000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strVal val="#ppt_w+.3"/>
                                              </p:val>
                                            </p:tav>
                                            <p:tav tm="100000">
                                              <p:val>
                                                <p:strVal val="#ppt_w"/>
                                              </p:val>
                                            </p:tav>
                                          </p:tavLst>
                                        </p:anim>
                                        <p:anim calcmode="lin" valueType="num">
                                          <p:cBhvr>
                                            <p:cTn id="66" dur="1000" fill="hold"/>
                                            <p:tgtEl>
                                              <p:spTgt spid="22"/>
                                            </p:tgtEl>
                                            <p:attrNameLst>
                                              <p:attrName>ppt_h</p:attrName>
                                            </p:attrNameLst>
                                          </p:cBhvr>
                                          <p:tavLst>
                                            <p:tav tm="0">
                                              <p:val>
                                                <p:strVal val="#ppt_h"/>
                                              </p:val>
                                            </p:tav>
                                            <p:tav tm="100000">
                                              <p:val>
                                                <p:strVal val="#ppt_h"/>
                                              </p:val>
                                            </p:tav>
                                          </p:tavLst>
                                        </p:anim>
                                        <p:animEffect transition="in" filter="fade">
                                          <p:cBhvr>
                                            <p:cTn id="67" dur="1000"/>
                                            <p:tgtEl>
                                              <p:spTgt spid="22"/>
                                            </p:tgtEl>
                                          </p:cBhvr>
                                        </p:animEffect>
                                      </p:childTnLst>
                                    </p:cTn>
                                  </p:par>
                                </p:childTnLst>
                              </p:cTn>
                            </p:par>
                            <p:par>
                              <p:cTn id="68" fill="hold">
                                <p:stCondLst>
                                  <p:cond delay="14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14500"/>
                                </p:stCondLst>
                                <p:childTnLst>
                                  <p:par>
                                    <p:cTn id="73" presetID="22" presetClass="entr" presetSubtype="4"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par>
                              <p:cTn id="76" fill="hold">
                                <p:stCondLst>
                                  <p:cond delay="15000"/>
                                </p:stCondLst>
                                <p:childTnLst>
                                  <p:par>
                                    <p:cTn id="77" presetID="21" presetClass="entr" presetSubtype="2"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heel(2)">
                                          <p:cBhvr>
                                            <p:cTn id="79" dur="2000"/>
                                            <p:tgtEl>
                                              <p:spTgt spid="23"/>
                                            </p:tgtEl>
                                          </p:cBhvr>
                                        </p:animEffect>
                                      </p:childTnLst>
                                    </p:cTn>
                                  </p:par>
                                </p:childTnLst>
                              </p:cTn>
                            </p:par>
                            <p:par>
                              <p:cTn id="80" fill="hold">
                                <p:stCondLst>
                                  <p:cond delay="17000"/>
                                </p:stCondLst>
                                <p:childTnLst>
                                  <p:par>
                                    <p:cTn id="81" presetID="50" presetClass="entr" presetSubtype="0" decel="10000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1000" fill="hold"/>
                                            <p:tgtEl>
                                              <p:spTgt spid="26"/>
                                            </p:tgtEl>
                                            <p:attrNameLst>
                                              <p:attrName>ppt_w</p:attrName>
                                            </p:attrNameLst>
                                          </p:cBhvr>
                                          <p:tavLst>
                                            <p:tav tm="0">
                                              <p:val>
                                                <p:strVal val="#ppt_w+.3"/>
                                              </p:val>
                                            </p:tav>
                                            <p:tav tm="100000">
                                              <p:val>
                                                <p:strVal val="#ppt_w"/>
                                              </p:val>
                                            </p:tav>
                                          </p:tavLst>
                                        </p:anim>
                                        <p:anim calcmode="lin" valueType="num">
                                          <p:cBhvr>
                                            <p:cTn id="84" dur="1000" fill="hold"/>
                                            <p:tgtEl>
                                              <p:spTgt spid="26"/>
                                            </p:tgtEl>
                                            <p:attrNameLst>
                                              <p:attrName>ppt_h</p:attrName>
                                            </p:attrNameLst>
                                          </p:cBhvr>
                                          <p:tavLst>
                                            <p:tav tm="0">
                                              <p:val>
                                                <p:strVal val="#ppt_h"/>
                                              </p:val>
                                            </p:tav>
                                            <p:tav tm="100000">
                                              <p:val>
                                                <p:strVal val="#ppt_h"/>
                                              </p:val>
                                            </p:tav>
                                          </p:tavLst>
                                        </p:anim>
                                        <p:animEffect transition="in" filter="fade">
                                          <p:cBhvr>
                                            <p:cTn id="8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animBg="1"/>
          <p:bldP spid="11" grpId="0"/>
          <p:bldP spid="15" grpId="0" animBg="1"/>
          <p:bldP spid="16" grpId="0" animBg="1"/>
          <p:bldP spid="18" grpId="0"/>
          <p:bldP spid="19" grpId="0" animBg="1"/>
          <p:bldP spid="20" grpId="0" animBg="1"/>
          <p:bldP spid="22" grpId="0"/>
          <p:bldP spid="23" grpId="0" animBg="1"/>
          <p:bldP spid="24" grpId="0" animBg="1"/>
          <p:bldP spid="2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MH_SubTitle_3"/>
          <p:cNvSpPr/>
          <p:nvPr>
            <p:custDataLst>
              <p:tags r:id="rId1"/>
            </p:custDataLst>
          </p:nvPr>
        </p:nvSpPr>
        <p:spPr>
          <a:xfrm rot="158">
            <a:off x="3849445" y="1000940"/>
            <a:ext cx="4535441" cy="388288"/>
          </a:xfrm>
          <a:prstGeom prst="homePlate">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en-US" sz="3200" b="1" dirty="0">
                <a:solidFill>
                  <a:schemeClr val="accent1"/>
                </a:solidFill>
                <a:cs typeface="+mn-ea"/>
                <a:sym typeface="+mn-lt"/>
              </a:rPr>
              <a:t>单击输入标题内容</a:t>
            </a:r>
          </a:p>
        </p:txBody>
      </p:sp>
      <p:sp>
        <p:nvSpPr>
          <p:cNvPr id="7" name="PA_矩形 55"/>
          <p:cNvSpPr/>
          <p:nvPr>
            <p:custDataLst>
              <p:tags r:id="rId2"/>
            </p:custDataLst>
          </p:nvPr>
        </p:nvSpPr>
        <p:spPr>
          <a:xfrm>
            <a:off x="2324746" y="5159514"/>
            <a:ext cx="7584841" cy="995016"/>
          </a:xfrm>
          <a:prstGeom prst="rect">
            <a:avLst/>
          </a:prstGeom>
        </p:spPr>
        <p:txBody>
          <a:bodyPr wrap="square">
            <a:spAutoFit/>
          </a:bodyPr>
          <a:lstStyle/>
          <a:p>
            <a:pPr algn="ctr"/>
            <a:r>
              <a:rPr lang="zh-CN" altLang="en-US" sz="3200" b="1" dirty="0">
                <a:solidFill>
                  <a:schemeClr val="accent1"/>
                </a:solidFill>
                <a:cs typeface="+mn-ea"/>
                <a:sym typeface="+mn-lt"/>
              </a:rPr>
              <a:t>输入文本内容</a:t>
            </a:r>
            <a:endParaRPr lang="en-US" altLang="zh-CN" sz="3200" b="1" dirty="0">
              <a:solidFill>
                <a:schemeClr val="accent1"/>
              </a:solidFill>
              <a:cs typeface="+mn-ea"/>
              <a:sym typeface="+mn-lt"/>
            </a:endParaRPr>
          </a:p>
          <a:p>
            <a:pPr algn="ctr"/>
            <a:r>
              <a:rPr lang="zh-CN" altLang="en-US" sz="1335"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1"/>
          </p:nvPr>
        </p:nvPicPr>
        <p:blipFill>
          <a:blip r:embed="rId7" cstate="email"/>
          <a:srcRect/>
          <a:stretch>
            <a:fillRect/>
          </a:stretch>
        </p:blipFill>
        <p:spPr/>
      </p:pic>
      <p:pic>
        <p:nvPicPr>
          <p:cNvPr id="5" name="图片占位符 4"/>
          <p:cNvPicPr>
            <a:picLocks noGrp="1" noChangeAspect="1"/>
          </p:cNvPicPr>
          <p:nvPr>
            <p:ph type="pic" sz="quarter" idx="12"/>
          </p:nvPr>
        </p:nvPicPr>
        <p:blipFill>
          <a:blip r:embed="rId8" cstate="email"/>
          <a:srcRect/>
          <a:stretch>
            <a:fillRect/>
          </a:stretch>
        </p:blipFill>
        <p:spPr/>
      </p:pic>
      <p:pic>
        <p:nvPicPr>
          <p:cNvPr id="15" name="图片占位符 14"/>
          <p:cNvPicPr>
            <a:picLocks noGrp="1" noChangeAspect="1"/>
          </p:cNvPicPr>
          <p:nvPr>
            <p:ph type="pic" sz="quarter" idx="13"/>
          </p:nvPr>
        </p:nvPicPr>
        <p:blipFill>
          <a:blip r:embed="rId9" cstate="email"/>
          <a:srcRect/>
          <a:stretch>
            <a:fillRect/>
          </a:stretch>
        </p:blipFill>
        <p:spPr/>
      </p:pic>
      <p:pic>
        <p:nvPicPr>
          <p:cNvPr id="17" name="图片占位符 16"/>
          <p:cNvPicPr>
            <a:picLocks noGrp="1" noChangeAspect="1"/>
          </p:cNvPicPr>
          <p:nvPr>
            <p:ph type="pic" sz="quarter" idx="14"/>
          </p:nvPr>
        </p:nvPicPr>
        <p:blipFill>
          <a:blip r:embed="rId10" cstate="email"/>
          <a:srcRect/>
          <a:stretch>
            <a:fillRect/>
          </a:stretch>
        </p:blipFill>
        <p:spPr/>
      </p:pic>
      <p:sp>
        <p:nvSpPr>
          <p:cNvPr id="12" name="矩形 11"/>
          <p:cNvSpPr/>
          <p:nvPr>
            <p:custDataLst>
              <p:tags r:id="rId3"/>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custDataLst>
              <p:tags r:id="rId4"/>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par>
                                <p:cTn id="7" presetID="15" presetClass="entr" presetSubtype="0" fill="hold" grpId="0" nodeType="withEffect">
                                  <p:stCondLst>
                                    <p:cond delay="1001"/>
                                  </p:stCondLst>
                                  <p:iterate type="lt">
                                    <p:tmPct val="0"/>
                                  </p:iterate>
                                  <p:childTnLst>
                                    <p:set>
                                      <p:cBhvr>
                                        <p:cTn id="8" dur="1" fill="hold">
                                          <p:stCondLst>
                                            <p:cond delay="0"/>
                                          </p:stCondLst>
                                        </p:cTn>
                                        <p:tgtEl>
                                          <p:spTgt spid="7"/>
                                        </p:tgtEl>
                                        <p:attrNameLst>
                                          <p:attrName>style.visibility</p:attrName>
                                        </p:attrNameLst>
                                      </p:cBhvr>
                                      <p:to>
                                        <p:strVal val="visible"/>
                                      </p:to>
                                    </p:set>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fltVal val="0"/>
                                          </p:val>
                                        </p:tav>
                                        <p:tav tm="100000">
                                          <p:val>
                                            <p:strVal val="#ppt_h"/>
                                          </p:val>
                                        </p:tav>
                                      </p:tavLst>
                                    </p:anim>
                                    <p:anim calcmode="lin" valueType="num">
                                      <p:cBhvr>
                                        <p:cTn id="11"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2" dur="750" fill="hold"/>
                                        <p:tgtEl>
                                          <p:spTgt spid="7"/>
                                        </p:tgtEl>
                                        <p:attrNameLst>
                                          <p:attrName>ppt_y</p:attrName>
                                        </p:attrNameLst>
                                      </p:cBhvr>
                                      <p:tavLst>
                                        <p:tav tm="0" fmla="#ppt_y+(sin(-2*pi*(1-$))*-#ppt_x+cos(-2*pi*(1-$))*(1-#ppt_y))*(1-$)">
                                          <p:val>
                                            <p:fltVal val="0"/>
                                          </p:val>
                                        </p:tav>
                                        <p:tav tm="100000">
                                          <p:val>
                                            <p:fltVal val="1"/>
                                          </p:val>
                                        </p:tav>
                                      </p:tavLst>
                                    </p:anim>
                                  </p:childTnLst>
                                </p:cTn>
                              </p:par>
                              <p:par>
                                <p:cTn id="13" presetID="41" presetClass="entr" presetSubtype="0" fill="hold" grpId="1" nodeType="withEffect">
                                  <p:stCondLst>
                                    <p:cond delay="1751"/>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0"/>
                            </p:stCondLst>
                            <p:childTnLst>
                              <p:par>
                                <p:cTn id="21" presetID="50" presetClass="entr" presetSubtype="0" decel="10000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3"/>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矩形 55"/>
          <p:cNvSpPr/>
          <p:nvPr>
            <p:custDataLst>
              <p:tags r:id="rId1"/>
            </p:custDataLst>
          </p:nvPr>
        </p:nvSpPr>
        <p:spPr>
          <a:xfrm>
            <a:off x="1487488" y="5720868"/>
            <a:ext cx="9217024" cy="461665"/>
          </a:xfrm>
          <a:prstGeom prst="rect">
            <a:avLst/>
          </a:prstGeom>
        </p:spPr>
        <p:txBody>
          <a:bodyPr wrap="square">
            <a:spAutoFit/>
          </a:bodyPr>
          <a:lstStyle/>
          <a:p>
            <a:pPr algn="ctr"/>
            <a:r>
              <a:rPr lang="zh-CN" altLang="en-US" sz="1200"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1"/>
          </p:nvPr>
        </p:nvPicPr>
        <p:blipFill>
          <a:blip r:embed="rId6" cstate="email"/>
          <a:srcRect/>
          <a:stretch>
            <a:fillRect/>
          </a:stretch>
        </p:blipFill>
        <p:spPr/>
      </p:pic>
      <p:pic>
        <p:nvPicPr>
          <p:cNvPr id="5" name="图片占位符 4"/>
          <p:cNvPicPr>
            <a:picLocks noGrp="1" noChangeAspect="1"/>
          </p:cNvPicPr>
          <p:nvPr>
            <p:ph type="pic" sz="quarter" idx="12"/>
          </p:nvPr>
        </p:nvPicPr>
        <p:blipFill>
          <a:blip r:embed="rId7" cstate="email"/>
          <a:srcRect/>
          <a:stretch>
            <a:fillRect/>
          </a:stretch>
        </p:blipFill>
        <p:spPr/>
      </p:pic>
      <p:pic>
        <p:nvPicPr>
          <p:cNvPr id="14" name="图片占位符 13"/>
          <p:cNvPicPr>
            <a:picLocks noGrp="1" noChangeAspect="1"/>
          </p:cNvPicPr>
          <p:nvPr>
            <p:ph type="pic" sz="quarter" idx="13"/>
          </p:nvPr>
        </p:nvPicPr>
        <p:blipFill>
          <a:blip r:embed="rId8" cstate="email"/>
          <a:srcRect/>
          <a:stretch>
            <a:fillRect/>
          </a:stretch>
        </p:blipFill>
        <p:spPr/>
      </p:pic>
      <p:pic>
        <p:nvPicPr>
          <p:cNvPr id="16" name="图片占位符 15"/>
          <p:cNvPicPr>
            <a:picLocks noGrp="1" noChangeAspect="1"/>
          </p:cNvPicPr>
          <p:nvPr>
            <p:ph type="pic" sz="quarter" idx="14"/>
          </p:nvPr>
        </p:nvPicPr>
        <p:blipFill>
          <a:blip r:embed="rId9" cstate="email"/>
          <a:srcRect/>
          <a:stretch>
            <a:fillRect/>
          </a:stretch>
        </p:blipFill>
        <p:spPr/>
      </p:pic>
      <p:sp>
        <p:nvSpPr>
          <p:cNvPr id="11" name="矩形 10"/>
          <p:cNvSpPr/>
          <p:nvPr>
            <p:custDataLst>
              <p:tags r:id="rId2"/>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3"/>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40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3"/>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574921" y="2811366"/>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4</a:t>
            </a:r>
            <a:endParaRPr lang="zh-CN" altLang="en-US" sz="4000" dirty="0">
              <a:cs typeface="+mn-ea"/>
              <a:sym typeface="+mn-lt"/>
            </a:endParaRPr>
          </a:p>
        </p:txBody>
      </p:sp>
      <p:sp>
        <p:nvSpPr>
          <p:cNvPr id="3" name="矩形 9"/>
          <p:cNvSpPr/>
          <p:nvPr/>
        </p:nvSpPr>
        <p:spPr>
          <a:xfrm>
            <a:off x="3882832" y="2645229"/>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flipH="1">
            <a:off x="3985467" y="2811366"/>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489321" y="3079096"/>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6" name="矩形 5"/>
          <p:cNvSpPr/>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0" y="5959576"/>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500"/>
                            </p:stCondLst>
                            <p:childTnLst>
                              <p:par>
                                <p:cTn id="22" presetID="21"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2)">
                                      <p:cBhvr>
                                        <p:cTn id="24" dur="2000"/>
                                        <p:tgtEl>
                                          <p:spTgt spid="2"/>
                                        </p:tgtEl>
                                      </p:cBhvr>
                                    </p:animEffect>
                                  </p:childTnLst>
                                </p:cTn>
                              </p:par>
                            </p:childTnLst>
                          </p:cTn>
                        </p:par>
                        <p:par>
                          <p:cTn id="25" fill="hold">
                            <p:stCondLst>
                              <p:cond delay="3500"/>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MH_Text_1"/>
          <p:cNvSpPr>
            <a:spLocks noChangeArrowheads="1"/>
          </p:cNvSpPr>
          <p:nvPr>
            <p:custDataLst>
              <p:tags r:id="rId1"/>
            </p:custDataLst>
          </p:nvPr>
        </p:nvSpPr>
        <p:spPr bwMode="auto">
          <a:xfrm>
            <a:off x="914401" y="1653485"/>
            <a:ext cx="2484967" cy="2400300"/>
          </a:xfrm>
          <a:prstGeom prst="rect">
            <a:avLst/>
          </a:prstGeom>
          <a:solidFill>
            <a:schemeClr val="accent1"/>
          </a:solidFill>
          <a:ln w="3175">
            <a:solidFill>
              <a:srgbClr val="FFFFFF"/>
            </a:solidFill>
            <a:miter lim="800000"/>
          </a:ln>
        </p:spPr>
        <p:txBody>
          <a:bodyPr lIns="240000" rIns="240000" anchor="ctr"/>
          <a:lstStyle/>
          <a:p>
            <a:pPr algn="ctr">
              <a:lnSpc>
                <a:spcPct val="140000"/>
              </a:lnSpc>
              <a:spcAft>
                <a:spcPts val="800"/>
              </a:spcAft>
            </a:pPr>
            <a:endParaRPr lang="zh-CN" altLang="en-US" sz="1600" dirty="0">
              <a:solidFill>
                <a:srgbClr val="FFFFFF"/>
              </a:solidFill>
              <a:cs typeface="+mn-ea"/>
              <a:sym typeface="+mn-lt"/>
            </a:endParaRPr>
          </a:p>
        </p:txBody>
      </p:sp>
      <p:sp>
        <p:nvSpPr>
          <p:cNvPr id="6" name="PA_MH_Text_3"/>
          <p:cNvSpPr>
            <a:spLocks noChangeArrowheads="1"/>
          </p:cNvSpPr>
          <p:nvPr>
            <p:custDataLst>
              <p:tags r:id="rId2"/>
            </p:custDataLst>
          </p:nvPr>
        </p:nvSpPr>
        <p:spPr bwMode="auto">
          <a:xfrm>
            <a:off x="8792634" y="4053785"/>
            <a:ext cx="2531533" cy="2436284"/>
          </a:xfrm>
          <a:prstGeom prst="rect">
            <a:avLst/>
          </a:prstGeom>
          <a:solidFill>
            <a:schemeClr val="accent1"/>
          </a:solidFill>
          <a:ln w="3175">
            <a:solidFill>
              <a:srgbClr val="FFFFFF"/>
            </a:solidFill>
            <a:miter lim="800000"/>
          </a:ln>
        </p:spPr>
        <p:txBody>
          <a:bodyPr lIns="240000" rIns="240000" anchor="ctr"/>
          <a:lstStyle/>
          <a:p>
            <a:pPr algn="ctr">
              <a:lnSpc>
                <a:spcPct val="140000"/>
              </a:lnSpc>
              <a:spcAft>
                <a:spcPts val="800"/>
              </a:spcAft>
            </a:pPr>
            <a:endParaRPr lang="zh-CN" altLang="en-US" sz="1600" dirty="0">
              <a:solidFill>
                <a:srgbClr val="FFFFFF"/>
              </a:solidFill>
              <a:cs typeface="+mn-ea"/>
              <a:sym typeface="+mn-lt"/>
            </a:endParaRPr>
          </a:p>
        </p:txBody>
      </p:sp>
      <p:pic>
        <p:nvPicPr>
          <p:cNvPr id="8" name="PA_图片 7"/>
          <p:cNvPicPr>
            <a:picLocks noChangeAspect="1"/>
          </p:cNvPicPr>
          <p:nvPr>
            <p:custDataLst>
              <p:tags r:id="rId3"/>
            </p:custDataLst>
          </p:nvPr>
        </p:nvPicPr>
        <p:blipFill>
          <a:blip r:embed="rId11" cstate="email"/>
          <a:stretch>
            <a:fillRect/>
          </a:stretch>
        </p:blipFill>
        <p:spPr>
          <a:xfrm rot="781886">
            <a:off x="8704817" y="1910929"/>
            <a:ext cx="2486660" cy="1973896"/>
          </a:xfrm>
          <a:prstGeom prst="rect">
            <a:avLst/>
          </a:prstGeom>
        </p:spPr>
      </p:pic>
      <p:sp>
        <p:nvSpPr>
          <p:cNvPr id="9" name="PA_矩形 8"/>
          <p:cNvSpPr/>
          <p:nvPr>
            <p:custDataLst>
              <p:tags r:id="rId4"/>
            </p:custDataLst>
          </p:nvPr>
        </p:nvSpPr>
        <p:spPr>
          <a:xfrm>
            <a:off x="9239899" y="4917847"/>
            <a:ext cx="1826141" cy="913007"/>
          </a:xfrm>
          <a:prstGeom prst="rect">
            <a:avLst/>
          </a:prstGeom>
          <a:noFill/>
        </p:spPr>
        <p:txBody>
          <a:bodyPr wrap="none">
            <a:spAutoFit/>
          </a:bodyPr>
          <a:lstStyle/>
          <a:p>
            <a:pPr algn="ctr"/>
            <a:r>
              <a:rPr lang="zh-CN" altLang="en-US" sz="2135" b="1" dirty="0">
                <a:solidFill>
                  <a:schemeClr val="bg1"/>
                </a:solidFill>
                <a:cs typeface="+mn-ea"/>
                <a:sym typeface="+mn-lt"/>
              </a:rPr>
              <a:t>标题文字</a:t>
            </a:r>
            <a:endParaRPr lang="en-US" altLang="zh-CN" sz="2135" b="1" dirty="0">
              <a:solidFill>
                <a:schemeClr val="bg1"/>
              </a:solidFill>
              <a:cs typeface="+mn-ea"/>
              <a:sym typeface="+mn-lt"/>
            </a:endParaRPr>
          </a:p>
          <a:p>
            <a:pPr algn="ctr"/>
            <a:r>
              <a:rPr lang="zh-CN" altLang="en-US" sz="1600" dirty="0">
                <a:solidFill>
                  <a:schemeClr val="bg1"/>
                </a:solidFill>
                <a:cs typeface="+mn-ea"/>
                <a:sym typeface="+mn-lt"/>
              </a:rPr>
              <a:t>单击输入文字内容</a:t>
            </a:r>
            <a:endParaRPr lang="en-US" altLang="zh-CN" sz="1600" dirty="0">
              <a:solidFill>
                <a:schemeClr val="bg1"/>
              </a:solidFill>
              <a:cs typeface="+mn-ea"/>
              <a:sym typeface="+mn-lt"/>
            </a:endParaRPr>
          </a:p>
          <a:p>
            <a:pPr algn="ctr"/>
            <a:r>
              <a:rPr lang="zh-CN" altLang="en-US" sz="1600" dirty="0">
                <a:solidFill>
                  <a:schemeClr val="bg1"/>
                </a:solidFill>
                <a:cs typeface="+mn-ea"/>
                <a:sym typeface="+mn-lt"/>
              </a:rPr>
              <a:t>单击输入文字内容</a:t>
            </a:r>
          </a:p>
        </p:txBody>
      </p:sp>
      <p:sp>
        <p:nvSpPr>
          <p:cNvPr id="10" name="PA_矩形 9"/>
          <p:cNvSpPr/>
          <p:nvPr>
            <p:custDataLst>
              <p:tags r:id="rId5"/>
            </p:custDataLst>
          </p:nvPr>
        </p:nvSpPr>
        <p:spPr>
          <a:xfrm>
            <a:off x="1251410" y="2461250"/>
            <a:ext cx="1826141" cy="913007"/>
          </a:xfrm>
          <a:prstGeom prst="rect">
            <a:avLst/>
          </a:prstGeom>
          <a:noFill/>
        </p:spPr>
        <p:txBody>
          <a:bodyPr wrap="none">
            <a:spAutoFit/>
          </a:bodyPr>
          <a:lstStyle/>
          <a:p>
            <a:pPr algn="ctr"/>
            <a:r>
              <a:rPr lang="zh-CN" altLang="en-US" sz="2135" b="1" dirty="0">
                <a:solidFill>
                  <a:schemeClr val="bg1"/>
                </a:solidFill>
                <a:cs typeface="+mn-ea"/>
                <a:sym typeface="+mn-lt"/>
              </a:rPr>
              <a:t>标题文字</a:t>
            </a:r>
            <a:endParaRPr lang="en-US" altLang="zh-CN" sz="2135" b="1" dirty="0">
              <a:solidFill>
                <a:schemeClr val="bg1"/>
              </a:solidFill>
              <a:cs typeface="+mn-ea"/>
              <a:sym typeface="+mn-lt"/>
            </a:endParaRPr>
          </a:p>
          <a:p>
            <a:pPr algn="ctr"/>
            <a:r>
              <a:rPr lang="zh-CN" altLang="en-US" sz="1600" dirty="0">
                <a:solidFill>
                  <a:schemeClr val="bg1"/>
                </a:solidFill>
                <a:cs typeface="+mn-ea"/>
                <a:sym typeface="+mn-lt"/>
              </a:rPr>
              <a:t>单击输入文字内容</a:t>
            </a:r>
            <a:endParaRPr lang="en-US" altLang="zh-CN" sz="1600" dirty="0">
              <a:solidFill>
                <a:schemeClr val="bg1"/>
              </a:solidFill>
              <a:cs typeface="+mn-ea"/>
              <a:sym typeface="+mn-lt"/>
            </a:endParaRPr>
          </a:p>
          <a:p>
            <a:pPr algn="ctr"/>
            <a:r>
              <a:rPr lang="zh-CN" altLang="en-US" sz="1600" dirty="0">
                <a:solidFill>
                  <a:schemeClr val="bg1"/>
                </a:solidFill>
                <a:cs typeface="+mn-ea"/>
                <a:sym typeface="+mn-lt"/>
              </a:rPr>
              <a:t>单击输入文字内容</a:t>
            </a:r>
          </a:p>
        </p:txBody>
      </p:sp>
      <p:sp>
        <p:nvSpPr>
          <p:cNvPr id="11" name="PA_矩形 55"/>
          <p:cNvSpPr/>
          <p:nvPr>
            <p:custDataLst>
              <p:tags r:id="rId6"/>
            </p:custDataLst>
          </p:nvPr>
        </p:nvSpPr>
        <p:spPr>
          <a:xfrm>
            <a:off x="905398" y="4564039"/>
            <a:ext cx="2202929" cy="2185214"/>
          </a:xfrm>
          <a:prstGeom prst="rect">
            <a:avLst/>
          </a:prstGeom>
        </p:spPr>
        <p:txBody>
          <a:bodyPr wrap="square">
            <a:spAutoFit/>
          </a:bodyPr>
          <a:lstStyle/>
          <a:p>
            <a:r>
              <a:rPr lang="zh-CN" altLang="en-US" sz="3200" b="1" dirty="0">
                <a:solidFill>
                  <a:schemeClr val="accent1"/>
                </a:solidFill>
                <a:cs typeface="+mn-ea"/>
                <a:sym typeface="+mn-lt"/>
              </a:rPr>
              <a:t>输入文字内容</a:t>
            </a:r>
            <a:endParaRPr lang="en-US" altLang="zh-CN" sz="3200" b="1" dirty="0">
              <a:solidFill>
                <a:schemeClr val="accent1"/>
              </a:solidFill>
              <a:cs typeface="+mn-ea"/>
              <a:sym typeface="+mn-lt"/>
            </a:endParaRPr>
          </a:p>
          <a:p>
            <a:r>
              <a:rPr lang="zh-CN" altLang="en-US" sz="1200"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4" name="图片占位符 3"/>
          <p:cNvPicPr>
            <a:picLocks noGrp="1" noChangeAspect="1"/>
          </p:cNvPicPr>
          <p:nvPr>
            <p:ph type="pic" sz="quarter" idx="11"/>
          </p:nvPr>
        </p:nvPicPr>
        <p:blipFill>
          <a:blip r:embed="rId12" cstate="email"/>
          <a:srcRect/>
          <a:stretch>
            <a:fillRect/>
          </a:stretch>
        </p:blipFill>
        <p:spPr/>
      </p:pic>
      <p:pic>
        <p:nvPicPr>
          <p:cNvPr id="7" name="图片占位符 6"/>
          <p:cNvPicPr>
            <a:picLocks noGrp="1" noChangeAspect="1"/>
          </p:cNvPicPr>
          <p:nvPr>
            <p:ph type="pic" sz="quarter" idx="12"/>
          </p:nvPr>
        </p:nvPicPr>
        <p:blipFill>
          <a:blip r:embed="rId13" cstate="email"/>
          <a:srcRect/>
          <a:stretch>
            <a:fillRect/>
          </a:stretch>
        </p:blipFill>
        <p:spPr/>
      </p:pic>
      <p:pic>
        <p:nvPicPr>
          <p:cNvPr id="19" name="图片占位符 18"/>
          <p:cNvPicPr>
            <a:picLocks noGrp="1" noChangeAspect="1"/>
          </p:cNvPicPr>
          <p:nvPr>
            <p:ph type="pic" sz="quarter" idx="13"/>
          </p:nvPr>
        </p:nvPicPr>
        <p:blipFill>
          <a:blip r:embed="rId14" cstate="email"/>
          <a:srcRect/>
          <a:stretch>
            <a:fillRect/>
          </a:stretch>
        </p:blipFill>
        <p:spPr/>
      </p:pic>
      <p:pic>
        <p:nvPicPr>
          <p:cNvPr id="21" name="图片占位符 20"/>
          <p:cNvPicPr>
            <a:picLocks noGrp="1" noChangeAspect="1"/>
          </p:cNvPicPr>
          <p:nvPr>
            <p:ph type="pic" sz="quarter" idx="14"/>
          </p:nvPr>
        </p:nvPicPr>
        <p:blipFill>
          <a:blip r:embed="rId15" cstate="email"/>
          <a:srcRect/>
          <a:stretch>
            <a:fillRect/>
          </a:stretch>
        </p:blipFill>
        <p:spPr/>
      </p:pic>
      <p:sp>
        <p:nvSpPr>
          <p:cNvPr id="16" name="矩形 15"/>
          <p:cNvSpPr/>
          <p:nvPr>
            <p:custDataLst>
              <p:tags r:id="rId7"/>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custDataLst>
              <p:tags r:id="rId8"/>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5" presetClass="entr" presetSubtype="0" fill="hold" grpId="0" nodeType="withEffect">
                                  <p:stCondLst>
                                    <p:cond delay="425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6"/>
                                        </p:tgtEl>
                                        <p:attrNameLst>
                                          <p:attrName>ppt_y</p:attrName>
                                        </p:attrNameLst>
                                      </p:cBhvr>
                                      <p:tavLst>
                                        <p:tav tm="0" fmla="#ppt_y+(sin(-2*pi*(1-$))*-#ppt_x+cos(-2*pi*(1-$))*(1-#ppt_y))*(1-$)">
                                          <p:val>
                                            <p:fltVal val="0"/>
                                          </p:val>
                                        </p:tav>
                                        <p:tav tm="100000">
                                          <p:val>
                                            <p:fltVal val="1"/>
                                          </p:val>
                                        </p:tav>
                                      </p:tavLst>
                                    </p:anim>
                                  </p:childTnLst>
                                </p:cTn>
                              </p:par>
                              <p:par>
                                <p:cTn id="20" presetID="10" presetClass="entr" presetSubtype="0" fill="hold" grpId="0" nodeType="withEffect">
                                  <p:stCondLst>
                                    <p:cond delay="5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5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5" presetClass="entr" presetSubtype="0" fill="hold" grpId="0" nodeType="withEffect">
                                  <p:stCondLst>
                                    <p:cond delay="6000"/>
                                  </p:stCondLst>
                                  <p:iterate type="lt">
                                    <p:tmPct val="0"/>
                                  </p:iterate>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ppt_w</p:attrName>
                                        </p:attrNameLst>
                                      </p:cBhvr>
                                      <p:tavLst>
                                        <p:tav tm="0">
                                          <p:val>
                                            <p:fltVal val="0"/>
                                          </p:val>
                                        </p:tav>
                                        <p:tav tm="100000">
                                          <p:val>
                                            <p:strVal val="#ppt_w"/>
                                          </p:val>
                                        </p:tav>
                                      </p:tavLst>
                                    </p:anim>
                                    <p:anim calcmode="lin" valueType="num">
                                      <p:cBhvr>
                                        <p:cTn id="29" dur="750" fill="hold"/>
                                        <p:tgtEl>
                                          <p:spTgt spid="11"/>
                                        </p:tgtEl>
                                        <p:attrNameLst>
                                          <p:attrName>ppt_h</p:attrName>
                                        </p:attrNameLst>
                                      </p:cBhvr>
                                      <p:tavLst>
                                        <p:tav tm="0">
                                          <p:val>
                                            <p:fltVal val="0"/>
                                          </p:val>
                                        </p:tav>
                                        <p:tav tm="100000">
                                          <p:val>
                                            <p:strVal val="#ppt_h"/>
                                          </p:val>
                                        </p:tav>
                                      </p:tavLst>
                                    </p:anim>
                                    <p:anim calcmode="lin" valueType="num">
                                      <p:cBhvr>
                                        <p:cTn id="30" dur="750" fill="hold"/>
                                        <p:tgtEl>
                                          <p:spTgt spid="11"/>
                                        </p:tgtEl>
                                        <p:attrNameLst>
                                          <p:attrName>ppt_x</p:attrName>
                                        </p:attrNameLst>
                                      </p:cBhvr>
                                      <p:tavLst>
                                        <p:tav tm="0" fmla="#ppt_x+(cos(-2*pi*(1-$))*-#ppt_x-sin(-2*pi*(1-$))*(1-#ppt_y))*(1-$)">
                                          <p:val>
                                            <p:fltVal val="0"/>
                                          </p:val>
                                        </p:tav>
                                        <p:tav tm="100000">
                                          <p:val>
                                            <p:fltVal val="1"/>
                                          </p:val>
                                        </p:tav>
                                      </p:tavLst>
                                    </p:anim>
                                    <p:anim calcmode="lin" valueType="num">
                                      <p:cBhvr>
                                        <p:cTn id="31" dur="750" fill="hold"/>
                                        <p:tgtEl>
                                          <p:spTgt spid="11"/>
                                        </p:tgtEl>
                                        <p:attrNameLst>
                                          <p:attrName>ppt_y</p:attrName>
                                        </p:attrNameLst>
                                      </p:cBhvr>
                                      <p:tavLst>
                                        <p:tav tm="0" fmla="#ppt_y+(sin(-2*pi*(1-$))*-#ppt_x+cos(-2*pi*(1-$))*(1-#ppt_y))*(1-$)">
                                          <p:val>
                                            <p:fltVal val="0"/>
                                          </p:val>
                                        </p:tav>
                                        <p:tav tm="100000">
                                          <p:val>
                                            <p:fltVal val="1"/>
                                          </p:val>
                                        </p:tav>
                                      </p:tavLst>
                                    </p:anim>
                                  </p:childTnLst>
                                </p:cTn>
                              </p:par>
                              <p:par>
                                <p:cTn id="32" presetID="41" presetClass="entr" presetSubtype="0" fill="hold" grpId="1" nodeType="withEffect">
                                  <p:stCondLst>
                                    <p:cond delay="675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anim calcmode="lin" valueType="num">
                                      <p:cBhvr>
                                        <p:cTn id="3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
                                        </p:tgtEl>
                                      </p:cBhvr>
                                    </p:animEffect>
                                  </p:childTnLst>
                                </p:cTn>
                              </p:par>
                            </p:childTnLst>
                          </p:cTn>
                        </p:par>
                        <p:par>
                          <p:cTn id="39" fill="hold">
                            <p:stCondLst>
                              <p:cond delay="0"/>
                            </p:stCondLst>
                            <p:childTnLst>
                              <p:par>
                                <p:cTn id="40" presetID="50" presetClass="entr" presetSubtype="0" de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3"/>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P spid="10" grpId="0"/>
      <p:bldP spid="11" grpId="0"/>
      <p:bldP spid="11" grpId="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22"/>
          <p:cNvGrpSpPr/>
          <p:nvPr>
            <p:custDataLst>
              <p:tags r:id="rId1"/>
            </p:custDataLst>
          </p:nvPr>
        </p:nvGrpSpPr>
        <p:grpSpPr>
          <a:xfrm>
            <a:off x="4782836" y="1593939"/>
            <a:ext cx="3328798" cy="2311292"/>
            <a:chOff x="3786182" y="1195378"/>
            <a:chExt cx="1928826" cy="1733564"/>
          </a:xfrm>
        </p:grpSpPr>
        <p:sp>
          <p:nvSpPr>
            <p:cNvPr id="3" name="Rectangle 9"/>
            <p:cNvSpPr/>
            <p:nvPr/>
          </p:nvSpPr>
          <p:spPr>
            <a:xfrm>
              <a:off x="3786182" y="1195378"/>
              <a:ext cx="1928826" cy="173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cs typeface="+mn-ea"/>
                <a:sym typeface="+mn-lt"/>
              </a:endParaRPr>
            </a:p>
          </p:txBody>
        </p:sp>
        <p:grpSp>
          <p:nvGrpSpPr>
            <p:cNvPr id="5" name="Group 19"/>
            <p:cNvGrpSpPr/>
            <p:nvPr/>
          </p:nvGrpSpPr>
          <p:grpSpPr>
            <a:xfrm>
              <a:off x="4087060" y="1843247"/>
              <a:ext cx="1289538" cy="523390"/>
              <a:chOff x="4087060" y="1843247"/>
              <a:chExt cx="1289538" cy="523390"/>
            </a:xfrm>
          </p:grpSpPr>
          <p:sp>
            <p:nvSpPr>
              <p:cNvPr id="6" name="Rectangle 13"/>
              <p:cNvSpPr/>
              <p:nvPr/>
            </p:nvSpPr>
            <p:spPr>
              <a:xfrm>
                <a:off x="4094969" y="2119729"/>
                <a:ext cx="1281629" cy="246908"/>
              </a:xfrm>
              <a:prstGeom prst="rect">
                <a:avLst/>
              </a:prstGeom>
            </p:spPr>
            <p:txBody>
              <a:bodyPr wrap="square" lIns="0" tIns="0" rIns="0" bIns="0">
                <a:spAutoFit/>
              </a:bodyPr>
              <a:lstStyle/>
              <a:p>
                <a:pPr algn="just">
                  <a:lnSpc>
                    <a:spcPct val="150000"/>
                  </a:lnSpc>
                </a:pPr>
                <a:r>
                  <a:rPr lang="zh-CN" altLang="en-US" sz="760" dirty="0">
                    <a:solidFill>
                      <a:schemeClr val="bg1"/>
                    </a:solidFill>
                    <a:cs typeface="+mn-ea"/>
                    <a:sym typeface="+mn-lt"/>
                  </a:rPr>
                  <a:t>请替换文字内容，添加相关标题，修改文字内容，也可以直接复制你的内容到此。</a:t>
                </a:r>
              </a:p>
            </p:txBody>
          </p:sp>
          <p:sp>
            <p:nvSpPr>
              <p:cNvPr id="7" name="Rectangle 14"/>
              <p:cNvSpPr/>
              <p:nvPr/>
            </p:nvSpPr>
            <p:spPr>
              <a:xfrm>
                <a:off x="4087060" y="1843247"/>
                <a:ext cx="1289538" cy="218822"/>
              </a:xfrm>
              <a:prstGeom prst="rect">
                <a:avLst/>
              </a:prstGeom>
            </p:spPr>
            <p:txBody>
              <a:bodyPr wrap="square" lIns="0" tIns="0" rIns="0" bIns="0">
                <a:spAutoFit/>
              </a:bodyPr>
              <a:lstStyle/>
              <a:p>
                <a:pPr algn="just"/>
                <a:r>
                  <a:rPr lang="zh-CN" altLang="en-US" sz="1895" dirty="0">
                    <a:solidFill>
                      <a:schemeClr val="bg1"/>
                    </a:solidFill>
                    <a:cs typeface="+mn-ea"/>
                    <a:sym typeface="+mn-lt"/>
                  </a:rPr>
                  <a:t>点击请替换文字内容</a:t>
                </a:r>
              </a:p>
            </p:txBody>
          </p:sp>
        </p:grpSp>
      </p:grpSp>
      <p:grpSp>
        <p:nvGrpSpPr>
          <p:cNvPr id="8" name="PA_组合 23"/>
          <p:cNvGrpSpPr/>
          <p:nvPr>
            <p:custDataLst>
              <p:tags r:id="rId2"/>
            </p:custDataLst>
          </p:nvPr>
        </p:nvGrpSpPr>
        <p:grpSpPr>
          <a:xfrm>
            <a:off x="8259184" y="1593938"/>
            <a:ext cx="2886927" cy="1523927"/>
            <a:chOff x="5786446" y="1214428"/>
            <a:chExt cx="1928826" cy="1143008"/>
          </a:xfrm>
        </p:grpSpPr>
        <p:sp>
          <p:nvSpPr>
            <p:cNvPr id="9" name="Rectangle 7"/>
            <p:cNvSpPr/>
            <p:nvPr/>
          </p:nvSpPr>
          <p:spPr>
            <a:xfrm>
              <a:off x="5786446" y="1214428"/>
              <a:ext cx="1928826" cy="1143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cs typeface="+mn-ea"/>
                <a:sym typeface="+mn-lt"/>
              </a:endParaRPr>
            </a:p>
          </p:txBody>
        </p:sp>
        <p:grpSp>
          <p:nvGrpSpPr>
            <p:cNvPr id="11" name="Group 18"/>
            <p:cNvGrpSpPr/>
            <p:nvPr/>
          </p:nvGrpSpPr>
          <p:grpSpPr>
            <a:xfrm>
              <a:off x="6054618" y="1489077"/>
              <a:ext cx="1444578" cy="604098"/>
              <a:chOff x="6054618" y="1489077"/>
              <a:chExt cx="1444578" cy="604098"/>
            </a:xfrm>
          </p:grpSpPr>
          <p:sp>
            <p:nvSpPr>
              <p:cNvPr id="12" name="Rectangle 15"/>
              <p:cNvSpPr/>
              <p:nvPr/>
            </p:nvSpPr>
            <p:spPr>
              <a:xfrm>
                <a:off x="6054619" y="1846267"/>
                <a:ext cx="1444577" cy="246908"/>
              </a:xfrm>
              <a:prstGeom prst="rect">
                <a:avLst/>
              </a:prstGeom>
            </p:spPr>
            <p:txBody>
              <a:bodyPr wrap="square" lIns="0" tIns="0" rIns="0" bIns="0">
                <a:spAutoFit/>
              </a:bodyPr>
              <a:lstStyle/>
              <a:p>
                <a:pPr>
                  <a:lnSpc>
                    <a:spcPct val="150000"/>
                  </a:lnSpc>
                </a:pPr>
                <a:r>
                  <a:rPr lang="zh-CN" altLang="en-US" sz="760" dirty="0">
                    <a:solidFill>
                      <a:schemeClr val="bg1"/>
                    </a:solidFill>
                    <a:cs typeface="+mn-ea"/>
                    <a:sym typeface="+mn-lt"/>
                  </a:rPr>
                  <a:t>请替换文字内容，添加相关标题，修改文字内容，也可以直接复制你的内容到此。</a:t>
                </a:r>
              </a:p>
            </p:txBody>
          </p:sp>
          <p:sp>
            <p:nvSpPr>
              <p:cNvPr id="13" name="Rectangle 16"/>
              <p:cNvSpPr/>
              <p:nvPr/>
            </p:nvSpPr>
            <p:spPr>
              <a:xfrm>
                <a:off x="6054618" y="1489077"/>
                <a:ext cx="1166325" cy="175106"/>
              </a:xfrm>
              <a:prstGeom prst="rect">
                <a:avLst/>
              </a:prstGeom>
            </p:spPr>
            <p:txBody>
              <a:bodyPr wrap="none" lIns="0" tIns="0" rIns="0" bIns="0">
                <a:spAutoFit/>
              </a:bodyPr>
              <a:lstStyle/>
              <a:p>
                <a:r>
                  <a:rPr lang="zh-CN" altLang="en-US" sz="1515" dirty="0">
                    <a:solidFill>
                      <a:schemeClr val="bg1"/>
                    </a:solidFill>
                    <a:cs typeface="+mn-ea"/>
                    <a:sym typeface="+mn-lt"/>
                  </a:rPr>
                  <a:t>点击请替换文字内容</a:t>
                </a:r>
              </a:p>
            </p:txBody>
          </p:sp>
        </p:grpSp>
      </p:grpSp>
      <p:pic>
        <p:nvPicPr>
          <p:cNvPr id="10" name="图片占位符 9"/>
          <p:cNvPicPr>
            <a:picLocks noGrp="1" noChangeAspect="1"/>
          </p:cNvPicPr>
          <p:nvPr>
            <p:ph type="pic" sz="quarter" idx="11"/>
          </p:nvPr>
        </p:nvPicPr>
        <p:blipFill>
          <a:blip r:embed="rId7" cstate="email"/>
          <a:srcRect/>
          <a:stretch>
            <a:fillRect/>
          </a:stretch>
        </p:blipFill>
        <p:spPr/>
      </p:pic>
      <p:pic>
        <p:nvPicPr>
          <p:cNvPr id="20" name="图片占位符 19"/>
          <p:cNvPicPr>
            <a:picLocks noGrp="1" noChangeAspect="1"/>
          </p:cNvPicPr>
          <p:nvPr>
            <p:ph type="pic" sz="quarter" idx="12"/>
          </p:nvPr>
        </p:nvPicPr>
        <p:blipFill>
          <a:blip r:embed="rId8" cstate="email"/>
          <a:srcRect/>
          <a:stretch>
            <a:fillRect/>
          </a:stretch>
        </p:blipFill>
        <p:spPr/>
      </p:pic>
      <p:pic>
        <p:nvPicPr>
          <p:cNvPr id="22" name="图片占位符 21"/>
          <p:cNvPicPr>
            <a:picLocks noGrp="1" noChangeAspect="1"/>
          </p:cNvPicPr>
          <p:nvPr>
            <p:ph type="pic" sz="quarter" idx="13"/>
          </p:nvPr>
        </p:nvPicPr>
        <p:blipFill>
          <a:blip r:embed="rId9" cstate="email"/>
          <a:srcRect/>
          <a:stretch>
            <a:fillRect/>
          </a:stretch>
        </p:blipFill>
        <p:spPr/>
      </p:pic>
      <p:sp>
        <p:nvSpPr>
          <p:cNvPr id="18" name="矩形 17"/>
          <p:cNvSpPr/>
          <p:nvPr>
            <p:custDataLst>
              <p:tags r:id="rId3"/>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custDataLst>
              <p:tags r:id="rId4"/>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1"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slide(fromTop)">
                                      <p:cBhvr>
                                        <p:cTn id="10" dur="500"/>
                                        <p:tgtEl>
                                          <p:spTgt spid="8"/>
                                        </p:tgtEl>
                                      </p:cBhvr>
                                    </p:animEffect>
                                  </p:childTnLst>
                                </p:cTn>
                              </p:par>
                            </p:childTnLst>
                          </p:cTn>
                        </p:par>
                        <p:par>
                          <p:cTn id="11" fill="hold">
                            <p:stCondLst>
                              <p:cond delay="500"/>
                            </p:stCondLst>
                            <p:childTnLst>
                              <p:par>
                                <p:cTn id="12" presetID="50" presetClass="entr" presetSubtype="0" decel="10000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3"/>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1"/>
          </p:nvPr>
        </p:nvPicPr>
        <p:blipFill>
          <a:blip r:embed="rId15" cstate="email"/>
          <a:srcRect/>
          <a:stretch>
            <a:fillRect/>
          </a:stretch>
        </p:blipFill>
        <p:spPr/>
      </p:pic>
      <p:sp>
        <p:nvSpPr>
          <p:cNvPr id="3" name="PA_矩形 10"/>
          <p:cNvSpPr/>
          <p:nvPr>
            <p:custDataLst>
              <p:tags r:id="rId1"/>
            </p:custDataLst>
          </p:nvPr>
        </p:nvSpPr>
        <p:spPr>
          <a:xfrm>
            <a:off x="4599994" y="4348743"/>
            <a:ext cx="7591338" cy="1823157"/>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4" name="PA_矩形 4"/>
          <p:cNvSpPr/>
          <p:nvPr>
            <p:custDataLst>
              <p:tags r:id="rId2"/>
            </p:custDataLst>
          </p:nvPr>
        </p:nvSpPr>
        <p:spPr>
          <a:xfrm>
            <a:off x="4599994" y="2939197"/>
            <a:ext cx="1934132" cy="1409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5" name="PA_矩形 12"/>
          <p:cNvSpPr/>
          <p:nvPr>
            <p:custDataLst>
              <p:tags r:id="rId3"/>
            </p:custDataLst>
          </p:nvPr>
        </p:nvSpPr>
        <p:spPr>
          <a:xfrm>
            <a:off x="671" y="4348743"/>
            <a:ext cx="4599324" cy="1409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6" name="PA_矩形 13"/>
          <p:cNvSpPr/>
          <p:nvPr>
            <p:custDataLst>
              <p:tags r:id="rId4"/>
            </p:custDataLst>
          </p:nvPr>
        </p:nvSpPr>
        <p:spPr>
          <a:xfrm>
            <a:off x="620610" y="4657614"/>
            <a:ext cx="3485812" cy="584647"/>
          </a:xfrm>
          <a:prstGeom prst="rect">
            <a:avLst/>
          </a:prstGeom>
        </p:spPr>
        <p:txBody>
          <a:bodyPr wrap="square" lIns="0" tIns="0" rIns="0" bIns="0">
            <a:spAutoFit/>
          </a:bodyPr>
          <a:lstStyle/>
          <a:p>
            <a:r>
              <a:rPr lang="zh-CN" altLang="en-US" sz="1400" b="1" dirty="0">
                <a:solidFill>
                  <a:schemeClr val="bg1"/>
                </a:solidFill>
                <a:cs typeface="+mn-ea"/>
                <a:sym typeface="+mn-lt"/>
              </a:rPr>
              <a:t>直接复制你的内容到此</a:t>
            </a:r>
            <a:endParaRPr lang="en-US" altLang="zh-CN" sz="1400" b="1" dirty="0">
              <a:solidFill>
                <a:schemeClr val="bg1"/>
              </a:solidFill>
              <a:cs typeface="+mn-ea"/>
              <a:sym typeface="+mn-lt"/>
            </a:endParaRPr>
          </a:p>
          <a:p>
            <a:pPr>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7" name="PA_矩形 16"/>
          <p:cNvSpPr/>
          <p:nvPr>
            <p:custDataLst>
              <p:tags r:id="rId5"/>
            </p:custDataLst>
          </p:nvPr>
        </p:nvSpPr>
        <p:spPr>
          <a:xfrm>
            <a:off x="4838563" y="3124654"/>
            <a:ext cx="1536531" cy="738664"/>
          </a:xfrm>
          <a:prstGeom prst="rect">
            <a:avLst/>
          </a:prstGeom>
        </p:spPr>
        <p:txBody>
          <a:bodyPr wrap="square" lIns="0" tIns="0" rIns="0" bIns="0">
            <a:spAutoFit/>
          </a:bodyPr>
          <a:lstStyle/>
          <a:p>
            <a:pPr>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8" name="PA_矩形 18"/>
          <p:cNvSpPr/>
          <p:nvPr>
            <p:custDataLst>
              <p:tags r:id="rId6"/>
            </p:custDataLst>
          </p:nvPr>
        </p:nvSpPr>
        <p:spPr>
          <a:xfrm>
            <a:off x="5089444"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01</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9" name="PA_矩形 19"/>
          <p:cNvSpPr/>
          <p:nvPr>
            <p:custDataLst>
              <p:tags r:id="rId7"/>
            </p:custDataLst>
          </p:nvPr>
        </p:nvSpPr>
        <p:spPr>
          <a:xfrm>
            <a:off x="8401851"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03</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10" name="PA_矩形 24"/>
          <p:cNvSpPr/>
          <p:nvPr>
            <p:custDataLst>
              <p:tags r:id="rId8"/>
            </p:custDataLst>
          </p:nvPr>
        </p:nvSpPr>
        <p:spPr>
          <a:xfrm>
            <a:off x="6745646"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02</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11" name="PA_矩形 25"/>
          <p:cNvSpPr/>
          <p:nvPr>
            <p:custDataLst>
              <p:tags r:id="rId9"/>
            </p:custDataLst>
          </p:nvPr>
        </p:nvSpPr>
        <p:spPr>
          <a:xfrm>
            <a:off x="10058053"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04</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12" name="PA_文本框 31"/>
          <p:cNvSpPr txBox="1"/>
          <p:nvPr>
            <p:custDataLst>
              <p:tags r:id="rId10"/>
            </p:custDataLst>
          </p:nvPr>
        </p:nvSpPr>
        <p:spPr>
          <a:xfrm>
            <a:off x="6936648" y="2013028"/>
            <a:ext cx="4640935" cy="1723292"/>
          </a:xfrm>
          <a:prstGeom prst="rect">
            <a:avLst/>
          </a:prstGeom>
          <a:noFill/>
        </p:spPr>
        <p:txBody>
          <a:bodyPr wrap="square" lIns="0" tIns="0" rIns="0" bIns="0" rtlCol="0">
            <a:spAutoFit/>
          </a:bodyPr>
          <a:lstStyle/>
          <a:p>
            <a:pPr algn="just"/>
            <a:r>
              <a:rPr lang="zh-CN" altLang="en-US" sz="1400" dirty="0">
                <a:solidFill>
                  <a:schemeClr val="bg1">
                    <a:lumMod val="65000"/>
                  </a:schemeClr>
                </a:solidFill>
                <a:cs typeface="+mn-ea"/>
                <a:sym typeface="+mn-lt"/>
              </a:rPr>
              <a:t>直接复制你的内容到此</a:t>
            </a:r>
            <a:endParaRPr lang="en-US" altLang="zh-CN" sz="1400" dirty="0">
              <a:solidFill>
                <a:schemeClr val="bg1">
                  <a:lumMod val="65000"/>
                </a:schemeClr>
              </a:solidFill>
              <a:cs typeface="+mn-ea"/>
              <a:sym typeface="+mn-lt"/>
            </a:endParaRPr>
          </a:p>
          <a:p>
            <a:pPr algn="just"/>
            <a:endParaRPr lang="en-US" altLang="zh-CN" sz="1400" dirty="0">
              <a:solidFill>
                <a:schemeClr val="bg1">
                  <a:lumMod val="65000"/>
                </a:schemeClr>
              </a:solidFill>
              <a:cs typeface="+mn-ea"/>
              <a:sym typeface="+mn-lt"/>
            </a:endParaRPr>
          </a:p>
          <a:p>
            <a:pPr algn="just">
              <a:lnSpc>
                <a:spcPct val="150000"/>
              </a:lnSpc>
            </a:pPr>
            <a:r>
              <a:rPr lang="zh-CN" altLang="en-US" sz="800" dirty="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lumMod val="65000"/>
                </a:schemeClr>
              </a:solidFill>
              <a:cs typeface="+mn-ea"/>
              <a:sym typeface="+mn-lt"/>
            </a:endParaRPr>
          </a:p>
        </p:txBody>
      </p:sp>
      <p:sp>
        <p:nvSpPr>
          <p:cNvPr id="14" name="矩形 13"/>
          <p:cNvSpPr/>
          <p:nvPr>
            <p:custDataLst>
              <p:tags r:id="rId11"/>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custDataLst>
              <p:tags r:id="rId12"/>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25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2" presetClass="entr" presetSubtype="8" fill="hold" grpId="0" nodeType="withEffect">
                                  <p:stCondLst>
                                    <p:cond delay="300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300"/>
                                        <p:tgtEl>
                                          <p:spTgt spid="8">
                                            <p:txEl>
                                              <p:pRg st="0" end="0"/>
                                            </p:txEl>
                                          </p:spTgt>
                                        </p:tgtEl>
                                        <p:attrNameLst>
                                          <p:attrName>ppt_x</p:attrName>
                                        </p:attrNameLst>
                                      </p:cBhvr>
                                      <p:tavLst>
                                        <p:tav tm="0">
                                          <p:val>
                                            <p:strVal val="#ppt_x-#ppt_w*1.125000"/>
                                          </p:val>
                                        </p:tav>
                                        <p:tav tm="100000">
                                          <p:val>
                                            <p:strVal val="#ppt_x"/>
                                          </p:val>
                                        </p:tav>
                                      </p:tavLst>
                                    </p:anim>
                                    <p:animEffect transition="in" filter="wipe(right)">
                                      <p:cBhvr>
                                        <p:cTn id="33" dur="300"/>
                                        <p:tgtEl>
                                          <p:spTgt spid="8">
                                            <p:txEl>
                                              <p:pRg st="0" end="0"/>
                                            </p:txEl>
                                          </p:spTgt>
                                        </p:tgtEl>
                                      </p:cBhvr>
                                    </p:animEffect>
                                  </p:childTnLst>
                                </p:cTn>
                              </p:par>
                              <p:par>
                                <p:cTn id="34" presetID="12" presetClass="entr" presetSubtype="8" fill="hold" grpId="0" nodeType="withEffect">
                                  <p:stCondLst>
                                    <p:cond delay="330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300"/>
                                        <p:tgtEl>
                                          <p:spTgt spid="8">
                                            <p:txEl>
                                              <p:pRg st="1" end="1"/>
                                            </p:txEl>
                                          </p:spTgt>
                                        </p:tgtEl>
                                        <p:attrNameLst>
                                          <p:attrName>ppt_x</p:attrName>
                                        </p:attrNameLst>
                                      </p:cBhvr>
                                      <p:tavLst>
                                        <p:tav tm="0">
                                          <p:val>
                                            <p:strVal val="#ppt_x-#ppt_w*1.125000"/>
                                          </p:val>
                                        </p:tav>
                                        <p:tav tm="100000">
                                          <p:val>
                                            <p:strVal val="#ppt_x"/>
                                          </p:val>
                                        </p:tav>
                                      </p:tavLst>
                                    </p:anim>
                                    <p:animEffect transition="in" filter="wipe(right)">
                                      <p:cBhvr>
                                        <p:cTn id="37" dur="300"/>
                                        <p:tgtEl>
                                          <p:spTgt spid="8">
                                            <p:txEl>
                                              <p:pRg st="1" end="1"/>
                                            </p:txEl>
                                          </p:spTgt>
                                        </p:tgtEl>
                                      </p:cBhvr>
                                    </p:animEffect>
                                  </p:childTnLst>
                                </p:cTn>
                              </p:par>
                              <p:par>
                                <p:cTn id="38" presetID="12" presetClass="entr" presetSubtype="8" fill="hold" grpId="0" nodeType="withEffect">
                                  <p:stCondLst>
                                    <p:cond delay="360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3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300"/>
                                        <p:tgtEl>
                                          <p:spTgt spid="10">
                                            <p:txEl>
                                              <p:pRg st="0" end="0"/>
                                            </p:txEl>
                                          </p:spTgt>
                                        </p:tgtEl>
                                      </p:cBhvr>
                                    </p:animEffect>
                                  </p:childTnLst>
                                </p:cTn>
                              </p:par>
                              <p:par>
                                <p:cTn id="42" presetID="12" presetClass="entr" presetSubtype="8" fill="hold" grpId="0" nodeType="withEffect">
                                  <p:stCondLst>
                                    <p:cond delay="390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additive="base">
                                        <p:cTn id="44" dur="3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45" dur="300"/>
                                        <p:tgtEl>
                                          <p:spTgt spid="10">
                                            <p:txEl>
                                              <p:pRg st="1" end="1"/>
                                            </p:txEl>
                                          </p:spTgt>
                                        </p:tgtEl>
                                      </p:cBhvr>
                                    </p:animEffect>
                                  </p:childTnLst>
                                </p:cTn>
                              </p:par>
                              <p:par>
                                <p:cTn id="46" presetID="12" presetClass="entr" presetSubtype="8" fill="hold" grpId="0" nodeType="withEffect">
                                  <p:stCondLst>
                                    <p:cond delay="4200"/>
                                  </p:st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additive="base">
                                        <p:cTn id="48" dur="3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49" dur="300"/>
                                        <p:tgtEl>
                                          <p:spTgt spid="9">
                                            <p:txEl>
                                              <p:pRg st="0" end="0"/>
                                            </p:txEl>
                                          </p:spTgt>
                                        </p:tgtEl>
                                      </p:cBhvr>
                                    </p:animEffect>
                                  </p:childTnLst>
                                </p:cTn>
                              </p:par>
                              <p:par>
                                <p:cTn id="50" presetID="12" presetClass="entr" presetSubtype="8" fill="hold" grpId="0" nodeType="withEffect">
                                  <p:stCondLst>
                                    <p:cond delay="4500"/>
                                  </p:stCondLst>
                                  <p:childTnLst>
                                    <p:set>
                                      <p:cBhvr>
                                        <p:cTn id="51" dur="1" fill="hold">
                                          <p:stCondLst>
                                            <p:cond delay="0"/>
                                          </p:stCondLst>
                                        </p:cTn>
                                        <p:tgtEl>
                                          <p:spTgt spid="9">
                                            <p:txEl>
                                              <p:pRg st="1" end="1"/>
                                            </p:txEl>
                                          </p:spTgt>
                                        </p:tgtEl>
                                        <p:attrNameLst>
                                          <p:attrName>style.visibility</p:attrName>
                                        </p:attrNameLst>
                                      </p:cBhvr>
                                      <p:to>
                                        <p:strVal val="visible"/>
                                      </p:to>
                                    </p:set>
                                    <p:anim calcmode="lin" valueType="num">
                                      <p:cBhvr additive="base">
                                        <p:cTn id="52" dur="300"/>
                                        <p:tgtEl>
                                          <p:spTgt spid="9">
                                            <p:txEl>
                                              <p:pRg st="1" end="1"/>
                                            </p:txEl>
                                          </p:spTgt>
                                        </p:tgtEl>
                                        <p:attrNameLst>
                                          <p:attrName>ppt_x</p:attrName>
                                        </p:attrNameLst>
                                      </p:cBhvr>
                                      <p:tavLst>
                                        <p:tav tm="0">
                                          <p:val>
                                            <p:strVal val="#ppt_x-#ppt_w*1.125000"/>
                                          </p:val>
                                        </p:tav>
                                        <p:tav tm="100000">
                                          <p:val>
                                            <p:strVal val="#ppt_x"/>
                                          </p:val>
                                        </p:tav>
                                      </p:tavLst>
                                    </p:anim>
                                    <p:animEffect transition="in" filter="wipe(right)">
                                      <p:cBhvr>
                                        <p:cTn id="53" dur="300"/>
                                        <p:tgtEl>
                                          <p:spTgt spid="9">
                                            <p:txEl>
                                              <p:pRg st="1" end="1"/>
                                            </p:txEl>
                                          </p:spTgt>
                                        </p:tgtEl>
                                      </p:cBhvr>
                                    </p:animEffect>
                                  </p:childTnLst>
                                </p:cTn>
                              </p:par>
                              <p:par>
                                <p:cTn id="54" presetID="12" presetClass="entr" presetSubtype="8" fill="hold" grpId="0" nodeType="withEffect">
                                  <p:stCondLst>
                                    <p:cond delay="4800"/>
                                  </p:stCondLst>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additive="base">
                                        <p:cTn id="56" dur="300"/>
                                        <p:tgtEl>
                                          <p:spTgt spid="11">
                                            <p:txEl>
                                              <p:pRg st="0" end="0"/>
                                            </p:txEl>
                                          </p:spTgt>
                                        </p:tgtEl>
                                        <p:attrNameLst>
                                          <p:attrName>ppt_x</p:attrName>
                                        </p:attrNameLst>
                                      </p:cBhvr>
                                      <p:tavLst>
                                        <p:tav tm="0">
                                          <p:val>
                                            <p:strVal val="#ppt_x-#ppt_w*1.125000"/>
                                          </p:val>
                                        </p:tav>
                                        <p:tav tm="100000">
                                          <p:val>
                                            <p:strVal val="#ppt_x"/>
                                          </p:val>
                                        </p:tav>
                                      </p:tavLst>
                                    </p:anim>
                                    <p:animEffect transition="in" filter="wipe(right)">
                                      <p:cBhvr>
                                        <p:cTn id="57" dur="300"/>
                                        <p:tgtEl>
                                          <p:spTgt spid="11">
                                            <p:txEl>
                                              <p:pRg st="0" end="0"/>
                                            </p:txEl>
                                          </p:spTgt>
                                        </p:tgtEl>
                                      </p:cBhvr>
                                    </p:animEffect>
                                  </p:childTnLst>
                                </p:cTn>
                              </p:par>
                              <p:par>
                                <p:cTn id="58" presetID="12" presetClass="entr" presetSubtype="8" fill="hold" grpId="0" nodeType="withEffect">
                                  <p:stCondLst>
                                    <p:cond delay="5100"/>
                                  </p:stCondLst>
                                  <p:childTnLst>
                                    <p:set>
                                      <p:cBhvr>
                                        <p:cTn id="59" dur="1" fill="hold">
                                          <p:stCondLst>
                                            <p:cond delay="0"/>
                                          </p:stCondLst>
                                        </p:cTn>
                                        <p:tgtEl>
                                          <p:spTgt spid="11">
                                            <p:txEl>
                                              <p:pRg st="1" end="1"/>
                                            </p:txEl>
                                          </p:spTgt>
                                        </p:tgtEl>
                                        <p:attrNameLst>
                                          <p:attrName>style.visibility</p:attrName>
                                        </p:attrNameLst>
                                      </p:cBhvr>
                                      <p:to>
                                        <p:strVal val="visible"/>
                                      </p:to>
                                    </p:set>
                                    <p:anim calcmode="lin" valueType="num">
                                      <p:cBhvr additive="base">
                                        <p:cTn id="60" dur="300"/>
                                        <p:tgtEl>
                                          <p:spTgt spid="11">
                                            <p:txEl>
                                              <p:pRg st="1" end="1"/>
                                            </p:txEl>
                                          </p:spTgt>
                                        </p:tgtEl>
                                        <p:attrNameLst>
                                          <p:attrName>ppt_x</p:attrName>
                                        </p:attrNameLst>
                                      </p:cBhvr>
                                      <p:tavLst>
                                        <p:tav tm="0">
                                          <p:val>
                                            <p:strVal val="#ppt_x-#ppt_w*1.125000"/>
                                          </p:val>
                                        </p:tav>
                                        <p:tav tm="100000">
                                          <p:val>
                                            <p:strVal val="#ppt_x"/>
                                          </p:val>
                                        </p:tav>
                                      </p:tavLst>
                                    </p:anim>
                                    <p:animEffect transition="in" filter="wipe(right)">
                                      <p:cBhvr>
                                        <p:cTn id="61" dur="300"/>
                                        <p:tgtEl>
                                          <p:spTgt spid="11">
                                            <p:txEl>
                                              <p:pRg st="1" end="1"/>
                                            </p:txEl>
                                          </p:spTgt>
                                        </p:tgtEl>
                                      </p:cBhvr>
                                    </p:animEffect>
                                  </p:childTnLst>
                                </p:cTn>
                              </p:par>
                              <p:par>
                                <p:cTn id="62" presetID="10" presetClass="entr" presetSubtype="0" fill="hold" grpId="0" nodeType="withEffect">
                                  <p:stCondLst>
                                    <p:cond delay="54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1000"/>
                            </p:stCondLst>
                            <p:childTnLst>
                              <p:par>
                                <p:cTn id="66" presetID="50" presetClass="entr" presetSubtype="0" decel="10000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strVal val="#ppt_w+.3"/>
                                          </p:val>
                                        </p:tav>
                                        <p:tav tm="100000">
                                          <p:val>
                                            <p:strVal val="#ppt_w"/>
                                          </p:val>
                                        </p:tav>
                                      </p:tavLst>
                                    </p:anim>
                                    <p:anim calcmode="lin" valueType="num">
                                      <p:cBhvr>
                                        <p:cTn id="69" dur="1000" fill="hold"/>
                                        <p:tgtEl>
                                          <p:spTgt spid="15"/>
                                        </p:tgtEl>
                                        <p:attrNameLst>
                                          <p:attrName>ppt_h</p:attrName>
                                        </p:attrNameLst>
                                      </p:cBhvr>
                                      <p:tavLst>
                                        <p:tav tm="0">
                                          <p:val>
                                            <p:strVal val="#ppt_h"/>
                                          </p:val>
                                        </p:tav>
                                        <p:tav tm="100000">
                                          <p:val>
                                            <p:strVal val="#ppt_h"/>
                                          </p:val>
                                        </p:tav>
                                      </p:tavLst>
                                    </p:anim>
                                    <p:animEffect transition="in" filter="fade">
                                      <p:cBhvr>
                                        <p:cTn id="7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uiExpand="1" build="p"/>
      <p:bldP spid="9" grpId="0" uiExpand="1" build="p"/>
      <p:bldP spid="10" grpId="0" uiExpand="1" build="p"/>
      <p:bldP spid="11" grpId="0" uiExpand="1" build="p"/>
      <p:bldP spid="1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_直接连接符 13"/>
          <p:cNvCxnSpPr/>
          <p:nvPr>
            <p:custDataLst>
              <p:tags r:id="rId1"/>
            </p:custDataLst>
          </p:nvPr>
        </p:nvCxnSpPr>
        <p:spPr>
          <a:xfrm rot="16200000" flipH="1">
            <a:off x="3810110" y="3869103"/>
            <a:ext cx="4571784"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16"/>
          <p:cNvGrpSpPr/>
          <p:nvPr/>
        </p:nvGrpSpPr>
        <p:grpSpPr>
          <a:xfrm>
            <a:off x="6476982" y="2154687"/>
            <a:ext cx="4944363" cy="1351147"/>
            <a:chOff x="4857752" y="1643056"/>
            <a:chExt cx="3708476" cy="1013416"/>
          </a:xfrm>
        </p:grpSpPr>
        <p:sp>
          <p:nvSpPr>
            <p:cNvPr id="6" name="Rectangle 19"/>
            <p:cNvSpPr/>
            <p:nvPr/>
          </p:nvSpPr>
          <p:spPr>
            <a:xfrm>
              <a:off x="4857752" y="2000246"/>
              <a:ext cx="3708476" cy="656226"/>
            </a:xfrm>
            <a:prstGeom prst="rect">
              <a:avLst/>
            </a:prstGeom>
          </p:spPr>
          <p:txBody>
            <a:bodyPr wrap="square" lIns="0" tIns="0" rIns="0" bIns="0">
              <a:spAutoFit/>
            </a:bodyPr>
            <a:lstStyle/>
            <a:p>
              <a:pPr algn="just">
                <a:lnSpc>
                  <a:spcPct val="150000"/>
                </a:lnSpc>
              </a:pPr>
              <a:r>
                <a:rPr lang="zh-CN" altLang="en-US" sz="760" dirty="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Rectangle 20"/>
            <p:cNvSpPr/>
            <p:nvPr/>
          </p:nvSpPr>
          <p:spPr>
            <a:xfrm>
              <a:off x="4857752" y="1643056"/>
              <a:ext cx="1827523" cy="218822"/>
            </a:xfrm>
            <a:prstGeom prst="rect">
              <a:avLst/>
            </a:prstGeom>
          </p:spPr>
          <p:txBody>
            <a:bodyPr wrap="none" lIns="0" tIns="0" rIns="0" bIns="0">
              <a:spAutoFit/>
            </a:bodyPr>
            <a:lstStyle/>
            <a:p>
              <a:r>
                <a:rPr lang="zh-CN" altLang="en-US" sz="1895" dirty="0">
                  <a:solidFill>
                    <a:schemeClr val="bg1">
                      <a:lumMod val="65000"/>
                    </a:schemeClr>
                  </a:solidFill>
                  <a:cs typeface="+mn-ea"/>
                  <a:sym typeface="+mn-lt"/>
                </a:rPr>
                <a:t>直接复制你的内容到此</a:t>
              </a:r>
            </a:p>
          </p:txBody>
        </p:sp>
      </p:grpSp>
      <p:grpSp>
        <p:nvGrpSpPr>
          <p:cNvPr id="10" name="Group 17"/>
          <p:cNvGrpSpPr/>
          <p:nvPr/>
        </p:nvGrpSpPr>
        <p:grpSpPr>
          <a:xfrm>
            <a:off x="838388" y="4059593"/>
            <a:ext cx="4873917" cy="1351146"/>
            <a:chOff x="628574" y="3071816"/>
            <a:chExt cx="3655639" cy="1013416"/>
          </a:xfrm>
        </p:grpSpPr>
        <p:sp>
          <p:nvSpPr>
            <p:cNvPr id="11" name="Rectangle 21"/>
            <p:cNvSpPr/>
            <p:nvPr/>
          </p:nvSpPr>
          <p:spPr>
            <a:xfrm>
              <a:off x="628575" y="3429006"/>
              <a:ext cx="3655638" cy="656226"/>
            </a:xfrm>
            <a:prstGeom prst="rect">
              <a:avLst/>
            </a:prstGeom>
          </p:spPr>
          <p:txBody>
            <a:bodyPr wrap="square" lIns="0" tIns="0" rIns="0" bIns="0">
              <a:spAutoFit/>
            </a:bodyPr>
            <a:lstStyle/>
            <a:p>
              <a:pPr algn="just">
                <a:lnSpc>
                  <a:spcPct val="150000"/>
                </a:lnSpc>
              </a:pPr>
              <a:r>
                <a:rPr lang="zh-CN" altLang="en-US" sz="760" dirty="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Rectangle 22"/>
            <p:cNvSpPr/>
            <p:nvPr/>
          </p:nvSpPr>
          <p:spPr>
            <a:xfrm>
              <a:off x="628574" y="3071816"/>
              <a:ext cx="1946294" cy="218822"/>
            </a:xfrm>
            <a:prstGeom prst="rect">
              <a:avLst/>
            </a:prstGeom>
          </p:spPr>
          <p:txBody>
            <a:bodyPr wrap="square" lIns="0" tIns="0" rIns="0" bIns="0">
              <a:spAutoFit/>
            </a:bodyPr>
            <a:lstStyle/>
            <a:p>
              <a:r>
                <a:rPr lang="zh-CN" altLang="en-US" sz="1895" dirty="0">
                  <a:solidFill>
                    <a:schemeClr val="bg1">
                      <a:lumMod val="65000"/>
                    </a:schemeClr>
                  </a:solidFill>
                  <a:cs typeface="+mn-ea"/>
                  <a:sym typeface="+mn-lt"/>
                </a:rPr>
                <a:t>直接复制你的内容到此</a:t>
              </a:r>
            </a:p>
          </p:txBody>
        </p:sp>
      </p:grpSp>
      <p:pic>
        <p:nvPicPr>
          <p:cNvPr id="4" name="图片占位符 3"/>
          <p:cNvPicPr>
            <a:picLocks noGrp="1" noChangeAspect="1"/>
          </p:cNvPicPr>
          <p:nvPr>
            <p:ph type="pic" sz="quarter" idx="11"/>
          </p:nvPr>
        </p:nvPicPr>
        <p:blipFill>
          <a:blip r:embed="rId6" cstate="email"/>
          <a:srcRect/>
          <a:stretch>
            <a:fillRect/>
          </a:stretch>
        </p:blipFill>
        <p:spPr/>
      </p:pic>
      <p:pic>
        <p:nvPicPr>
          <p:cNvPr id="9" name="图片占位符 8"/>
          <p:cNvPicPr>
            <a:picLocks noGrp="1" noChangeAspect="1"/>
          </p:cNvPicPr>
          <p:nvPr>
            <p:ph type="pic" sz="quarter" idx="12"/>
          </p:nvPr>
        </p:nvPicPr>
        <p:blipFill>
          <a:blip r:embed="rId7" cstate="email"/>
          <a:srcRect/>
          <a:stretch>
            <a:fillRect/>
          </a:stretch>
        </p:blipFill>
        <p:spPr/>
      </p:pic>
      <p:sp>
        <p:nvSpPr>
          <p:cNvPr id="15" name="矩形 14"/>
          <p:cNvSpPr/>
          <p:nvPr>
            <p:custDataLst>
              <p:tags r:id="rId2"/>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custDataLst>
              <p:tags r:id="rId3"/>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1"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8"/>
          <p:cNvSpPr txBox="1">
            <a:spLocks noChangeArrowheads="1"/>
          </p:cNvSpPr>
          <p:nvPr>
            <p:custDataLst>
              <p:tags r:id="rId1"/>
            </p:custDataLst>
          </p:nvPr>
        </p:nvSpPr>
        <p:spPr bwMode="auto">
          <a:xfrm>
            <a:off x="1277902" y="5104347"/>
            <a:ext cx="4704184" cy="69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760" dirty="0">
                <a:solidFill>
                  <a:schemeClr val="bg1">
                    <a:lumMod val="65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5" name="PA_文本框 9"/>
          <p:cNvSpPr txBox="1">
            <a:spLocks noChangeArrowheads="1"/>
          </p:cNvSpPr>
          <p:nvPr>
            <p:custDataLst>
              <p:tags r:id="rId2"/>
            </p:custDataLst>
          </p:nvPr>
        </p:nvSpPr>
        <p:spPr bwMode="auto">
          <a:xfrm>
            <a:off x="6339183" y="5104347"/>
            <a:ext cx="4642649" cy="69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760" dirty="0">
                <a:solidFill>
                  <a:schemeClr val="bg1">
                    <a:lumMod val="65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6" name="PA_文本框 39"/>
          <p:cNvSpPr txBox="1"/>
          <p:nvPr>
            <p:custDataLst>
              <p:tags r:id="rId3"/>
            </p:custDataLst>
          </p:nvPr>
        </p:nvSpPr>
        <p:spPr>
          <a:xfrm>
            <a:off x="1277902" y="1598283"/>
            <a:ext cx="9703930" cy="504177"/>
          </a:xfrm>
          <a:prstGeom prst="rect">
            <a:avLst/>
          </a:prstGeom>
          <a:noFill/>
        </p:spPr>
        <p:txBody>
          <a:bodyPr wrap="square" lIns="0" tIns="0" rIns="0" bIns="0" rtlCol="0">
            <a:spAutoFit/>
          </a:bodyPr>
          <a:lstStyle/>
          <a:p>
            <a:pPr algn="just">
              <a:lnSpc>
                <a:spcPct val="150000"/>
              </a:lnSpc>
            </a:pPr>
            <a:r>
              <a:rPr lang="zh-CN" altLang="en-US" sz="760" dirty="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pic>
        <p:nvPicPr>
          <p:cNvPr id="3" name="图片占位符 2"/>
          <p:cNvPicPr>
            <a:picLocks noGrp="1" noChangeAspect="1"/>
          </p:cNvPicPr>
          <p:nvPr>
            <p:ph type="pic" sz="quarter" idx="11"/>
          </p:nvPr>
        </p:nvPicPr>
        <p:blipFill>
          <a:blip r:embed="rId8" cstate="email"/>
          <a:srcRect/>
          <a:stretch>
            <a:fillRect/>
          </a:stretch>
        </p:blipFill>
        <p:spPr/>
      </p:pic>
      <p:pic>
        <p:nvPicPr>
          <p:cNvPr id="12" name="图片占位符 11"/>
          <p:cNvPicPr>
            <a:picLocks noGrp="1" noChangeAspect="1"/>
          </p:cNvPicPr>
          <p:nvPr>
            <p:ph type="pic" sz="quarter" idx="12"/>
          </p:nvPr>
        </p:nvPicPr>
        <p:blipFill>
          <a:blip r:embed="rId9" cstate="email"/>
          <a:srcRect/>
          <a:stretch>
            <a:fillRect/>
          </a:stretch>
        </p:blipFill>
        <p:spPr/>
      </p:pic>
      <p:sp>
        <p:nvSpPr>
          <p:cNvPr id="9" name="矩形 8"/>
          <p:cNvSpPr/>
          <p:nvPr>
            <p:custDataLst>
              <p:tags r:id="rId4"/>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custDataLst>
              <p:tags r:id="rId5"/>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50" presetClass="entr" presetSubtype="0" decel="10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3"/>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email"/>
          <a:srcRect/>
          <a:stretch>
            <a:fillRect/>
          </a:stretch>
        </p:blipFill>
        <p:spPr>
          <a:xfrm>
            <a:off x="0" y="3048000"/>
            <a:ext cx="6464300" cy="3810000"/>
          </a:xfrm>
          <a:prstGeom prst="rect">
            <a:avLst/>
          </a:prstGeom>
        </p:spPr>
      </p:pic>
      <p:pic>
        <p:nvPicPr>
          <p:cNvPr id="6" name="图片 5"/>
          <p:cNvPicPr>
            <a:picLocks noChangeAspect="1"/>
          </p:cNvPicPr>
          <p:nvPr/>
        </p:nvPicPr>
        <p:blipFill rotWithShape="1">
          <a:blip r:embed="rId6" cstate="email"/>
          <a:srcRect t="16575"/>
          <a:stretch>
            <a:fillRect/>
          </a:stretch>
        </p:blipFill>
        <p:spPr>
          <a:xfrm>
            <a:off x="479425" y="355600"/>
            <a:ext cx="5616575" cy="2908300"/>
          </a:xfrm>
          <a:prstGeom prst="rect">
            <a:avLst/>
          </a:prstGeom>
        </p:spPr>
      </p:pic>
      <p:sp>
        <p:nvSpPr>
          <p:cNvPr id="8" name="PA_半闭框 7"/>
          <p:cNvSpPr/>
          <p:nvPr>
            <p:custDataLst>
              <p:tags r:id="rId1"/>
            </p:custDataLst>
          </p:nvPr>
        </p:nvSpPr>
        <p:spPr>
          <a:xfrm>
            <a:off x="6575425" y="1719263"/>
            <a:ext cx="1165754" cy="105410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文本框 8"/>
          <p:cNvSpPr txBox="1"/>
          <p:nvPr/>
        </p:nvSpPr>
        <p:spPr>
          <a:xfrm>
            <a:off x="5992868" y="3454455"/>
            <a:ext cx="5932432" cy="632353"/>
          </a:xfrm>
          <a:prstGeom prst="rect">
            <a:avLst/>
          </a:prstGeom>
          <a:noFill/>
        </p:spPr>
        <p:txBody>
          <a:bodyPr wrap="square" rtlCol="0" anchor="ctr">
            <a:spAutoFit/>
          </a:bodyPr>
          <a:lstStyle/>
          <a:p>
            <a:pPr algn="ctr">
              <a:lnSpc>
                <a:spcPct val="120000"/>
              </a:lnSpc>
            </a:pPr>
            <a:r>
              <a:rPr lang="zh-CN" altLang="en-US" sz="3200" spc="300" dirty="0">
                <a:solidFill>
                  <a:schemeClr val="tx1">
                    <a:lumMod val="75000"/>
                    <a:lumOff val="25000"/>
                  </a:schemeClr>
                </a:solidFill>
                <a:cs typeface="+mn-ea"/>
                <a:sym typeface="+mn-lt"/>
              </a:rPr>
              <a:t>感谢您的观看！再见！</a:t>
            </a:r>
          </a:p>
        </p:txBody>
      </p:sp>
      <p:sp>
        <p:nvSpPr>
          <p:cNvPr id="10" name="文本框 9"/>
          <p:cNvSpPr txBox="1"/>
          <p:nvPr/>
        </p:nvSpPr>
        <p:spPr>
          <a:xfrm>
            <a:off x="10398601" y="4349354"/>
            <a:ext cx="184730" cy="394210"/>
          </a:xfrm>
          <a:prstGeom prst="rect">
            <a:avLst/>
          </a:prstGeom>
          <a:noFill/>
        </p:spPr>
        <p:txBody>
          <a:bodyPr wrap="none" rtlCol="0" anchor="ctr">
            <a:spAutoFit/>
          </a:bodyPr>
          <a:lstStyle/>
          <a:p>
            <a:pPr algn="ctr">
              <a:lnSpc>
                <a:spcPct val="120000"/>
              </a:lnSpc>
            </a:pPr>
            <a:endParaRPr lang="zh-CN" altLang="en-US" spc="3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14:presetBounceEnd="48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48000">
                                          <p:cBhvr additive="base">
                                            <p:cTn id="18" dur="2000" fill="hold"/>
                                            <p:tgtEl>
                                              <p:spTgt spid="8"/>
                                            </p:tgtEl>
                                            <p:attrNameLst>
                                              <p:attrName>ppt_x</p:attrName>
                                            </p:attrNameLst>
                                          </p:cBhvr>
                                          <p:tavLst>
                                            <p:tav tm="0">
                                              <p:val>
                                                <p:strVal val="0-#ppt_w/2"/>
                                              </p:val>
                                            </p:tav>
                                            <p:tav tm="100000">
                                              <p:val>
                                                <p:strVal val="#ppt_x"/>
                                              </p:val>
                                            </p:tav>
                                          </p:tavLst>
                                        </p:anim>
                                        <p:anim calcmode="lin" valueType="num" p14:bounceEnd="48000">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50" presetClass="entr" presetSubtype="0" decel="10000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3"/>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0-#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50" presetClass="entr" presetSubtype="0" decel="10000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3"/>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p:bldP spid="1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574921" y="2811366"/>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1</a:t>
            </a:r>
            <a:endParaRPr lang="zh-CN" altLang="en-US" sz="4000" dirty="0">
              <a:cs typeface="+mn-ea"/>
              <a:sym typeface="+mn-lt"/>
            </a:endParaRPr>
          </a:p>
        </p:txBody>
      </p:sp>
      <p:sp>
        <p:nvSpPr>
          <p:cNvPr id="3" name="矩形 9"/>
          <p:cNvSpPr/>
          <p:nvPr/>
        </p:nvSpPr>
        <p:spPr>
          <a:xfrm>
            <a:off x="3882832" y="2645229"/>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flipH="1">
            <a:off x="3985467" y="2811366"/>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489321" y="3079096"/>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6" name="矩形 5"/>
          <p:cNvSpPr/>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0" y="5959576"/>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500"/>
                            </p:stCondLst>
                            <p:childTnLst>
                              <p:par>
                                <p:cTn id="22" presetID="21"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2)">
                                      <p:cBhvr>
                                        <p:cTn id="24" dur="2000"/>
                                        <p:tgtEl>
                                          <p:spTgt spid="2"/>
                                        </p:tgtEl>
                                      </p:cBhvr>
                                    </p:animEffect>
                                  </p:childTnLst>
                                </p:cTn>
                              </p:par>
                            </p:childTnLst>
                          </p:cTn>
                        </p:par>
                        <p:par>
                          <p:cTn id="25" fill="hold">
                            <p:stCondLst>
                              <p:cond delay="3500"/>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bwMode="auto">
          <a:xfrm>
            <a:off x="11049943" y="1176416"/>
            <a:ext cx="1141053" cy="2383693"/>
          </a:xfrm>
          <a:custGeom>
            <a:avLst/>
            <a:gdLst>
              <a:gd name="T0" fmla="*/ 776738 w 766000"/>
              <a:gd name="T1" fmla="*/ 0 h 1601636"/>
              <a:gd name="T2" fmla="*/ 776738 w 766000"/>
              <a:gd name="T3" fmla="*/ 1603764 h 1601636"/>
              <a:gd name="T4" fmla="*/ 0 w 766000"/>
              <a:gd name="T5" fmla="*/ 801882 h 1601636"/>
              <a:gd name="T6" fmla="*/ 776738 w 766000"/>
              <a:gd name="T7" fmla="*/ 0 h 160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6000" h="1601636">
                <a:moveTo>
                  <a:pt x="766000" y="0"/>
                </a:moveTo>
                <a:lnTo>
                  <a:pt x="766000" y="1601636"/>
                </a:lnTo>
                <a:lnTo>
                  <a:pt x="0" y="800818"/>
                </a:lnTo>
                <a:lnTo>
                  <a:pt x="766000" y="0"/>
                </a:lnTo>
                <a:close/>
              </a:path>
            </a:pathLst>
          </a:custGeom>
          <a:solidFill>
            <a:schemeClr val="accent1"/>
          </a:solidFill>
          <a:ln>
            <a:noFill/>
          </a:ln>
        </p:spPr>
        <p:txBody>
          <a:bodyPr anchor="ctr"/>
          <a:lstStyle/>
          <a:p>
            <a:endParaRPr lang="zh-CN" altLang="en-US" sz="3200">
              <a:cs typeface="+mn-ea"/>
              <a:sym typeface="+mn-lt"/>
            </a:endParaRPr>
          </a:p>
        </p:txBody>
      </p:sp>
      <p:grpSp>
        <p:nvGrpSpPr>
          <p:cNvPr id="10" name="组合 9"/>
          <p:cNvGrpSpPr/>
          <p:nvPr/>
        </p:nvGrpSpPr>
        <p:grpSpPr>
          <a:xfrm>
            <a:off x="-469129" y="2368263"/>
            <a:ext cx="5248847" cy="2254483"/>
            <a:chOff x="-1590459" y="186827"/>
            <a:chExt cx="6639158" cy="2851649"/>
          </a:xfrm>
          <a:solidFill>
            <a:srgbClr val="0070C0"/>
          </a:solidFill>
        </p:grpSpPr>
        <p:sp>
          <p:nvSpPr>
            <p:cNvPr id="11" name="MH_Other_2"/>
            <p:cNvSpPr/>
            <p:nvPr>
              <p:custDataLst>
                <p:tags r:id="rId11"/>
              </p:custDataLst>
            </p:nvPr>
          </p:nvSpPr>
          <p:spPr bwMode="auto">
            <a:xfrm rot="2700407">
              <a:off x="-29483" y="1397767"/>
              <a:ext cx="79733" cy="3201686"/>
            </a:xfrm>
            <a:custGeom>
              <a:avLst/>
              <a:gdLst>
                <a:gd name="T0" fmla="*/ 0 w 72000"/>
                <a:gd name="T1" fmla="*/ 0 h 2870490"/>
                <a:gd name="T2" fmla="*/ 64517 w 72000"/>
                <a:gd name="T3" fmla="*/ 0 h 2870490"/>
                <a:gd name="T4" fmla="*/ 64517 w 72000"/>
                <a:gd name="T5" fmla="*/ 2844323 h 2870490"/>
                <a:gd name="T6" fmla="*/ 0 w 72000"/>
                <a:gd name="T7" fmla="*/ 2772996 h 2870490"/>
                <a:gd name="T8" fmla="*/ 0 w 72000"/>
                <a:gd name="T9" fmla="*/ 0 h 2870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0" h="2870490">
                  <a:moveTo>
                    <a:pt x="0" y="0"/>
                  </a:moveTo>
                  <a:lnTo>
                    <a:pt x="72000" y="0"/>
                  </a:lnTo>
                  <a:lnTo>
                    <a:pt x="72000" y="2870490"/>
                  </a:lnTo>
                  <a:lnTo>
                    <a:pt x="0" y="27985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3200">
                <a:cs typeface="+mn-ea"/>
                <a:sym typeface="+mn-lt"/>
              </a:endParaRPr>
            </a:p>
          </p:txBody>
        </p:sp>
        <p:sp>
          <p:nvSpPr>
            <p:cNvPr id="12" name="MH_Other_3"/>
            <p:cNvSpPr/>
            <p:nvPr>
              <p:custDataLst>
                <p:tags r:id="rId12"/>
              </p:custDataLst>
            </p:nvPr>
          </p:nvSpPr>
          <p:spPr bwMode="auto">
            <a:xfrm rot="2700407">
              <a:off x="2770134" y="-2010234"/>
              <a:ext cx="81504" cy="4475626"/>
            </a:xfrm>
            <a:custGeom>
              <a:avLst/>
              <a:gdLst>
                <a:gd name="T0" fmla="*/ 0 w 72000"/>
                <a:gd name="T1" fmla="*/ 71919 h 4010416"/>
                <a:gd name="T2" fmla="*/ 87757 w 72000"/>
                <a:gd name="T3" fmla="*/ 0 h 4010416"/>
                <a:gd name="T4" fmla="*/ 87757 w 72000"/>
                <a:gd name="T5" fmla="*/ 4004942 h 4010416"/>
                <a:gd name="T6" fmla="*/ 0 w 72000"/>
                <a:gd name="T7" fmla="*/ 4004942 h 4010416"/>
                <a:gd name="T8" fmla="*/ 0 w 72000"/>
                <a:gd name="T9" fmla="*/ 71919 h 4010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0" h="4010416">
                  <a:moveTo>
                    <a:pt x="0" y="72017"/>
                  </a:moveTo>
                  <a:lnTo>
                    <a:pt x="72000" y="0"/>
                  </a:lnTo>
                  <a:lnTo>
                    <a:pt x="72000" y="4010416"/>
                  </a:lnTo>
                  <a:lnTo>
                    <a:pt x="0" y="4010416"/>
                  </a:lnTo>
                  <a:lnTo>
                    <a:pt x="0" y="7201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3200">
                <a:cs typeface="+mn-ea"/>
                <a:sym typeface="+mn-lt"/>
              </a:endParaRPr>
            </a:p>
          </p:txBody>
        </p:sp>
      </p:grpSp>
      <p:sp>
        <p:nvSpPr>
          <p:cNvPr id="13" name="MH_SubTitle_1"/>
          <p:cNvSpPr txBox="1">
            <a:spLocks noChangeArrowheads="1"/>
          </p:cNvSpPr>
          <p:nvPr>
            <p:custDataLst>
              <p:tags r:id="rId2"/>
            </p:custDataLst>
          </p:nvPr>
        </p:nvSpPr>
        <p:spPr bwMode="auto">
          <a:xfrm rot="18875383">
            <a:off x="-46505" y="2586043"/>
            <a:ext cx="4147964" cy="4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zh-CN" altLang="en-US" sz="2400" b="1" dirty="0">
                <a:solidFill>
                  <a:schemeClr val="accent1"/>
                </a:solidFill>
                <a:latin typeface="+mn-lt"/>
                <a:ea typeface="+mn-ea"/>
                <a:cs typeface="+mn-ea"/>
                <a:sym typeface="+mn-lt"/>
              </a:rPr>
              <a:t>单击此处输入标题内容</a:t>
            </a:r>
          </a:p>
        </p:txBody>
      </p:sp>
      <p:sp>
        <p:nvSpPr>
          <p:cNvPr id="14" name="PA_矩形 13"/>
          <p:cNvSpPr/>
          <p:nvPr>
            <p:custDataLst>
              <p:tags r:id="rId3"/>
            </p:custDataLst>
          </p:nvPr>
        </p:nvSpPr>
        <p:spPr>
          <a:xfrm rot="18795281">
            <a:off x="8103864" y="1718871"/>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5" name="PA_矩形 14"/>
          <p:cNvSpPr/>
          <p:nvPr>
            <p:custDataLst>
              <p:tags r:id="rId4"/>
            </p:custDataLst>
          </p:nvPr>
        </p:nvSpPr>
        <p:spPr>
          <a:xfrm rot="18795281">
            <a:off x="5657926" y="1659417"/>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6" name="PA_矩形 15"/>
          <p:cNvSpPr/>
          <p:nvPr>
            <p:custDataLst>
              <p:tags r:id="rId5"/>
            </p:custDataLst>
          </p:nvPr>
        </p:nvSpPr>
        <p:spPr>
          <a:xfrm rot="18795281">
            <a:off x="7624013" y="5349839"/>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7" name="PA_矩形 16"/>
          <p:cNvSpPr/>
          <p:nvPr>
            <p:custDataLst>
              <p:tags r:id="rId6"/>
            </p:custDataLst>
          </p:nvPr>
        </p:nvSpPr>
        <p:spPr>
          <a:xfrm rot="18795281">
            <a:off x="9914966" y="5540537"/>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8" name="PA_矩形 17"/>
          <p:cNvSpPr/>
          <p:nvPr>
            <p:custDataLst>
              <p:tags r:id="rId7"/>
            </p:custDataLst>
          </p:nvPr>
        </p:nvSpPr>
        <p:spPr>
          <a:xfrm rot="18795281">
            <a:off x="11032565" y="4494057"/>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9" name="PA_矩形 18"/>
          <p:cNvSpPr/>
          <p:nvPr>
            <p:custDataLst>
              <p:tags r:id="rId8"/>
            </p:custDataLst>
          </p:nvPr>
        </p:nvSpPr>
        <p:spPr>
          <a:xfrm rot="2829892">
            <a:off x="1852917" y="4142204"/>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pic>
        <p:nvPicPr>
          <p:cNvPr id="3" name="图片占位符 2"/>
          <p:cNvPicPr>
            <a:picLocks noGrp="1" noChangeAspect="1"/>
          </p:cNvPicPr>
          <p:nvPr>
            <p:ph type="pic" sz="quarter" idx="10"/>
          </p:nvPr>
        </p:nvPicPr>
        <p:blipFill>
          <a:blip r:embed="rId15" cstate="email"/>
          <a:srcRect/>
          <a:stretch>
            <a:fillRect/>
          </a:stretch>
        </p:blipFill>
        <p:spPr/>
      </p:pic>
      <p:pic>
        <p:nvPicPr>
          <p:cNvPr id="6" name="图片占位符 5"/>
          <p:cNvPicPr>
            <a:picLocks noGrp="1" noChangeAspect="1"/>
          </p:cNvPicPr>
          <p:nvPr>
            <p:ph type="pic" sz="quarter" idx="11"/>
          </p:nvPr>
        </p:nvPicPr>
        <p:blipFill>
          <a:blip r:embed="rId16" cstate="email"/>
          <a:srcRect/>
          <a:stretch>
            <a:fillRect/>
          </a:stretch>
        </p:blipFill>
        <p:spPr/>
      </p:pic>
      <p:pic>
        <p:nvPicPr>
          <p:cNvPr id="8" name="图片占位符 7"/>
          <p:cNvPicPr>
            <a:picLocks noGrp="1" noChangeAspect="1"/>
          </p:cNvPicPr>
          <p:nvPr>
            <p:ph type="pic" sz="quarter" idx="12"/>
          </p:nvPr>
        </p:nvPicPr>
        <p:blipFill>
          <a:blip r:embed="rId17" cstate="email"/>
          <a:srcRect/>
          <a:stretch>
            <a:fillRect/>
          </a:stretch>
        </p:blipFill>
        <p:spPr/>
      </p:pic>
      <p:pic>
        <p:nvPicPr>
          <p:cNvPr id="29" name="图片占位符 28"/>
          <p:cNvPicPr>
            <a:picLocks noGrp="1" noChangeAspect="1"/>
          </p:cNvPicPr>
          <p:nvPr>
            <p:ph type="pic" sz="quarter" idx="13"/>
          </p:nvPr>
        </p:nvPicPr>
        <p:blipFill>
          <a:blip r:embed="rId18" cstate="email"/>
          <a:srcRect/>
          <a:stretch>
            <a:fillRect/>
          </a:stretch>
        </p:blipFill>
        <p:spPr/>
      </p:pic>
      <p:pic>
        <p:nvPicPr>
          <p:cNvPr id="31" name="图片占位符 30"/>
          <p:cNvPicPr>
            <a:picLocks noGrp="1" noChangeAspect="1"/>
          </p:cNvPicPr>
          <p:nvPr>
            <p:ph type="pic" sz="quarter" idx="14"/>
          </p:nvPr>
        </p:nvPicPr>
        <p:blipFill>
          <a:blip r:embed="rId19" cstate="email"/>
          <a:srcRect/>
          <a:stretch>
            <a:fillRect/>
          </a:stretch>
        </p:blipFill>
        <p:spPr/>
      </p:pic>
      <p:pic>
        <p:nvPicPr>
          <p:cNvPr id="33" name="图片占位符 32"/>
          <p:cNvPicPr>
            <a:picLocks noGrp="1" noChangeAspect="1"/>
          </p:cNvPicPr>
          <p:nvPr>
            <p:ph type="pic" sz="quarter" idx="15"/>
          </p:nvPr>
        </p:nvPicPr>
        <p:blipFill>
          <a:blip r:embed="rId20" cstate="email"/>
          <a:srcRect/>
          <a:stretch>
            <a:fillRect/>
          </a:stretch>
        </p:blipFill>
        <p:spPr/>
      </p:pic>
      <p:pic>
        <p:nvPicPr>
          <p:cNvPr id="35" name="图片占位符 34"/>
          <p:cNvPicPr>
            <a:picLocks noGrp="1" noChangeAspect="1"/>
          </p:cNvPicPr>
          <p:nvPr>
            <p:ph type="pic" sz="quarter" idx="16"/>
          </p:nvPr>
        </p:nvPicPr>
        <p:blipFill>
          <a:blip r:embed="rId21" cstate="email"/>
          <a:srcRect/>
          <a:stretch>
            <a:fillRect/>
          </a:stretch>
        </p:blipFill>
        <p:spPr/>
      </p:pic>
      <p:sp>
        <p:nvSpPr>
          <p:cNvPr id="27" name="矩形 26"/>
          <p:cNvSpPr/>
          <p:nvPr>
            <p:custDataLst>
              <p:tags r:id="rId9"/>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custDataLst>
              <p:tags r:id="rId10"/>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3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5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5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775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1250"/>
                            </p:stCondLst>
                            <p:childTnLst>
                              <p:par>
                                <p:cTn id="36" presetID="50" presetClass="entr" presetSubtype="0" decel="10000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strVal val="#ppt_w+.3"/>
                                          </p:val>
                                        </p:tav>
                                        <p:tav tm="100000">
                                          <p:val>
                                            <p:strVal val="#ppt_w"/>
                                          </p:val>
                                        </p:tav>
                                      </p:tavLst>
                                    </p:anim>
                                    <p:anim calcmode="lin" valueType="num">
                                      <p:cBhvr>
                                        <p:cTn id="39" dur="1000" fill="hold"/>
                                        <p:tgtEl>
                                          <p:spTgt spid="28"/>
                                        </p:tgtEl>
                                        <p:attrNameLst>
                                          <p:attrName>ppt_h</p:attrName>
                                        </p:attrNameLst>
                                      </p:cBhvr>
                                      <p:tavLst>
                                        <p:tav tm="0">
                                          <p:val>
                                            <p:strVal val="#ppt_h"/>
                                          </p:val>
                                        </p:tav>
                                        <p:tav tm="100000">
                                          <p:val>
                                            <p:strVal val="#ppt_h"/>
                                          </p:val>
                                        </p:tav>
                                      </p:tavLst>
                                    </p:anim>
                                    <p:animEffect transition="in" filter="fade">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1"/>
          </p:nvPr>
        </p:nvPicPr>
        <p:blipFill>
          <a:blip r:embed="rId12" cstate="email"/>
          <a:srcRect/>
          <a:stretch>
            <a:fillRect/>
          </a:stretch>
        </p:blipFill>
        <p:spPr/>
      </p:pic>
      <p:pic>
        <p:nvPicPr>
          <p:cNvPr id="3" name="PA_图片 45"/>
          <p:cNvPicPr>
            <a:picLocks noChangeAspect="1"/>
          </p:cNvPicPr>
          <p:nvPr>
            <p:custDataLst>
              <p:tags r:id="rId1"/>
            </p:custDataLst>
          </p:nvPr>
        </p:nvPicPr>
        <p:blipFill>
          <a:blip r:embed="rId13" cstate="email"/>
          <a:stretch>
            <a:fillRect/>
          </a:stretch>
        </p:blipFill>
        <p:spPr>
          <a:xfrm>
            <a:off x="1948093" y="2505695"/>
            <a:ext cx="1863276" cy="4100824"/>
          </a:xfrm>
          <a:prstGeom prst="rect">
            <a:avLst/>
          </a:prstGeom>
        </p:spPr>
      </p:pic>
      <p:sp>
        <p:nvSpPr>
          <p:cNvPr id="4" name="PA_标题 13"/>
          <p:cNvSpPr txBox="1"/>
          <p:nvPr>
            <p:custDataLst>
              <p:tags r:id="rId2"/>
            </p:custDataLst>
          </p:nvPr>
        </p:nvSpPr>
        <p:spPr>
          <a:xfrm>
            <a:off x="4461605" y="2337029"/>
            <a:ext cx="3092873" cy="29174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95" dirty="0">
                <a:solidFill>
                  <a:schemeClr val="bg1"/>
                </a:solidFill>
                <a:latin typeface="+mn-lt"/>
                <a:ea typeface="+mn-ea"/>
                <a:cs typeface="+mn-ea"/>
                <a:sym typeface="+mn-lt"/>
              </a:rPr>
              <a:t>直接复制你的内容到此</a:t>
            </a:r>
            <a:endParaRPr lang="en-US" sz="1895" dirty="0">
              <a:solidFill>
                <a:schemeClr val="bg1"/>
              </a:solidFill>
              <a:latin typeface="+mn-lt"/>
              <a:ea typeface="+mn-ea"/>
              <a:cs typeface="+mn-ea"/>
              <a:sym typeface="+mn-lt"/>
            </a:endParaRPr>
          </a:p>
        </p:txBody>
      </p:sp>
      <p:sp>
        <p:nvSpPr>
          <p:cNvPr id="5" name="PA_内容占位符 2"/>
          <p:cNvSpPr txBox="1"/>
          <p:nvPr>
            <p:custDataLst>
              <p:tags r:id="rId3"/>
            </p:custDataLst>
          </p:nvPr>
        </p:nvSpPr>
        <p:spPr>
          <a:xfrm>
            <a:off x="4461604" y="2905064"/>
            <a:ext cx="4183840" cy="699935"/>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bg1"/>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760" dirty="0">
              <a:solidFill>
                <a:schemeClr val="bg1"/>
              </a:solidFill>
              <a:cs typeface="+mn-ea"/>
              <a:sym typeface="+mn-lt"/>
            </a:endParaRPr>
          </a:p>
        </p:txBody>
      </p:sp>
      <p:grpSp>
        <p:nvGrpSpPr>
          <p:cNvPr id="6" name="PA_组合 60"/>
          <p:cNvGrpSpPr/>
          <p:nvPr>
            <p:custDataLst>
              <p:tags r:id="rId4"/>
            </p:custDataLst>
          </p:nvPr>
        </p:nvGrpSpPr>
        <p:grpSpPr>
          <a:xfrm>
            <a:off x="4515641" y="4129715"/>
            <a:ext cx="1119861" cy="1862185"/>
            <a:chOff x="3293349" y="3363389"/>
            <a:chExt cx="1119984" cy="1859132"/>
          </a:xfrm>
        </p:grpSpPr>
        <p:grpSp>
          <p:nvGrpSpPr>
            <p:cNvPr id="7" name="Group 47"/>
            <p:cNvGrpSpPr/>
            <p:nvPr/>
          </p:nvGrpSpPr>
          <p:grpSpPr>
            <a:xfrm>
              <a:off x="3559771" y="3363389"/>
              <a:ext cx="587140" cy="587140"/>
              <a:chOff x="3707904" y="1338582"/>
              <a:chExt cx="587140" cy="587140"/>
            </a:xfrm>
            <a:solidFill>
              <a:schemeClr val="accent2"/>
            </a:solidFill>
          </p:grpSpPr>
          <p:sp>
            <p:nvSpPr>
              <p:cNvPr id="9"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sp>
            <p:nvSpPr>
              <p:cNvPr id="10"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grpSp>
        <p:sp>
          <p:nvSpPr>
            <p:cNvPr id="8" name="Content Placeholder 2"/>
            <p:cNvSpPr txBox="1"/>
            <p:nvPr/>
          </p:nvSpPr>
          <p:spPr>
            <a:xfrm>
              <a:off x="3293349" y="4174339"/>
              <a:ext cx="1119984" cy="10481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cs typeface="+mn-ea"/>
                  <a:sym typeface="+mn-lt"/>
                </a:rPr>
                <a:t>请替换文字内容，修改文字内容，也可以直接复制你的内容到此。请替换文字内容，修改文字内容，也可以直接复制你的内容到此。</a:t>
              </a:r>
              <a:endParaRPr lang="en-US" sz="760" dirty="0">
                <a:cs typeface="+mn-ea"/>
                <a:sym typeface="+mn-lt"/>
              </a:endParaRPr>
            </a:p>
          </p:txBody>
        </p:sp>
      </p:grpSp>
      <p:grpSp>
        <p:nvGrpSpPr>
          <p:cNvPr id="11" name="PA_组合 59"/>
          <p:cNvGrpSpPr/>
          <p:nvPr>
            <p:custDataLst>
              <p:tags r:id="rId5"/>
            </p:custDataLst>
          </p:nvPr>
        </p:nvGrpSpPr>
        <p:grpSpPr>
          <a:xfrm>
            <a:off x="6036395" y="4140582"/>
            <a:ext cx="1062066" cy="1869589"/>
            <a:chOff x="4766526" y="3372697"/>
            <a:chExt cx="1062183" cy="1866525"/>
          </a:xfrm>
        </p:grpSpPr>
        <p:grpSp>
          <p:nvGrpSpPr>
            <p:cNvPr id="12" name="Group 48"/>
            <p:cNvGrpSpPr/>
            <p:nvPr/>
          </p:nvGrpSpPr>
          <p:grpSpPr>
            <a:xfrm>
              <a:off x="5004048" y="3372697"/>
              <a:ext cx="587140" cy="587140"/>
              <a:chOff x="5607375" y="3562825"/>
              <a:chExt cx="587140" cy="587140"/>
            </a:xfrm>
          </p:grpSpPr>
          <p:sp>
            <p:nvSpPr>
              <p:cNvPr id="14"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accent2"/>
              </a:solid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sp>
            <p:nvSpPr>
              <p:cNvPr id="15"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grpSp>
        <p:sp>
          <p:nvSpPr>
            <p:cNvPr id="13" name="Content Placeholder 2"/>
            <p:cNvSpPr txBox="1"/>
            <p:nvPr/>
          </p:nvSpPr>
          <p:spPr>
            <a:xfrm>
              <a:off x="4766526" y="4191040"/>
              <a:ext cx="1062183" cy="10481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cs typeface="+mn-ea"/>
                  <a:sym typeface="+mn-lt"/>
                </a:rPr>
                <a:t>请替换文字内容，修改文字内容，也可以直接复制你的内容到此。请替换文字内容，修改文字内容，也可以直接复制你的内容到此。</a:t>
              </a:r>
              <a:endParaRPr lang="en-US" altLang="zh-CN" sz="760" dirty="0">
                <a:cs typeface="+mn-ea"/>
                <a:sym typeface="+mn-lt"/>
              </a:endParaRPr>
            </a:p>
          </p:txBody>
        </p:sp>
      </p:grpSp>
      <p:grpSp>
        <p:nvGrpSpPr>
          <p:cNvPr id="16" name="PA_组合 57"/>
          <p:cNvGrpSpPr/>
          <p:nvPr>
            <p:custDataLst>
              <p:tags r:id="rId6"/>
            </p:custDataLst>
          </p:nvPr>
        </p:nvGrpSpPr>
        <p:grpSpPr>
          <a:xfrm>
            <a:off x="7499355" y="4140584"/>
            <a:ext cx="1148764" cy="1847585"/>
            <a:chOff x="6152258" y="3372697"/>
            <a:chExt cx="1148889" cy="1844555"/>
          </a:xfrm>
        </p:grpSpPr>
        <p:grpSp>
          <p:nvGrpSpPr>
            <p:cNvPr id="17" name="Group 49"/>
            <p:cNvGrpSpPr/>
            <p:nvPr/>
          </p:nvGrpSpPr>
          <p:grpSpPr>
            <a:xfrm>
              <a:off x="6433132" y="3372697"/>
              <a:ext cx="587140" cy="587140"/>
              <a:chOff x="6665323" y="3562825"/>
              <a:chExt cx="587140" cy="587140"/>
            </a:xfrm>
          </p:grpSpPr>
          <p:sp>
            <p:nvSpPr>
              <p:cNvPr id="1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2"/>
              </a:solid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sp>
            <p:nvSpPr>
              <p:cNvPr id="2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grpSp>
        <p:sp>
          <p:nvSpPr>
            <p:cNvPr id="18" name="Content Placeholder 2"/>
            <p:cNvSpPr txBox="1"/>
            <p:nvPr/>
          </p:nvSpPr>
          <p:spPr>
            <a:xfrm>
              <a:off x="6152258" y="4169071"/>
              <a:ext cx="1148889" cy="104818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cs typeface="+mn-ea"/>
                  <a:sym typeface="+mn-lt"/>
                </a:rPr>
                <a:t>请替换文字内容，修改文字内容，也可以直接复制你的内容到此。请替换文字内容，修改文字内容，也可以直接复制你的内容到此。</a:t>
              </a:r>
              <a:endParaRPr lang="en-US" altLang="zh-CN" sz="760" dirty="0">
                <a:cs typeface="+mn-ea"/>
                <a:sym typeface="+mn-lt"/>
              </a:endParaRPr>
            </a:p>
          </p:txBody>
        </p:sp>
      </p:grpSp>
      <p:grpSp>
        <p:nvGrpSpPr>
          <p:cNvPr id="21" name="PA_组合 54"/>
          <p:cNvGrpSpPr/>
          <p:nvPr>
            <p:custDataLst>
              <p:tags r:id="rId7"/>
            </p:custDataLst>
          </p:nvPr>
        </p:nvGrpSpPr>
        <p:grpSpPr>
          <a:xfrm>
            <a:off x="9049012" y="4144263"/>
            <a:ext cx="1090966" cy="1843906"/>
            <a:chOff x="7560390" y="3375849"/>
            <a:chExt cx="1091087" cy="1840884"/>
          </a:xfrm>
        </p:grpSpPr>
        <p:grpSp>
          <p:nvGrpSpPr>
            <p:cNvPr id="22" name="Group 50"/>
            <p:cNvGrpSpPr/>
            <p:nvPr/>
          </p:nvGrpSpPr>
          <p:grpSpPr>
            <a:xfrm>
              <a:off x="7812360" y="3375849"/>
              <a:ext cx="587140" cy="587140"/>
              <a:chOff x="7740352" y="3562825"/>
              <a:chExt cx="587140" cy="587140"/>
            </a:xfrm>
          </p:grpSpPr>
          <p:sp>
            <p:nvSpPr>
              <p:cNvPr id="24"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sp>
            <p:nvSpPr>
              <p:cNvPr id="25"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accent2"/>
              </a:solidFill>
              <a:ln>
                <a:noFill/>
              </a:ln>
            </p:spPr>
            <p:txBody>
              <a:bodyPr vert="horz" wrap="square" lIns="91430" tIns="45716" rIns="91430" bIns="45716" numCol="1" anchor="t" anchorCtr="0" compatLnSpc="1"/>
              <a:lstStyle/>
              <a:p>
                <a:pPr>
                  <a:lnSpc>
                    <a:spcPct val="150000"/>
                  </a:lnSpc>
                </a:pPr>
                <a:endParaRPr lang="en-US" sz="1515" dirty="0">
                  <a:cs typeface="+mn-ea"/>
                  <a:sym typeface="+mn-lt"/>
                </a:endParaRPr>
              </a:p>
            </p:txBody>
          </p:sp>
        </p:grpSp>
        <p:sp>
          <p:nvSpPr>
            <p:cNvPr id="23" name="Content Placeholder 2"/>
            <p:cNvSpPr txBox="1"/>
            <p:nvPr/>
          </p:nvSpPr>
          <p:spPr>
            <a:xfrm>
              <a:off x="7560390" y="4168551"/>
              <a:ext cx="1091087" cy="10481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cs typeface="+mn-ea"/>
                  <a:sym typeface="+mn-lt"/>
                </a:rPr>
                <a:t>请替换文字内容，修改文字内容，也可以直接复制你的内容到此。请替换文字内容，修改文字内容，也可以直接复制你的内容到此。</a:t>
              </a:r>
              <a:endParaRPr lang="en-US" altLang="zh-CN" sz="760" dirty="0">
                <a:cs typeface="+mn-ea"/>
                <a:sym typeface="+mn-lt"/>
              </a:endParaRPr>
            </a:p>
          </p:txBody>
        </p:sp>
      </p:grpSp>
      <p:sp>
        <p:nvSpPr>
          <p:cNvPr id="27" name="矩形 26"/>
          <p:cNvSpPr/>
          <p:nvPr>
            <p:custDataLst>
              <p:tags r:id="rId8"/>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custDataLst>
              <p:tags r:id="rId9"/>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00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53" presetClass="entr" presetSubtype="16" fill="hold" nodeType="withEffect">
                                  <p:stCondLst>
                                    <p:cond delay="3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40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45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2000"/>
                            </p:stCondLst>
                            <p:childTnLst>
                              <p:par>
                                <p:cTn id="37" presetID="50" presetClass="entr" presetSubtype="0" decel="10000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strVal val="#ppt_w+.3"/>
                                          </p:val>
                                        </p:tav>
                                        <p:tav tm="100000">
                                          <p:val>
                                            <p:strVal val="#ppt_w"/>
                                          </p:val>
                                        </p:tav>
                                      </p:tavLst>
                                    </p:anim>
                                    <p:anim calcmode="lin" valueType="num">
                                      <p:cBhvr>
                                        <p:cTn id="40" dur="1000" fill="hold"/>
                                        <p:tgtEl>
                                          <p:spTgt spid="28"/>
                                        </p:tgtEl>
                                        <p:attrNameLst>
                                          <p:attrName>ppt_h</p:attrName>
                                        </p:attrNameLst>
                                      </p:cBhvr>
                                      <p:tavLst>
                                        <p:tav tm="0">
                                          <p:val>
                                            <p:strVal val="#ppt_h"/>
                                          </p:val>
                                        </p:tav>
                                        <p:tav tm="100000">
                                          <p:val>
                                            <p:strVal val="#ppt_h"/>
                                          </p:val>
                                        </p:tav>
                                      </p:tavLst>
                                    </p:anim>
                                    <p:animEffect transition="in" filter="fade">
                                      <p:cBhvr>
                                        <p:cTn id="4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323993" y="1269305"/>
            <a:ext cx="3935996" cy="625324"/>
          </a:xfrm>
          <a:prstGeom prst="rect">
            <a:avLst/>
          </a:prstGeom>
          <a:noFill/>
          <a:ln w="9525">
            <a:noFill/>
            <a:miter lim="800000"/>
          </a:ln>
        </p:spPr>
        <p:txBody>
          <a:bodyPr wrap="square">
            <a:spAutoFit/>
          </a:bodyPr>
          <a:lstStyle/>
          <a:p>
            <a:pPr>
              <a:defRPr/>
            </a:pPr>
            <a:r>
              <a:rPr lang="zh-CN" altLang="en-US" sz="3485" b="1" dirty="0">
                <a:solidFill>
                  <a:schemeClr val="bg1"/>
                </a:solidFill>
                <a:cs typeface="+mn-ea"/>
                <a:sym typeface="+mn-lt"/>
              </a:rPr>
              <a:t>单击添加标题</a:t>
            </a:r>
            <a:endParaRPr lang="zh-CN" altLang="en-US" sz="3485" b="1" dirty="0">
              <a:solidFill>
                <a:schemeClr val="bg1"/>
              </a:solidFill>
              <a:effectLst>
                <a:outerShdw blurRad="38100" dist="38100" dir="2700000" algn="tl">
                  <a:srgbClr val="000000">
                    <a:alpha val="43137"/>
                  </a:srgbClr>
                </a:outerShdw>
                <a:reflection blurRad="25400" stA="30000" endPos="30000" dist="50800" dir="5400000" sy="-100000" algn="bl" rotWithShape="0"/>
              </a:effectLst>
              <a:cs typeface="+mn-ea"/>
              <a:sym typeface="+mn-lt"/>
            </a:endParaRPr>
          </a:p>
        </p:txBody>
      </p:sp>
      <p:sp>
        <p:nvSpPr>
          <p:cNvPr id="8" name="矩形 7"/>
          <p:cNvSpPr>
            <a:spLocks noChangeArrowheads="1"/>
          </p:cNvSpPr>
          <p:nvPr/>
        </p:nvSpPr>
        <p:spPr bwMode="auto">
          <a:xfrm>
            <a:off x="7461188" y="4824037"/>
            <a:ext cx="3581212" cy="625324"/>
          </a:xfrm>
          <a:prstGeom prst="rect">
            <a:avLst/>
          </a:prstGeom>
          <a:noFill/>
          <a:ln w="9525">
            <a:noFill/>
            <a:miter lim="800000"/>
          </a:ln>
        </p:spPr>
        <p:txBody>
          <a:bodyPr wrap="square">
            <a:spAutoFit/>
          </a:bodyPr>
          <a:lstStyle/>
          <a:p>
            <a:pPr>
              <a:defRPr/>
            </a:pPr>
            <a:r>
              <a:rPr lang="zh-CN" altLang="en-US" sz="3485" b="1" dirty="0">
                <a:solidFill>
                  <a:schemeClr val="bg1"/>
                </a:solidFill>
                <a:cs typeface="+mn-ea"/>
                <a:sym typeface="+mn-lt"/>
              </a:rPr>
              <a:t>单击添加标题</a:t>
            </a:r>
            <a:endParaRPr lang="zh-CN" altLang="en-US" sz="3485" b="1" dirty="0">
              <a:solidFill>
                <a:schemeClr val="bg1"/>
              </a:solidFill>
              <a:effectLst>
                <a:outerShdw blurRad="38100" dist="38100" dir="2700000" algn="tl">
                  <a:srgbClr val="000000">
                    <a:alpha val="43137"/>
                  </a:srgbClr>
                </a:outerShdw>
                <a:reflection blurRad="25400" stA="30000" endPos="30000" dist="50800" dir="5400000" sy="-100000" algn="bl" rotWithShape="0"/>
              </a:effectLst>
              <a:cs typeface="+mn-ea"/>
              <a:sym typeface="+mn-lt"/>
            </a:endParaRPr>
          </a:p>
        </p:txBody>
      </p:sp>
      <p:sp>
        <p:nvSpPr>
          <p:cNvPr id="9" name="TextBox 15"/>
          <p:cNvSpPr txBox="1"/>
          <p:nvPr/>
        </p:nvSpPr>
        <p:spPr>
          <a:xfrm>
            <a:off x="1323992" y="1876081"/>
            <a:ext cx="5120345" cy="1518643"/>
          </a:xfrm>
          <a:prstGeom prst="rect">
            <a:avLst/>
          </a:prstGeom>
          <a:noFill/>
        </p:spPr>
        <p:txBody>
          <a:bodyPr wrap="square" rtlCol="0">
            <a:spAutoFit/>
          </a:bodyPr>
          <a:lstStyle/>
          <a:p>
            <a:pPr algn="just">
              <a:lnSpc>
                <a:spcPct val="150000"/>
              </a:lnSpc>
            </a:pPr>
            <a:r>
              <a:rPr lang="zh-CN" altLang="en-US" sz="1550" dirty="0">
                <a:solidFill>
                  <a:schemeClr val="bg1"/>
                </a:solidFill>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pic>
        <p:nvPicPr>
          <p:cNvPr id="4" name="图片占位符 3"/>
          <p:cNvPicPr>
            <a:picLocks noGrp="1" noChangeAspect="1"/>
          </p:cNvPicPr>
          <p:nvPr>
            <p:ph type="pic" sz="quarter" idx="10"/>
          </p:nvPr>
        </p:nvPicPr>
        <p:blipFill>
          <a:blip r:embed="rId5" cstate="email"/>
          <a:srcRect/>
          <a:stretch>
            <a:fillRect/>
          </a:stretch>
        </p:blipFill>
        <p:spPr/>
      </p:pic>
      <p:pic>
        <p:nvPicPr>
          <p:cNvPr id="6" name="图片占位符 5"/>
          <p:cNvPicPr>
            <a:picLocks noGrp="1" noChangeAspect="1"/>
          </p:cNvPicPr>
          <p:nvPr>
            <p:ph type="pic" sz="quarter" idx="11"/>
          </p:nvPr>
        </p:nvPicPr>
        <p:blipFill>
          <a:blip r:embed="rId6" cstate="email"/>
          <a:srcRect/>
          <a:stretch>
            <a:fillRect/>
          </a:stretch>
        </p:blipFill>
        <p:spPr/>
      </p:pic>
      <p:pic>
        <p:nvPicPr>
          <p:cNvPr id="15" name="图片占位符 14"/>
          <p:cNvPicPr>
            <a:picLocks noGrp="1" noChangeAspect="1"/>
          </p:cNvPicPr>
          <p:nvPr>
            <p:ph type="pic" sz="quarter" idx="12"/>
          </p:nvPr>
        </p:nvPicPr>
        <p:blipFill>
          <a:blip r:embed="rId7" cstate="email"/>
          <a:srcRect/>
          <a:stretch>
            <a:fillRect/>
          </a:stretch>
        </p:blipFill>
        <p:spPr/>
      </p:pic>
      <p:sp>
        <p:nvSpPr>
          <p:cNvPr id="13" name="矩形 12"/>
          <p:cNvSpPr/>
          <p:nvPr>
            <p:custDataLst>
              <p:tags r:id="rId1"/>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custDataLst>
              <p:tags r:id="rId2"/>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50" presetClass="entr" presetSubtype="0" decel="10000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3"/>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矩形 55"/>
          <p:cNvSpPr/>
          <p:nvPr>
            <p:custDataLst>
              <p:tags r:id="rId1"/>
            </p:custDataLst>
          </p:nvPr>
        </p:nvSpPr>
        <p:spPr>
          <a:xfrm>
            <a:off x="6829975" y="4961050"/>
            <a:ext cx="4047575" cy="1405256"/>
          </a:xfrm>
          <a:prstGeom prst="rect">
            <a:avLst/>
          </a:prstGeom>
        </p:spPr>
        <p:txBody>
          <a:bodyPr wrap="square">
            <a:spAutoFit/>
          </a:bodyPr>
          <a:lstStyle/>
          <a:p>
            <a:r>
              <a:rPr lang="zh-CN" altLang="en-US" sz="3200" b="1" dirty="0">
                <a:solidFill>
                  <a:schemeClr val="accent1"/>
                </a:solidFill>
                <a:cs typeface="+mn-ea"/>
                <a:sym typeface="+mn-lt"/>
              </a:rPr>
              <a:t>输入文本内容</a:t>
            </a:r>
            <a:endParaRPr lang="en-US" altLang="zh-CN" sz="3200" b="1" dirty="0">
              <a:solidFill>
                <a:schemeClr val="accent1"/>
              </a:solidFill>
              <a:cs typeface="+mn-ea"/>
              <a:sym typeface="+mn-lt"/>
            </a:endParaRPr>
          </a:p>
          <a:p>
            <a:r>
              <a:rPr lang="zh-CN" altLang="en-US" sz="1335"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2"/>
          </p:nvPr>
        </p:nvPicPr>
        <p:blipFill>
          <a:blip r:embed="rId6" cstate="email"/>
          <a:srcRect/>
          <a:stretch>
            <a:fillRect/>
          </a:stretch>
        </p:blipFill>
        <p:spPr/>
      </p:pic>
      <p:pic>
        <p:nvPicPr>
          <p:cNvPr id="5" name="图片占位符 4"/>
          <p:cNvPicPr>
            <a:picLocks noGrp="1" noChangeAspect="1"/>
          </p:cNvPicPr>
          <p:nvPr>
            <p:ph type="pic" sz="quarter" idx="13"/>
          </p:nvPr>
        </p:nvPicPr>
        <p:blipFill>
          <a:blip r:embed="rId7" cstate="email"/>
          <a:srcRect/>
          <a:stretch>
            <a:fillRect/>
          </a:stretch>
        </p:blipFill>
        <p:spPr/>
      </p:pic>
      <p:pic>
        <p:nvPicPr>
          <p:cNvPr id="13" name="图片占位符 12"/>
          <p:cNvPicPr>
            <a:picLocks noGrp="1" noChangeAspect="1"/>
          </p:cNvPicPr>
          <p:nvPr>
            <p:ph type="pic" sz="quarter" idx="14"/>
          </p:nvPr>
        </p:nvPicPr>
        <p:blipFill>
          <a:blip r:embed="rId8" cstate="email"/>
          <a:srcRect/>
          <a:stretch>
            <a:fillRect/>
          </a:stretch>
        </p:blipFill>
        <p:spPr/>
      </p:pic>
      <p:sp>
        <p:nvSpPr>
          <p:cNvPr id="10" name="矩形 9"/>
          <p:cNvSpPr/>
          <p:nvPr>
            <p:custDataLst>
              <p:tags r:id="rId2"/>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custDataLst>
              <p:tags r:id="rId3"/>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1001"/>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6"/>
                                        </p:tgtEl>
                                        <p:attrNameLst>
                                          <p:attrName>ppt_y</p:attrName>
                                        </p:attrNameLst>
                                      </p:cBhvr>
                                      <p:tavLst>
                                        <p:tav tm="0" fmla="#ppt_y+(sin(-2*pi*(1-$))*-#ppt_x+cos(-2*pi*(1-$))*(1-#ppt_y))*(1-$)">
                                          <p:val>
                                            <p:fltVal val="0"/>
                                          </p:val>
                                        </p:tav>
                                        <p:tav tm="100000">
                                          <p:val>
                                            <p:fltVal val="1"/>
                                          </p:val>
                                        </p:tav>
                                      </p:tavLst>
                                    </p:anim>
                                  </p:childTnLst>
                                </p:cTn>
                              </p:par>
                              <p:par>
                                <p:cTn id="11" presetID="41" presetClass="entr" presetSubtype="0" fill="hold" grpId="1" nodeType="withEffect">
                                  <p:stCondLst>
                                    <p:cond delay="1751"/>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0"/>
                            </p:stCondLst>
                            <p:childTnLst>
                              <p:par>
                                <p:cTn id="19" presetID="50" presetClass="entr" presetSubtype="0"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矩形 17"/>
          <p:cNvSpPr/>
          <p:nvPr>
            <p:custDataLst>
              <p:tags r:id="rId1"/>
            </p:custDataLst>
          </p:nvPr>
        </p:nvSpPr>
        <p:spPr>
          <a:xfrm>
            <a:off x="2082874" y="5013176"/>
            <a:ext cx="1441420" cy="307777"/>
          </a:xfrm>
          <a:prstGeom prst="rect">
            <a:avLst/>
          </a:prstGeom>
        </p:spPr>
        <p:txBody>
          <a:bodyPr wrap="none">
            <a:spAutoFit/>
          </a:bodyPr>
          <a:lstStyle/>
          <a:p>
            <a:r>
              <a:rPr lang="zh-CN" altLang="en-US" sz="1400" b="1" dirty="0">
                <a:solidFill>
                  <a:schemeClr val="accent1"/>
                </a:solidFill>
                <a:cs typeface="+mn-ea"/>
                <a:sym typeface="+mn-lt"/>
              </a:rPr>
              <a:t>单击添加标题一</a:t>
            </a:r>
          </a:p>
        </p:txBody>
      </p:sp>
      <p:sp>
        <p:nvSpPr>
          <p:cNvPr id="12" name="PA_Line 3"/>
          <p:cNvSpPr>
            <a:spLocks noChangeShapeType="1"/>
          </p:cNvSpPr>
          <p:nvPr>
            <p:custDataLst>
              <p:tags r:id="rId2"/>
            </p:custDataLst>
          </p:nvPr>
        </p:nvSpPr>
        <p:spPr bwMode="auto">
          <a:xfrm>
            <a:off x="1621283" y="1414256"/>
            <a:ext cx="9144000" cy="0"/>
          </a:xfrm>
          <a:prstGeom prst="line">
            <a:avLst/>
          </a:prstGeom>
          <a:noFill/>
          <a:ln w="38100">
            <a:solidFill>
              <a:srgbClr val="000000"/>
            </a:solidFill>
            <a:round/>
          </a:ln>
        </p:spPr>
        <p:txBody>
          <a:bodyPr wrap="none" anchor="ctr"/>
          <a:lstStyle/>
          <a:p>
            <a:endParaRPr lang="zh-CN" altLang="en-US">
              <a:cs typeface="+mn-ea"/>
              <a:sym typeface="+mn-lt"/>
            </a:endParaRPr>
          </a:p>
        </p:txBody>
      </p:sp>
      <p:cxnSp>
        <p:nvCxnSpPr>
          <p:cNvPr id="19" name="PA_直接连接符 18"/>
          <p:cNvCxnSpPr/>
          <p:nvPr>
            <p:custDataLst>
              <p:tags r:id="rId3"/>
            </p:custDataLst>
          </p:nvPr>
        </p:nvCxnSpPr>
        <p:spPr>
          <a:xfrm>
            <a:off x="2139999" y="5377528"/>
            <a:ext cx="1956881" cy="0"/>
          </a:xfrm>
          <a:prstGeom prst="line">
            <a:avLst/>
          </a:prstGeom>
          <a:noFill/>
          <a:ln w="12700" cap="flat" cmpd="sng" algn="ctr">
            <a:solidFill>
              <a:schemeClr val="tx1">
                <a:lumMod val="75000"/>
                <a:lumOff val="25000"/>
              </a:schemeClr>
            </a:solidFill>
            <a:prstDash val="dash"/>
            <a:headEnd type="none" w="med" len="med"/>
            <a:tailEnd type="none" w="med" len="med"/>
          </a:ln>
          <a:effectLst/>
        </p:spPr>
      </p:cxnSp>
      <p:sp>
        <p:nvSpPr>
          <p:cNvPr id="21" name="PA_矩形 20"/>
          <p:cNvSpPr/>
          <p:nvPr>
            <p:custDataLst>
              <p:tags r:id="rId4"/>
            </p:custDataLst>
          </p:nvPr>
        </p:nvSpPr>
        <p:spPr>
          <a:xfrm>
            <a:off x="4837182" y="5013176"/>
            <a:ext cx="1441420" cy="307777"/>
          </a:xfrm>
          <a:prstGeom prst="rect">
            <a:avLst/>
          </a:prstGeom>
        </p:spPr>
        <p:txBody>
          <a:bodyPr wrap="none">
            <a:spAutoFit/>
          </a:bodyPr>
          <a:lstStyle/>
          <a:p>
            <a:r>
              <a:rPr lang="zh-CN" altLang="en-US" sz="1400" b="1" dirty="0">
                <a:solidFill>
                  <a:schemeClr val="accent1"/>
                </a:solidFill>
                <a:cs typeface="+mn-ea"/>
                <a:sym typeface="+mn-lt"/>
              </a:rPr>
              <a:t>单击添加标题一</a:t>
            </a:r>
          </a:p>
        </p:txBody>
      </p:sp>
      <p:cxnSp>
        <p:nvCxnSpPr>
          <p:cNvPr id="22" name="PA_直接连接符 21"/>
          <p:cNvCxnSpPr/>
          <p:nvPr>
            <p:custDataLst>
              <p:tags r:id="rId5"/>
            </p:custDataLst>
          </p:nvPr>
        </p:nvCxnSpPr>
        <p:spPr>
          <a:xfrm>
            <a:off x="4894307" y="5377528"/>
            <a:ext cx="1956881" cy="0"/>
          </a:xfrm>
          <a:prstGeom prst="line">
            <a:avLst/>
          </a:prstGeom>
          <a:noFill/>
          <a:ln w="12700" cap="flat" cmpd="sng" algn="ctr">
            <a:solidFill>
              <a:schemeClr val="tx1">
                <a:lumMod val="75000"/>
                <a:lumOff val="25000"/>
              </a:schemeClr>
            </a:solidFill>
            <a:prstDash val="dash"/>
            <a:headEnd type="none" w="med" len="med"/>
            <a:tailEnd type="none" w="med" len="med"/>
          </a:ln>
          <a:effectLst/>
        </p:spPr>
      </p:cxnSp>
      <p:sp>
        <p:nvSpPr>
          <p:cNvPr id="24" name="PA_矩形 23"/>
          <p:cNvSpPr/>
          <p:nvPr>
            <p:custDataLst>
              <p:tags r:id="rId6"/>
            </p:custDataLst>
          </p:nvPr>
        </p:nvSpPr>
        <p:spPr>
          <a:xfrm>
            <a:off x="7973182" y="5013176"/>
            <a:ext cx="1441420" cy="307777"/>
          </a:xfrm>
          <a:prstGeom prst="rect">
            <a:avLst/>
          </a:prstGeom>
        </p:spPr>
        <p:txBody>
          <a:bodyPr wrap="none">
            <a:spAutoFit/>
          </a:bodyPr>
          <a:lstStyle/>
          <a:p>
            <a:r>
              <a:rPr lang="zh-CN" altLang="en-US" sz="1400" b="1" dirty="0">
                <a:solidFill>
                  <a:schemeClr val="accent1"/>
                </a:solidFill>
                <a:cs typeface="+mn-ea"/>
                <a:sym typeface="+mn-lt"/>
              </a:rPr>
              <a:t>单击添加标题一</a:t>
            </a:r>
          </a:p>
        </p:txBody>
      </p:sp>
      <p:cxnSp>
        <p:nvCxnSpPr>
          <p:cNvPr id="25" name="PA_直接连接符 24"/>
          <p:cNvCxnSpPr/>
          <p:nvPr>
            <p:custDataLst>
              <p:tags r:id="rId7"/>
            </p:custDataLst>
          </p:nvPr>
        </p:nvCxnSpPr>
        <p:spPr>
          <a:xfrm>
            <a:off x="8030307" y="5377528"/>
            <a:ext cx="1956881" cy="0"/>
          </a:xfrm>
          <a:prstGeom prst="line">
            <a:avLst/>
          </a:prstGeom>
          <a:noFill/>
          <a:ln w="12700" cap="flat" cmpd="sng" algn="ctr">
            <a:solidFill>
              <a:schemeClr val="tx1">
                <a:lumMod val="75000"/>
                <a:lumOff val="25000"/>
              </a:schemeClr>
            </a:solidFill>
            <a:prstDash val="dash"/>
            <a:headEnd type="none" w="med" len="med"/>
            <a:tailEnd type="none" w="med" len="med"/>
          </a:ln>
          <a:effectLst/>
        </p:spPr>
      </p:cxnSp>
      <p:pic>
        <p:nvPicPr>
          <p:cNvPr id="13" name="PA_图片 6" descr="image39"/>
          <p:cNvPicPr>
            <a:picLocks noChangeAspect="1" noChangeArrowheads="1"/>
          </p:cNvPicPr>
          <p:nvPr>
            <p:custDataLst>
              <p:tags r:id="rId8"/>
            </p:custDataLst>
          </p:nvPr>
        </p:nvPicPr>
        <p:blipFill>
          <a:blip r:embed="rId20" cstate="email">
            <a:lum bright="-6000" contrast="24000"/>
          </a:blip>
          <a:srcRect/>
          <a:stretch>
            <a:fillRect/>
          </a:stretch>
        </p:blipFill>
        <p:spPr bwMode="auto">
          <a:xfrm>
            <a:off x="2481388" y="966552"/>
            <a:ext cx="327541" cy="579929"/>
          </a:xfrm>
          <a:prstGeom prst="rect">
            <a:avLst/>
          </a:prstGeom>
          <a:noFill/>
          <a:ln w="9525">
            <a:noFill/>
            <a:miter lim="800000"/>
            <a:headEnd/>
            <a:tailEnd/>
          </a:ln>
        </p:spPr>
      </p:pic>
      <p:pic>
        <p:nvPicPr>
          <p:cNvPr id="14" name="PA_图片 6" descr="image39"/>
          <p:cNvPicPr>
            <a:picLocks noChangeAspect="1" noChangeArrowheads="1"/>
          </p:cNvPicPr>
          <p:nvPr>
            <p:custDataLst>
              <p:tags r:id="rId9"/>
            </p:custDataLst>
          </p:nvPr>
        </p:nvPicPr>
        <p:blipFill>
          <a:blip r:embed="rId20" cstate="email">
            <a:lum bright="-6000" contrast="24000"/>
          </a:blip>
          <a:srcRect/>
          <a:stretch>
            <a:fillRect/>
          </a:stretch>
        </p:blipFill>
        <p:spPr bwMode="auto">
          <a:xfrm>
            <a:off x="3627282" y="966552"/>
            <a:ext cx="327541" cy="579929"/>
          </a:xfrm>
          <a:prstGeom prst="rect">
            <a:avLst/>
          </a:prstGeom>
          <a:noFill/>
          <a:ln w="9525">
            <a:noFill/>
            <a:miter lim="800000"/>
            <a:headEnd/>
            <a:tailEnd/>
          </a:ln>
        </p:spPr>
      </p:pic>
      <p:pic>
        <p:nvPicPr>
          <p:cNvPr id="15" name="PA_图片 6" descr="image39"/>
          <p:cNvPicPr>
            <a:picLocks noChangeAspect="1" noChangeArrowheads="1"/>
          </p:cNvPicPr>
          <p:nvPr>
            <p:custDataLst>
              <p:tags r:id="rId10"/>
            </p:custDataLst>
          </p:nvPr>
        </p:nvPicPr>
        <p:blipFill>
          <a:blip r:embed="rId20" cstate="email">
            <a:lum bright="-6000" contrast="24000"/>
          </a:blip>
          <a:srcRect/>
          <a:stretch>
            <a:fillRect/>
          </a:stretch>
        </p:blipFill>
        <p:spPr bwMode="auto">
          <a:xfrm>
            <a:off x="5036137" y="984821"/>
            <a:ext cx="327541" cy="579929"/>
          </a:xfrm>
          <a:prstGeom prst="rect">
            <a:avLst/>
          </a:prstGeom>
          <a:noFill/>
          <a:ln w="9525">
            <a:noFill/>
            <a:miter lim="800000"/>
            <a:headEnd/>
            <a:tailEnd/>
          </a:ln>
        </p:spPr>
      </p:pic>
      <p:pic>
        <p:nvPicPr>
          <p:cNvPr id="16" name="PA_图片 6" descr="image39"/>
          <p:cNvPicPr>
            <a:picLocks noChangeAspect="1" noChangeArrowheads="1"/>
          </p:cNvPicPr>
          <p:nvPr>
            <p:custDataLst>
              <p:tags r:id="rId11"/>
            </p:custDataLst>
          </p:nvPr>
        </p:nvPicPr>
        <p:blipFill>
          <a:blip r:embed="rId20" cstate="email">
            <a:lum bright="-6000" contrast="24000"/>
          </a:blip>
          <a:srcRect/>
          <a:stretch>
            <a:fillRect/>
          </a:stretch>
        </p:blipFill>
        <p:spPr bwMode="auto">
          <a:xfrm>
            <a:off x="7894234" y="985216"/>
            <a:ext cx="327541" cy="579929"/>
          </a:xfrm>
          <a:prstGeom prst="rect">
            <a:avLst/>
          </a:prstGeom>
          <a:noFill/>
          <a:ln w="9525">
            <a:noFill/>
            <a:miter lim="800000"/>
            <a:headEnd/>
            <a:tailEnd/>
          </a:ln>
        </p:spPr>
      </p:pic>
      <p:pic>
        <p:nvPicPr>
          <p:cNvPr id="17" name="PA_图片 6" descr="image39"/>
          <p:cNvPicPr>
            <a:picLocks noChangeAspect="1" noChangeArrowheads="1"/>
          </p:cNvPicPr>
          <p:nvPr>
            <p:custDataLst>
              <p:tags r:id="rId12"/>
            </p:custDataLst>
          </p:nvPr>
        </p:nvPicPr>
        <p:blipFill>
          <a:blip r:embed="rId20" cstate="email">
            <a:lum bright="-6000" contrast="24000"/>
          </a:blip>
          <a:srcRect/>
          <a:stretch>
            <a:fillRect/>
          </a:stretch>
        </p:blipFill>
        <p:spPr bwMode="auto">
          <a:xfrm>
            <a:off x="9424004" y="985611"/>
            <a:ext cx="327541" cy="579929"/>
          </a:xfrm>
          <a:prstGeom prst="rect">
            <a:avLst/>
          </a:prstGeom>
          <a:noFill/>
          <a:ln w="9525">
            <a:noFill/>
            <a:miter lim="800000"/>
            <a:headEnd/>
            <a:tailEnd/>
          </a:ln>
        </p:spPr>
      </p:pic>
      <p:sp>
        <p:nvSpPr>
          <p:cNvPr id="20" name="PA_文本框 42"/>
          <p:cNvSpPr txBox="1"/>
          <p:nvPr>
            <p:custDataLst>
              <p:tags r:id="rId13"/>
            </p:custDataLst>
          </p:nvPr>
        </p:nvSpPr>
        <p:spPr>
          <a:xfrm>
            <a:off x="2073746" y="5389259"/>
            <a:ext cx="2144441" cy="646331"/>
          </a:xfrm>
          <a:prstGeom prst="rect">
            <a:avLst/>
          </a:prstGeom>
          <a:noFill/>
        </p:spPr>
        <p:txBody>
          <a:bodyPr wrap="square" rtlCol="0">
            <a:spAutoFit/>
          </a:bodyPr>
          <a:lstStyle/>
          <a:p>
            <a:r>
              <a:rPr lang="zh-CN" altLang="en-US" sz="1200" dirty="0">
                <a:solidFill>
                  <a:schemeClr val="tx1">
                    <a:lumMod val="65000"/>
                    <a:lumOff val="35000"/>
                  </a:schemeClr>
                </a:solidFill>
                <a:cs typeface="+mn-ea"/>
                <a:sym typeface="+mn-lt"/>
              </a:rPr>
              <a:t>单击此处添加文本，单击此处添加文本，单击此处添加文本。</a:t>
            </a:r>
          </a:p>
        </p:txBody>
      </p:sp>
      <p:sp>
        <p:nvSpPr>
          <p:cNvPr id="23" name="PA_文本框 45"/>
          <p:cNvSpPr txBox="1"/>
          <p:nvPr>
            <p:custDataLst>
              <p:tags r:id="rId14"/>
            </p:custDataLst>
          </p:nvPr>
        </p:nvSpPr>
        <p:spPr>
          <a:xfrm>
            <a:off x="4828054" y="5389259"/>
            <a:ext cx="2144441" cy="646331"/>
          </a:xfrm>
          <a:prstGeom prst="rect">
            <a:avLst/>
          </a:prstGeom>
          <a:noFill/>
        </p:spPr>
        <p:txBody>
          <a:bodyPr wrap="square" rtlCol="0">
            <a:spAutoFit/>
          </a:bodyPr>
          <a:lstStyle/>
          <a:p>
            <a:r>
              <a:rPr lang="zh-CN" altLang="en-US" sz="1200" dirty="0">
                <a:solidFill>
                  <a:schemeClr val="tx1">
                    <a:lumMod val="65000"/>
                    <a:lumOff val="35000"/>
                  </a:schemeClr>
                </a:solidFill>
                <a:cs typeface="+mn-ea"/>
                <a:sym typeface="+mn-lt"/>
              </a:rPr>
              <a:t>单击此处添加文本，单击此处添加文本，单击此处添加文本。</a:t>
            </a:r>
          </a:p>
        </p:txBody>
      </p:sp>
      <p:sp>
        <p:nvSpPr>
          <p:cNvPr id="26" name="PA_文本框 48"/>
          <p:cNvSpPr txBox="1"/>
          <p:nvPr>
            <p:custDataLst>
              <p:tags r:id="rId15"/>
            </p:custDataLst>
          </p:nvPr>
        </p:nvSpPr>
        <p:spPr>
          <a:xfrm>
            <a:off x="7964054" y="5389259"/>
            <a:ext cx="2144441" cy="646331"/>
          </a:xfrm>
          <a:prstGeom prst="rect">
            <a:avLst/>
          </a:prstGeom>
          <a:noFill/>
        </p:spPr>
        <p:txBody>
          <a:bodyPr wrap="square" rtlCol="0">
            <a:spAutoFit/>
          </a:bodyPr>
          <a:lstStyle/>
          <a:p>
            <a:r>
              <a:rPr lang="zh-CN" altLang="en-US" sz="1200" dirty="0">
                <a:solidFill>
                  <a:schemeClr val="tx1">
                    <a:lumMod val="65000"/>
                    <a:lumOff val="35000"/>
                  </a:schemeClr>
                </a:solidFill>
                <a:cs typeface="+mn-ea"/>
                <a:sym typeface="+mn-lt"/>
              </a:rPr>
              <a:t>单击此处添加文本，单击此处添加文本，单击此处添加文本。</a:t>
            </a:r>
          </a:p>
        </p:txBody>
      </p:sp>
      <p:pic>
        <p:nvPicPr>
          <p:cNvPr id="11" name="图片占位符 10"/>
          <p:cNvPicPr>
            <a:picLocks noGrp="1" noChangeAspect="1"/>
          </p:cNvPicPr>
          <p:nvPr>
            <p:ph type="pic" sz="quarter" idx="15"/>
          </p:nvPr>
        </p:nvPicPr>
        <p:blipFill>
          <a:blip r:embed="rId21" cstate="email"/>
          <a:srcRect/>
          <a:stretch>
            <a:fillRect/>
          </a:stretch>
        </p:blipFill>
        <p:spPr/>
      </p:pic>
      <p:pic>
        <p:nvPicPr>
          <p:cNvPr id="9" name="图片占位符 8"/>
          <p:cNvPicPr>
            <a:picLocks noGrp="1" noChangeAspect="1"/>
          </p:cNvPicPr>
          <p:nvPr>
            <p:ph type="pic" sz="quarter" idx="14"/>
          </p:nvPr>
        </p:nvPicPr>
        <p:blipFill>
          <a:blip r:embed="rId22" cstate="email"/>
          <a:srcRect/>
          <a:stretch>
            <a:fillRect/>
          </a:stretch>
        </p:blipFill>
        <p:spPr/>
      </p:pic>
      <p:pic>
        <p:nvPicPr>
          <p:cNvPr id="7" name="图片占位符 6"/>
          <p:cNvPicPr>
            <a:picLocks noGrp="1" noChangeAspect="1"/>
          </p:cNvPicPr>
          <p:nvPr>
            <p:ph type="pic" sz="quarter" idx="13"/>
          </p:nvPr>
        </p:nvPicPr>
        <p:blipFill>
          <a:blip r:embed="rId23" cstate="email"/>
          <a:srcRect/>
          <a:stretch>
            <a:fillRect/>
          </a:stretch>
        </p:blipFill>
        <p:spPr/>
      </p:pic>
      <p:pic>
        <p:nvPicPr>
          <p:cNvPr id="5" name="图片占位符 4"/>
          <p:cNvPicPr>
            <a:picLocks noGrp="1" noChangeAspect="1"/>
          </p:cNvPicPr>
          <p:nvPr>
            <p:ph type="pic" sz="quarter" idx="12"/>
          </p:nvPr>
        </p:nvPicPr>
        <p:blipFill>
          <a:blip r:embed="rId24" cstate="email"/>
          <a:srcRect/>
          <a:stretch>
            <a:fillRect/>
          </a:stretch>
        </p:blipFill>
        <p:spPr/>
      </p:pic>
      <p:pic>
        <p:nvPicPr>
          <p:cNvPr id="3" name="图片占位符 2"/>
          <p:cNvPicPr>
            <a:picLocks noGrp="1" noChangeAspect="1"/>
          </p:cNvPicPr>
          <p:nvPr>
            <p:ph type="pic" sz="quarter" idx="11"/>
          </p:nvPr>
        </p:nvPicPr>
        <p:blipFill>
          <a:blip r:embed="rId25" cstate="email"/>
          <a:srcRect/>
          <a:stretch>
            <a:fillRect/>
          </a:stretch>
        </p:blipFill>
        <p:spPr/>
      </p:pic>
      <p:sp>
        <p:nvSpPr>
          <p:cNvPr id="27" name="矩形 26"/>
          <p:cNvSpPr/>
          <p:nvPr>
            <p:custDataLst>
              <p:tags r:id="rId16"/>
            </p:custDataLst>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custDataLst>
              <p:tags r:id="rId17"/>
            </p:custDataLst>
          </p:nvPr>
        </p:nvSpPr>
        <p:spPr>
          <a:xfrm>
            <a:off x="171321" y="100946"/>
            <a:ext cx="9328279" cy="699807"/>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35" presetClass="path" presetSubtype="0" repeatCount="2000" autoRev="1" fill="hold" nodeType="withEffect">
                                  <p:stCondLst>
                                    <p:cond delay="500"/>
                                  </p:stCondLst>
                                  <p:childTnLst>
                                    <p:animMotion origin="layout" path="M 2.91667E-6 -0.00324 L -0.0681 -0.00324 " pathEditMode="relative" rAng="0" ptsTypes="AA">
                                      <p:cBhvr>
                                        <p:cTn id="14" dur="2000" fill="hold"/>
                                        <p:tgtEl>
                                          <p:spTgt spid="13"/>
                                        </p:tgtEl>
                                        <p:attrNameLst>
                                          <p:attrName>ppt_x</p:attrName>
                                          <p:attrName>ppt_y</p:attrName>
                                        </p:attrNameLst>
                                      </p:cBhvr>
                                      <p:rCtr x="-3411" y="0"/>
                                    </p:animMotion>
                                  </p:childTnLst>
                                </p:cTn>
                              </p:par>
                              <p:par>
                                <p:cTn id="15" presetID="2" presetClass="entr" presetSubtype="2"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35" presetClass="path" presetSubtype="0" repeatCount="2000" autoRev="1" fill="hold" nodeType="withEffect">
                                  <p:stCondLst>
                                    <p:cond delay="2000"/>
                                  </p:stCondLst>
                                  <p:childTnLst>
                                    <p:animMotion origin="layout" path="M 2.5E-6 -0.00324 L -0.0681 -0.00324 " pathEditMode="relative" rAng="0" ptsTypes="AA">
                                      <p:cBhvr>
                                        <p:cTn id="20" dur="2000" fill="hold"/>
                                        <p:tgtEl>
                                          <p:spTgt spid="14"/>
                                        </p:tgtEl>
                                        <p:attrNameLst>
                                          <p:attrName>ppt_x</p:attrName>
                                          <p:attrName>ppt_y</p:attrName>
                                        </p:attrNameLst>
                                      </p:cBhvr>
                                      <p:rCtr x="-3411" y="0"/>
                                    </p:animMotion>
                                  </p:childTnLst>
                                </p:cTn>
                              </p:par>
                              <p:par>
                                <p:cTn id="21" presetID="2" presetClass="entr" presetSubtype="2" fill="hold" nodeType="withEffect">
                                  <p:stCondLst>
                                    <p:cond delay="30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35" presetClass="path" presetSubtype="0" repeatCount="2000" autoRev="1" fill="hold" nodeType="withEffect">
                                  <p:stCondLst>
                                    <p:cond delay="3500"/>
                                  </p:stCondLst>
                                  <p:childTnLst>
                                    <p:animMotion origin="layout" path="M -2.29167E-6 -0.00324 L -0.0681 -0.00324 " pathEditMode="relative" rAng="0" ptsTypes="AA">
                                      <p:cBhvr>
                                        <p:cTn id="26" dur="2000" fill="hold"/>
                                        <p:tgtEl>
                                          <p:spTgt spid="15"/>
                                        </p:tgtEl>
                                        <p:attrNameLst>
                                          <p:attrName>ppt_x</p:attrName>
                                          <p:attrName>ppt_y</p:attrName>
                                        </p:attrNameLst>
                                      </p:cBhvr>
                                      <p:rCtr x="-3411" y="0"/>
                                    </p:animMotion>
                                  </p:childTnLst>
                                </p:cTn>
                              </p:par>
                              <p:par>
                                <p:cTn id="27" presetID="2" presetClass="entr" presetSubtype="2" fill="hold" nodeType="withEffect">
                                  <p:stCondLst>
                                    <p:cond delay="40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35" presetClass="path" presetSubtype="0" repeatCount="2000" autoRev="1" fill="hold" nodeType="withEffect">
                                  <p:stCondLst>
                                    <p:cond delay="4500"/>
                                  </p:stCondLst>
                                  <p:childTnLst>
                                    <p:animMotion origin="layout" path="M 2.5E-6 -0.00324 L -0.0681 -0.00324 " pathEditMode="relative" rAng="0" ptsTypes="AA">
                                      <p:cBhvr>
                                        <p:cTn id="32" dur="2000" fill="hold"/>
                                        <p:tgtEl>
                                          <p:spTgt spid="16"/>
                                        </p:tgtEl>
                                        <p:attrNameLst>
                                          <p:attrName>ppt_x</p:attrName>
                                          <p:attrName>ppt_y</p:attrName>
                                        </p:attrNameLst>
                                      </p:cBhvr>
                                      <p:rCtr x="-3411" y="0"/>
                                    </p:animMotion>
                                  </p:childTnLst>
                                </p:cTn>
                              </p:par>
                              <p:par>
                                <p:cTn id="33" presetID="2" presetClass="entr" presetSubtype="2" fill="hold" nodeType="withEffect">
                                  <p:stCondLst>
                                    <p:cond delay="50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35" presetClass="path" presetSubtype="0" repeatCount="2000" autoRev="1" fill="hold" nodeType="withEffect">
                                  <p:stCondLst>
                                    <p:cond delay="5500"/>
                                  </p:stCondLst>
                                  <p:childTnLst>
                                    <p:animMotion origin="layout" path="M 1.38889E-6 -0.00324 L -0.06806 -0.00324 " pathEditMode="relative" rAng="0" ptsTypes="AA">
                                      <p:cBhvr>
                                        <p:cTn id="38" dur="2000" fill="hold"/>
                                        <p:tgtEl>
                                          <p:spTgt spid="17"/>
                                        </p:tgtEl>
                                        <p:attrNameLst>
                                          <p:attrName>ppt_x</p:attrName>
                                          <p:attrName>ppt_y</p:attrName>
                                        </p:attrNameLst>
                                      </p:cBhvr>
                                      <p:rCtr x="-3403" y="0"/>
                                    </p:animMotion>
                                  </p:childTnLst>
                                </p:cTn>
                              </p:par>
                              <p:par>
                                <p:cTn id="39" presetID="10" presetClass="entr" presetSubtype="0"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par>
                                <p:cTn id="54" presetID="22" presetClass="entr" presetSubtype="8" fill="hold" nodeType="withEffect">
                                  <p:stCondLst>
                                    <p:cond delay="50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22" presetClass="entr" presetSubtype="8" fill="hold" nodeType="withEffect">
                                  <p:stCondLst>
                                    <p:cond delay="50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500"/>
                            </p:stCondLst>
                            <p:childTnLst>
                              <p:par>
                                <p:cTn id="67" presetID="50" presetClass="entr" presetSubtype="0" decel="10000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strVal val="#ppt_w+.3"/>
                                          </p:val>
                                        </p:tav>
                                        <p:tav tm="100000">
                                          <p:val>
                                            <p:strVal val="#ppt_w"/>
                                          </p:val>
                                        </p:tav>
                                      </p:tavLst>
                                    </p:anim>
                                    <p:anim calcmode="lin" valueType="num">
                                      <p:cBhvr>
                                        <p:cTn id="70" dur="1000" fill="hold"/>
                                        <p:tgtEl>
                                          <p:spTgt spid="28"/>
                                        </p:tgtEl>
                                        <p:attrNameLst>
                                          <p:attrName>ppt_h</p:attrName>
                                        </p:attrNameLst>
                                      </p:cBhvr>
                                      <p:tavLst>
                                        <p:tav tm="0">
                                          <p:val>
                                            <p:strVal val="#ppt_h"/>
                                          </p:val>
                                        </p:tav>
                                        <p:tav tm="100000">
                                          <p:val>
                                            <p:strVal val="#ppt_h"/>
                                          </p:val>
                                        </p:tav>
                                      </p:tavLst>
                                    </p:anim>
                                    <p:animEffect transition="in" filter="fade">
                                      <p:cBhvr>
                                        <p:cTn id="7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21" grpId="0"/>
      <p:bldP spid="24" grpId="0"/>
      <p:bldP spid="20" grpId="0"/>
      <p:bldP spid="23"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574921" y="2811366"/>
            <a:ext cx="914400" cy="914400"/>
          </a:xfrm>
          <a:prstGeom prst="ellipse">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2</a:t>
            </a:r>
            <a:endParaRPr lang="zh-CN" altLang="en-US" sz="4000" dirty="0">
              <a:cs typeface="+mn-ea"/>
              <a:sym typeface="+mn-lt"/>
            </a:endParaRPr>
          </a:p>
        </p:txBody>
      </p:sp>
      <p:sp>
        <p:nvSpPr>
          <p:cNvPr id="3" name="矩形 9"/>
          <p:cNvSpPr/>
          <p:nvPr/>
        </p:nvSpPr>
        <p:spPr>
          <a:xfrm>
            <a:off x="3882832" y="2645229"/>
            <a:ext cx="774441" cy="1567543"/>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774441 w 1688841"/>
              <a:gd name="connsiteY0-2" fmla="*/ 0 h 1567543"/>
              <a:gd name="connsiteX1-3" fmla="*/ 1688841 w 1688841"/>
              <a:gd name="connsiteY1-4" fmla="*/ 0 h 1567543"/>
              <a:gd name="connsiteX2-5" fmla="*/ 1688841 w 1688841"/>
              <a:gd name="connsiteY2-6" fmla="*/ 914400 h 1567543"/>
              <a:gd name="connsiteX3-7" fmla="*/ 0 w 1688841"/>
              <a:gd name="connsiteY3-8" fmla="*/ 1567543 h 1567543"/>
              <a:gd name="connsiteX4-9" fmla="*/ 774441 w 1688841"/>
              <a:gd name="connsiteY4-10" fmla="*/ 0 h 1567543"/>
              <a:gd name="connsiteX0-11" fmla="*/ 774441 w 1688841"/>
              <a:gd name="connsiteY0-12" fmla="*/ 0 h 1567543"/>
              <a:gd name="connsiteX1-13" fmla="*/ 1688841 w 1688841"/>
              <a:gd name="connsiteY1-14" fmla="*/ 0 h 1567543"/>
              <a:gd name="connsiteX2-15" fmla="*/ 709127 w 1688841"/>
              <a:gd name="connsiteY2-16" fmla="*/ 1474236 h 1567543"/>
              <a:gd name="connsiteX3-17" fmla="*/ 0 w 1688841"/>
              <a:gd name="connsiteY3-18" fmla="*/ 1567543 h 1567543"/>
              <a:gd name="connsiteX4-19" fmla="*/ 774441 w 1688841"/>
              <a:gd name="connsiteY4-20" fmla="*/ 0 h 1567543"/>
              <a:gd name="connsiteX0-21" fmla="*/ 774441 w 1017037"/>
              <a:gd name="connsiteY0-22" fmla="*/ 0 h 1567543"/>
              <a:gd name="connsiteX1-23" fmla="*/ 1017037 w 1017037"/>
              <a:gd name="connsiteY1-24" fmla="*/ 634481 h 1567543"/>
              <a:gd name="connsiteX2-25" fmla="*/ 709127 w 1017037"/>
              <a:gd name="connsiteY2-26" fmla="*/ 1474236 h 1567543"/>
              <a:gd name="connsiteX3-27" fmla="*/ 0 w 1017037"/>
              <a:gd name="connsiteY3-28" fmla="*/ 1567543 h 1567543"/>
              <a:gd name="connsiteX4-29" fmla="*/ 774441 w 1017037"/>
              <a:gd name="connsiteY4-30" fmla="*/ 0 h 1567543"/>
              <a:gd name="connsiteX0-31" fmla="*/ 774441 w 774441"/>
              <a:gd name="connsiteY0-32" fmla="*/ 0 h 1567543"/>
              <a:gd name="connsiteX1-33" fmla="*/ 709127 w 774441"/>
              <a:gd name="connsiteY1-34" fmla="*/ 1474236 h 1567543"/>
              <a:gd name="connsiteX2-35" fmla="*/ 0 w 774441"/>
              <a:gd name="connsiteY2-36" fmla="*/ 1567543 h 1567543"/>
              <a:gd name="connsiteX3-37" fmla="*/ 774441 w 774441"/>
              <a:gd name="connsiteY3-38" fmla="*/ 0 h 1567543"/>
              <a:gd name="connsiteX0-39" fmla="*/ 774441 w 839756"/>
              <a:gd name="connsiteY0-40" fmla="*/ 0 h 1567543"/>
              <a:gd name="connsiteX1-41" fmla="*/ 839756 w 839756"/>
              <a:gd name="connsiteY1-42" fmla="*/ 1101012 h 1567543"/>
              <a:gd name="connsiteX2-43" fmla="*/ 0 w 839756"/>
              <a:gd name="connsiteY2-44" fmla="*/ 1567543 h 1567543"/>
              <a:gd name="connsiteX3-45" fmla="*/ 774441 w 839756"/>
              <a:gd name="connsiteY3-46" fmla="*/ 0 h 1567543"/>
              <a:gd name="connsiteX0-47" fmla="*/ 774441 w 774441"/>
              <a:gd name="connsiteY0-48" fmla="*/ 0 h 1567543"/>
              <a:gd name="connsiteX1-49" fmla="*/ 774441 w 774441"/>
              <a:gd name="connsiteY1-50" fmla="*/ 1101012 h 1567543"/>
              <a:gd name="connsiteX2-51" fmla="*/ 0 w 774441"/>
              <a:gd name="connsiteY2-52" fmla="*/ 1567543 h 1567543"/>
              <a:gd name="connsiteX3-53" fmla="*/ 774441 w 774441"/>
              <a:gd name="connsiteY3-54" fmla="*/ 0 h 1567543"/>
            </a:gdLst>
            <a:ahLst/>
            <a:cxnLst>
              <a:cxn ang="0">
                <a:pos x="connsiteX0-1" y="connsiteY0-2"/>
              </a:cxn>
              <a:cxn ang="0">
                <a:pos x="connsiteX1-3" y="connsiteY1-4"/>
              </a:cxn>
              <a:cxn ang="0">
                <a:pos x="connsiteX2-5" y="connsiteY2-6"/>
              </a:cxn>
              <a:cxn ang="0">
                <a:pos x="connsiteX3-7" y="connsiteY3-8"/>
              </a:cxn>
            </a:cxnLst>
            <a:rect l="l" t="t" r="r" b="b"/>
            <a:pathLst>
              <a:path w="774441" h="1567543">
                <a:moveTo>
                  <a:pt x="774441" y="0"/>
                </a:moveTo>
                <a:lnTo>
                  <a:pt x="774441" y="1101012"/>
                </a:lnTo>
                <a:lnTo>
                  <a:pt x="0" y="1567543"/>
                </a:lnTo>
                <a:lnTo>
                  <a:pt x="774441"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flipH="1">
            <a:off x="3985467" y="2811366"/>
            <a:ext cx="576444" cy="1173475"/>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489321" y="3079096"/>
            <a:ext cx="5430415" cy="699807"/>
          </a:xfrm>
          <a:prstGeom prst="rect">
            <a:avLst/>
          </a:prstGeom>
          <a:noFill/>
        </p:spPr>
        <p:txBody>
          <a:bodyPr wrap="square" rtlCol="0" anchor="ctr">
            <a:spAutoFit/>
          </a:bodyPr>
          <a:lstStyle/>
          <a:p>
            <a:pPr>
              <a:lnSpc>
                <a:spcPct val="120000"/>
              </a:lnSpc>
            </a:pPr>
            <a:r>
              <a:rPr lang="zh-CN" altLang="en-US" sz="3600" dirty="0">
                <a:solidFill>
                  <a:schemeClr val="tx1">
                    <a:lumMod val="75000"/>
                    <a:lumOff val="25000"/>
                  </a:schemeClr>
                </a:solidFill>
                <a:cs typeface="+mn-ea"/>
                <a:sym typeface="+mn-lt"/>
              </a:rPr>
              <a:t>此处输入标题文字</a:t>
            </a:r>
          </a:p>
        </p:txBody>
      </p:sp>
      <p:sp>
        <p:nvSpPr>
          <p:cNvPr id="6" name="矩形 5"/>
          <p:cNvSpPr/>
          <p:nvPr/>
        </p:nvSpPr>
        <p:spPr>
          <a:xfrm>
            <a:off x="0" y="-6350"/>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0" y="5959576"/>
            <a:ext cx="121920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500"/>
                            </p:stCondLst>
                            <p:childTnLst>
                              <p:par>
                                <p:cTn id="22" presetID="21"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2)">
                                      <p:cBhvr>
                                        <p:cTn id="24" dur="2000"/>
                                        <p:tgtEl>
                                          <p:spTgt spid="2"/>
                                        </p:tgtEl>
                                      </p:cBhvr>
                                    </p:animEffect>
                                  </p:childTnLst>
                                </p:cTn>
                              </p:par>
                            </p:childTnLst>
                          </p:cTn>
                        </p:par>
                        <p:par>
                          <p:cTn id="25" fill="hold">
                            <p:stCondLst>
                              <p:cond delay="3500"/>
                            </p:stCondLst>
                            <p:childTnLst>
                              <p:par>
                                <p:cTn id="26" presetID="50"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AEEEC41-6851-4535-A267-A2075933C66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abZ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Gm2d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abZ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Rptn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Rptn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Rptn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Rptn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Gm2d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Gm2dK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EabZ0orC8BtSgAAAGsAAAAbAAAAdW5pdmVyc2FsL3VuaXZlcnNhbC5wbmcueG1ss7GvyM1RKEstKs7Mz7NVMtQzULK34+WyKShKLctMLVeoAIoZ6RlAgJJCJSq3PDOlJAMoZGBujBDMSM1MzyixVbIwMIUL6gPNBABQSwECAAAUAAIACABGm2dKFQ6tKGQEAAAHEQAAHQAAAAAAAAABAAAAAAAAAAAAdW5pdmVyc2FsL2NvbW1vbl9tZXNzYWdlcy5sbmdQSwECAAAUAAIACABGm2dKCH4LIykDAACGDAAAJwAAAAAAAAABAAAAAACfBAAAdW5pdmVyc2FsL2ZsYXNoX3B1Ymxpc2hpbmdfc2V0dGluZ3MueG1sUEsBAgAAFAACAAgARptnSrX8CWS6AgAAVQoAACEAAAAAAAAAAQAAAAAADQgAAHVuaXZlcnNhbC9mbGFzaF9za2luX3NldHRpbmdzLnhtbFBLAQIAABQAAgAIAEabZ0oqlg9n/gIAAJcLAAAmAAAAAAAAAAEAAAAAAAYLAAB1bml2ZXJzYWwvaHRtbF9wdWJsaXNoaW5nX3NldHRpbmdzLnhtbFBLAQIAABQAAgAIAEabZ0pocVKRmgEAAB8GAAAfAAAAAAAAAAEAAAAAAEgOAAB1bml2ZXJzYWwvaHRtbF9za2luX3NldHRpbmdzLmpzUEsBAgAAFAACAAgARptnSj08L9HBAAAA5QEAABoAAAAAAAAAAQAAAAAAHxAAAHVuaXZlcnNhbC9pMThuX3ByZXNldHMueG1sUEsBAgAAFAACAAgARptnSnL80YFnAAAAawAAABwAAAAAAAAAAQAAAAAAGBEAAHVuaXZlcnNhbC9sb2NhbF9zZXR0aW5ncy54bWxQSwECAAAUAAIACABElFdHI7RO+/sCAACwCAAAFAAAAAAAAAABAAAAAAC5EQAAdW5pdmVyc2FsL3BsYXllci54bWxQSwECAAAUAAIACABGm2dKsIcj9GwBAAD3AgAAKQAAAAAAAAABAAAAAADmFAAAdW5pdmVyc2FsL3NraW5fY3VzdG9taXphdGlvbl9zZXR0aW5ncy54bWxQSwECAAAUAAIACABGm2dKBdmJyEoNAADVIQAAFwAAAAAAAAAAAAAAAACZFgAAdW5pdmVyc2FsL3VuaXZlcnNhbC5wbmdQSwECAAAUAAIACABGm2dKKwvAbUoAAABrAAAAGwAAAAAAAAABAAAAAAAYJAAAdW5pdmVyc2FsL3VuaXZlcnNhbC5wbmcueG1sUEsFBgAAAAALAAsASQMAAJskAAAAAA=="/>
  <p:tag name="ISPRING_PRESENTATION_TITLE" val="极简风格家居生活商务通用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03.xml><?xml version="1.0" encoding="utf-8"?>
<p:tagLst xmlns:a="http://schemas.openxmlformats.org/drawingml/2006/main" xmlns:r="http://schemas.openxmlformats.org/officeDocument/2006/relationships" xmlns:p="http://schemas.openxmlformats.org/presentationml/2006/main">
  <p:tag name="PA" val="v3.0.1"/>
</p:tagLst>
</file>

<file path=ppt/tags/tag104.xml><?xml version="1.0" encoding="utf-8"?>
<p:tagLst xmlns:a="http://schemas.openxmlformats.org/drawingml/2006/main" xmlns:r="http://schemas.openxmlformats.org/officeDocument/2006/relationships" xmlns:p="http://schemas.openxmlformats.org/presentationml/2006/main">
  <p:tag name="PA" val="v3.0.1"/>
</p:tagLst>
</file>

<file path=ppt/tags/tag105.xml><?xml version="1.0" encoding="utf-8"?>
<p:tagLst xmlns:a="http://schemas.openxmlformats.org/drawingml/2006/main" xmlns:r="http://schemas.openxmlformats.org/officeDocument/2006/relationships" xmlns:p="http://schemas.openxmlformats.org/presentationml/2006/main">
  <p:tag name="PA" val="v3.0.1"/>
</p:tagLst>
</file>

<file path=ppt/tags/tag106.xml><?xml version="1.0" encoding="utf-8"?>
<p:tagLst xmlns:a="http://schemas.openxmlformats.org/drawingml/2006/main" xmlns:r="http://schemas.openxmlformats.org/officeDocument/2006/relationships" xmlns:p="http://schemas.openxmlformats.org/presentationml/2006/main">
  <p:tag name="PA" val="v3.0.1"/>
</p:tagLst>
</file>

<file path=ppt/tags/tag107.xml><?xml version="1.0" encoding="utf-8"?>
<p:tagLst xmlns:a="http://schemas.openxmlformats.org/drawingml/2006/main" xmlns:r="http://schemas.openxmlformats.org/officeDocument/2006/relationships" xmlns:p="http://schemas.openxmlformats.org/presentationml/2006/main">
  <p:tag name="PA" val="v3.0.1"/>
</p:tagLst>
</file>

<file path=ppt/tags/tag108.xml><?xml version="1.0" encoding="utf-8"?>
<p:tagLst xmlns:a="http://schemas.openxmlformats.org/drawingml/2006/main" xmlns:r="http://schemas.openxmlformats.org/officeDocument/2006/relationships" xmlns:p="http://schemas.openxmlformats.org/presentationml/2006/main">
  <p:tag name="PA" val="v3.0.1"/>
</p:tagLst>
</file>

<file path=ppt/tags/tag10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111.xml><?xml version="1.0" encoding="utf-8"?>
<p:tagLst xmlns:a="http://schemas.openxmlformats.org/drawingml/2006/main" xmlns:r="http://schemas.openxmlformats.org/officeDocument/2006/relationships" xmlns:p="http://schemas.openxmlformats.org/presentationml/2006/main">
  <p:tag name="PA" val="v3.0.1"/>
</p:tagLst>
</file>

<file path=ppt/tags/tag112.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113.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114.xml><?xml version="1.0" encoding="utf-8"?>
<p:tagLst xmlns:a="http://schemas.openxmlformats.org/drawingml/2006/main" xmlns:r="http://schemas.openxmlformats.org/officeDocument/2006/relationships" xmlns:p="http://schemas.openxmlformats.org/presentationml/2006/main">
  <p:tag name="PA" val="v3.0.1"/>
</p:tagLst>
</file>

<file path=ppt/tags/tag115.xml><?xml version="1.0" encoding="utf-8"?>
<p:tagLst xmlns:a="http://schemas.openxmlformats.org/drawingml/2006/main" xmlns:r="http://schemas.openxmlformats.org/officeDocument/2006/relationships" xmlns:p="http://schemas.openxmlformats.org/presentationml/2006/main">
  <p:tag name="PA" val="v3.0.1"/>
</p:tagLst>
</file>

<file path=ppt/tags/tag116.xml><?xml version="1.0" encoding="utf-8"?>
<p:tagLst xmlns:a="http://schemas.openxmlformats.org/drawingml/2006/main" xmlns:r="http://schemas.openxmlformats.org/officeDocument/2006/relationships" xmlns:p="http://schemas.openxmlformats.org/presentationml/2006/main">
  <p:tag name="PA" val="v3.0.1"/>
</p:tagLst>
</file>

<file path=ppt/tags/tag117.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118.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119.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15.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27.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47.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5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58.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5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1.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2.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5.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6.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7.xml><?xml version="1.0" encoding="utf-8"?>
<p:tagLst xmlns:a="http://schemas.openxmlformats.org/drawingml/2006/main" xmlns:r="http://schemas.openxmlformats.org/officeDocument/2006/relationships" xmlns:p="http://schemas.openxmlformats.org/presentationml/2006/main">
  <p:tag name="MH" val="20150908223830"/>
  <p:tag name="MH_LIBRARY" val="GRAPHIC"/>
  <p:tag name="MH_TYPE" val="SubTitle"/>
  <p:tag name="MH_ORDER" val="3"/>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71.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2"/>
  <p:tag name="PA" val="v3.0.1"/>
</p:tagLst>
</file>

<file path=ppt/tags/tag72.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4"/>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75.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79.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MH" val="20150908223830"/>
  <p:tag name="MH_LIBRARY" val="GRAPHIC"/>
  <p:tag name="MH_TYPE" val="SubTitle"/>
  <p:tag name="MH_ORDER" val="3"/>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83.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86.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87.xml><?xml version="1.0" encoding="utf-8"?>
<p:tagLst xmlns:a="http://schemas.openxmlformats.org/drawingml/2006/main" xmlns:r="http://schemas.openxmlformats.org/officeDocument/2006/relationships" xmlns:p="http://schemas.openxmlformats.org/presentationml/2006/main">
  <p:tag name="MH" val="20151204211350"/>
  <p:tag name="MH_LIBRARY" val="GRAPHIC"/>
  <p:tag name="MH_TYPE" val="Text"/>
  <p:tag name="MH_ORDER" val="1"/>
  <p:tag name="PA" val="v3.0.1"/>
</p:tagLst>
</file>

<file path=ppt/tags/tag88.xml><?xml version="1.0" encoding="utf-8"?>
<p:tagLst xmlns:a="http://schemas.openxmlformats.org/drawingml/2006/main" xmlns:r="http://schemas.openxmlformats.org/officeDocument/2006/relationships" xmlns:p="http://schemas.openxmlformats.org/presentationml/2006/main">
  <p:tag name="MH" val="20151204211350"/>
  <p:tag name="MH_LIBRARY" val="GRAPHIC"/>
  <p:tag name="MH_TYPE" val="Text"/>
  <p:tag name="MH_ORDER" val="3"/>
  <p:tag name="PA" val="v3.0.1"/>
</p:tagLst>
</file>

<file path=ppt/tags/tag89.xml><?xml version="1.0" encoding="utf-8"?>
<p:tagLst xmlns:a="http://schemas.openxmlformats.org/drawingml/2006/main" xmlns:r="http://schemas.openxmlformats.org/officeDocument/2006/relationships" xmlns:p="http://schemas.openxmlformats.org/presentationml/2006/main">
  <p:tag name="MH" val="20151206133901"/>
  <p:tag name="MH_LIBRARY" val="GRAPHIC"/>
  <p:tag name="MH_ORDER" val="Picture 18"/>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9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98.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BFBFBF"/>
      </a:accent1>
      <a:accent2>
        <a:srgbClr val="808080"/>
      </a:accent2>
      <a:accent3>
        <a:srgbClr val="BFBFBF"/>
      </a:accent3>
      <a:accent4>
        <a:srgbClr val="808080"/>
      </a:accent4>
      <a:accent5>
        <a:srgbClr val="BFBFBF"/>
      </a:accent5>
      <a:accent6>
        <a:srgbClr val="808080"/>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 - </Template>
  <TotalTime>0</TotalTime>
  <Words>2486</Words>
  <Application>Microsoft Office PowerPoint</Application>
  <PresentationFormat>宽屏</PresentationFormat>
  <Paragraphs>151</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等线</vt:lpstr>
      <vt:lpstr>方正兰亭超细黑简体</vt:lpstr>
      <vt:lpstr>微软雅黑</vt:lpstr>
      <vt:lpstr>Arial</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2017-03-27T03:25:00Z</dcterms:created>
  <dcterms:modified xsi:type="dcterms:W3CDTF">2021-01-04T22:50:40Z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