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3" r:id="rId2"/>
    <p:sldId id="264" r:id="rId3"/>
    <p:sldId id="265" r:id="rId4"/>
    <p:sldId id="266" r:id="rId5"/>
    <p:sldId id="268" r:id="rId6"/>
    <p:sldId id="267" r:id="rId7"/>
    <p:sldId id="269" r:id="rId8"/>
    <p:sldId id="278" r:id="rId9"/>
    <p:sldId id="270" r:id="rId10"/>
    <p:sldId id="271" r:id="rId11"/>
    <p:sldId id="285" r:id="rId12"/>
    <p:sldId id="277" r:id="rId13"/>
    <p:sldId id="276" r:id="rId14"/>
    <p:sldId id="272" r:id="rId15"/>
    <p:sldId id="279" r:id="rId16"/>
    <p:sldId id="280" r:id="rId17"/>
    <p:sldId id="281" r:id="rId18"/>
    <p:sldId id="273" r:id="rId19"/>
    <p:sldId id="274" r:id="rId20"/>
    <p:sldId id="275" r:id="rId21"/>
    <p:sldId id="284" r:id="rId22"/>
    <p:sldId id="282" r:id="rId23"/>
    <p:sldId id="283" r:id="rId24"/>
    <p:sldId id="286"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3D4"/>
    <a:srgbClr val="FFB9BE"/>
    <a:srgbClr val="FF626C"/>
    <a:srgbClr val="00456B"/>
    <a:srgbClr val="FFC73E"/>
    <a:srgbClr val="60A8AF"/>
    <a:srgbClr val="B3E4FF"/>
    <a:srgbClr val="A0CBD0"/>
    <a:srgbClr val="FFE9B3"/>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424" autoAdjust="0"/>
  </p:normalViewPr>
  <p:slideViewPr>
    <p:cSldViewPr snapToGrid="0" showGuides="1">
      <p:cViewPr varScale="1">
        <p:scale>
          <a:sx n="108" d="100"/>
          <a:sy n="108" d="100"/>
        </p:scale>
        <p:origin x="720" y="126"/>
      </p:cViewPr>
      <p:guideLst>
        <p:guide pos="3840"/>
        <p:guide orient="horz" pos="216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FF626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1A9-4C61-B805-D22B4FD457BF}"/>
            </c:ext>
          </c:extLst>
        </c:ser>
        <c:ser>
          <c:idx val="1"/>
          <c:order val="1"/>
          <c:tx>
            <c:strRef>
              <c:f>Sheet1!$C$1</c:f>
              <c:strCache>
                <c:ptCount val="1"/>
                <c:pt idx="0">
                  <c:v>Series 2</c:v>
                </c:pt>
              </c:strCache>
            </c:strRef>
          </c:tx>
          <c:spPr>
            <a:ln w="28575" cap="rnd">
              <a:solidFill>
                <a:srgbClr val="0045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1A9-4C61-B805-D22B4FD457BF}"/>
            </c:ext>
          </c:extLst>
        </c:ser>
        <c:ser>
          <c:idx val="2"/>
          <c:order val="2"/>
          <c:tx>
            <c:strRef>
              <c:f>Sheet1!$D$1</c:f>
              <c:strCache>
                <c:ptCount val="1"/>
                <c:pt idx="0">
                  <c:v>Series 3</c:v>
                </c:pt>
              </c:strCache>
            </c:strRef>
          </c:tx>
          <c:spPr>
            <a:ln w="28575" cap="rnd">
              <a:solidFill>
                <a:srgbClr val="60A8AF"/>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1A9-4C61-B805-D22B4FD457BF}"/>
            </c:ext>
          </c:extLst>
        </c:ser>
        <c:dLbls>
          <c:showLegendKey val="0"/>
          <c:showVal val="0"/>
          <c:showCatName val="0"/>
          <c:showSerName val="0"/>
          <c:showPercent val="0"/>
          <c:showBubbleSize val="0"/>
        </c:dLbls>
        <c:smooth val="0"/>
        <c:axId val="1399492160"/>
        <c:axId val="1399496512"/>
      </c:lineChart>
      <c:catAx>
        <c:axId val="139949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50000"/>
                    <a:lumOff val="50000"/>
                  </a:schemeClr>
                </a:solidFill>
                <a:latin typeface="+mn-lt"/>
                <a:ea typeface="+mn-ea"/>
                <a:cs typeface="+mn-cs"/>
              </a:defRPr>
            </a:pPr>
            <a:endParaRPr lang="zh-CN"/>
          </a:p>
        </c:txPr>
        <c:crossAx val="1399496512"/>
        <c:crosses val="autoZero"/>
        <c:auto val="1"/>
        <c:lblAlgn val="ctr"/>
        <c:lblOffset val="100"/>
        <c:noMultiLvlLbl val="0"/>
      </c:catAx>
      <c:valAx>
        <c:axId val="13994965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94921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73E"/>
            </a:solidFill>
            <a:ln>
              <a:solidFill>
                <a:schemeClr val="bg1">
                  <a:lumMod val="8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twiter</c:v>
                </c:pt>
                <c:pt idx="1">
                  <c:v>facebook</c:v>
                </c:pt>
                <c:pt idx="2">
                  <c:v>intagram</c:v>
                </c:pt>
                <c:pt idx="3">
                  <c:v>google</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786-408B-892A-99AC980907BE}"/>
            </c:ext>
          </c:extLst>
        </c:ser>
        <c:ser>
          <c:idx val="1"/>
          <c:order val="1"/>
          <c:tx>
            <c:strRef>
              <c:f>Sheet1!$C$1</c:f>
              <c:strCache>
                <c:ptCount val="1"/>
                <c:pt idx="0">
                  <c:v>Series 2</c:v>
                </c:pt>
              </c:strCache>
            </c:strRef>
          </c:tx>
          <c:spPr>
            <a:solidFill>
              <a:srgbClr val="60A8AF"/>
            </a:solidFill>
            <a:ln>
              <a:solidFill>
                <a:schemeClr val="bg1">
                  <a:lumMod val="8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twiter</c:v>
                </c:pt>
                <c:pt idx="1">
                  <c:v>facebook</c:v>
                </c:pt>
                <c:pt idx="2">
                  <c:v>intagram</c:v>
                </c:pt>
                <c:pt idx="3">
                  <c:v>google</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786-408B-892A-99AC980907BE}"/>
            </c:ext>
          </c:extLst>
        </c:ser>
        <c:dLbls>
          <c:showLegendKey val="0"/>
          <c:showVal val="0"/>
          <c:showCatName val="0"/>
          <c:showSerName val="0"/>
          <c:showPercent val="0"/>
          <c:showBubbleSize val="0"/>
        </c:dLbls>
        <c:gapWidth val="152"/>
        <c:axId val="1399493248"/>
        <c:axId val="1399492704"/>
      </c:barChart>
      <c:catAx>
        <c:axId val="1399493248"/>
        <c:scaling>
          <c:orientation val="minMax"/>
        </c:scaling>
        <c:delete val="1"/>
        <c:axPos val="b"/>
        <c:numFmt formatCode="General" sourceLinked="1"/>
        <c:majorTickMark val="none"/>
        <c:minorTickMark val="none"/>
        <c:tickLblPos val="nextTo"/>
        <c:crossAx val="1399492704"/>
        <c:crosses val="autoZero"/>
        <c:auto val="1"/>
        <c:lblAlgn val="ctr"/>
        <c:lblOffset val="100"/>
        <c:noMultiLvlLbl val="0"/>
      </c:catAx>
      <c:valAx>
        <c:axId val="1399492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949324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F09A9-601B-407D-BB72-5AD9D6B7507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88E57-AF26-4FA1-B576-B58FC88565B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2" name="矩形 1"/>
          <p:cNvSpPr/>
          <p:nvPr userDrawn="1"/>
        </p:nvSpPr>
        <p:spPr>
          <a:xfrm>
            <a:off x="0" y="0"/>
            <a:ext cx="6096000" cy="3429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6096000" y="3428998"/>
            <a:ext cx="6096000" cy="3429002"/>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2" name="矩形 1"/>
          <p:cNvSpPr/>
          <p:nvPr userDrawn="1"/>
        </p:nvSpPr>
        <p:spPr>
          <a:xfrm>
            <a:off x="0" y="3429000"/>
            <a:ext cx="12192000" cy="3429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0"/>
            <a:ext cx="12192000" cy="3429001"/>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userDrawn="1"/>
        </p:nvSpPr>
        <p:spPr>
          <a:xfrm>
            <a:off x="270113" y="191067"/>
            <a:ext cx="11721068" cy="6480628"/>
          </a:xfrm>
          <a:prstGeom prst="roundRect">
            <a:avLst>
              <a:gd name="adj" fmla="val 3785"/>
            </a:avLst>
          </a:prstGeom>
          <a:solidFill>
            <a:schemeClr val="bg1"/>
          </a:solidFill>
          <a:ln w="19304">
            <a:solidFill>
              <a:srgbClr val="727272"/>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l="12695" t="28208" r="52504" b="33610"/>
          <a:stretch>
            <a:fillRect/>
          </a:stretch>
        </p:blipFill>
        <p:spPr>
          <a:xfrm>
            <a:off x="-454808" y="596900"/>
            <a:ext cx="3405971" cy="5562600"/>
          </a:xfrm>
          <a:prstGeom prst="rect">
            <a:avLst/>
          </a:prstGeom>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
        <p:nvSpPr>
          <p:cNvPr id="2" name="矩形 1"/>
          <p:cNvSpPr/>
          <p:nvPr userDrawn="1"/>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em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5.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4.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4.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12.svg"/><Relationship Id="rId15" Type="http://schemas.openxmlformats.org/officeDocument/2006/relationships/image" Target="../media/image13.png"/><Relationship Id="rId10" Type="http://schemas.openxmlformats.org/officeDocument/2006/relationships/image" Target="../media/image7.png"/><Relationship Id="rId19"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6.svg"/><Relationship Id="rId1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xml"/><Relationship Id="rId7" Type="http://schemas.openxmlformats.org/officeDocument/2006/relationships/image" Target="../media/image2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tags" Target="../tags/tag5.xm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8.xml"/><Relationship Id="rId7" Type="http://schemas.openxmlformats.org/officeDocument/2006/relationships/image" Target="../media/image1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notesSlide" Target="../notesSlides/notesSlide22.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svg"/><Relationship Id="rId3" Type="http://schemas.openxmlformats.org/officeDocument/2006/relationships/image" Target="../media/image19.png"/><Relationship Id="rId7" Type="http://schemas.openxmlformats.org/officeDocument/2006/relationships/image" Target="../media/image1.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svg"/><Relationship Id="rId11" Type="http://schemas.openxmlformats.org/officeDocument/2006/relationships/image" Target="../media/image24.sv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20.sv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2.sv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12.svg"/><Relationship Id="rId4" Type="http://schemas.openxmlformats.org/officeDocument/2006/relationships/image" Target="../media/image26.sv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8.svg"/><Relationship Id="rId3" Type="http://schemas.openxmlformats.org/officeDocument/2006/relationships/image" Target="../media/image34.png"/><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7.svg"/><Relationship Id="rId11" Type="http://schemas.openxmlformats.org/officeDocument/2006/relationships/image" Target="../media/image14.svg"/><Relationship Id="rId5" Type="http://schemas.openxmlformats.org/officeDocument/2006/relationships/image" Target="../media/image36.png"/><Relationship Id="rId10" Type="http://schemas.openxmlformats.org/officeDocument/2006/relationships/image" Target="../media/image13.png"/><Relationship Id="rId4" Type="http://schemas.openxmlformats.org/officeDocument/2006/relationships/image" Target="../media/image35.sv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12695" t="13963" r="15432" b="9410"/>
          <a:stretch>
            <a:fillRect/>
          </a:stretch>
        </p:blipFill>
        <p:spPr>
          <a:xfrm rot="5400000">
            <a:off x="2515440" y="-2202731"/>
            <a:ext cx="7034120" cy="11163542"/>
          </a:xfrm>
          <a:prstGeom prst="rect">
            <a:avLst/>
          </a:prstGeom>
          <a:effectLst>
            <a:outerShdw blurRad="152400" dist="76200" dir="5400000" algn="t" rotWithShape="0">
              <a:prstClr val="black">
                <a:alpha val="40000"/>
              </a:prstClr>
            </a:outerShdw>
          </a:effectLst>
        </p:spPr>
      </p:pic>
      <p:sp>
        <p:nvSpPr>
          <p:cNvPr id="7" name="文本框 6"/>
          <p:cNvSpPr txBox="1"/>
          <p:nvPr/>
        </p:nvSpPr>
        <p:spPr>
          <a:xfrm>
            <a:off x="1110228" y="3828082"/>
            <a:ext cx="5751646" cy="1107996"/>
          </a:xfrm>
          <a:prstGeom prst="rect">
            <a:avLst/>
          </a:prstGeom>
          <a:noFill/>
        </p:spPr>
        <p:txBody>
          <a:bodyPr wrap="square" rtlCol="0">
            <a:spAutoFit/>
          </a:bodyPr>
          <a:lstStyle/>
          <a:p>
            <a:pPr algn="ctr"/>
            <a:r>
              <a:rPr lang="zh-CN" altLang="en-US" sz="6600" spc="-150" dirty="0">
                <a:solidFill>
                  <a:schemeClr val="tx1">
                    <a:lumMod val="75000"/>
                    <a:lumOff val="25000"/>
                  </a:schemeClr>
                </a:solidFill>
                <a:latin typeface="方正手迹-小欢卡通体" panose="02000500000000000000" pitchFamily="2" charset="-122"/>
                <a:ea typeface="方正手迹-小欢卡通体" panose="02000500000000000000" pitchFamily="2" charset="-122"/>
              </a:rPr>
              <a:t>创意孟菲斯风</a:t>
            </a:r>
            <a:endParaRPr lang="zh-CN" altLang="en-US" sz="6600" b="1" spc="-150" dirty="0">
              <a:solidFill>
                <a:srgbClr val="FFC73E"/>
              </a:solidFill>
              <a:latin typeface="方正手迹-小欢卡通体" panose="02000500000000000000" pitchFamily="2" charset="-122"/>
              <a:ea typeface="方正手迹-小欢卡通体" panose="02000500000000000000" pitchFamily="2" charset="-122"/>
            </a:endParaRPr>
          </a:p>
        </p:txBody>
      </p:sp>
      <p:pic>
        <p:nvPicPr>
          <p:cNvPr id="6" name="图片 5"/>
          <p:cNvPicPr>
            <a:picLocks noChangeAspect="1"/>
          </p:cNvPicPr>
          <p:nvPr/>
        </p:nvPicPr>
        <p:blipFill rotWithShape="1">
          <a:blip r:embed="rId4"/>
          <a:srcRect r="50000"/>
          <a:stretch>
            <a:fillRect/>
          </a:stretch>
        </p:blipFill>
        <p:spPr>
          <a:xfrm>
            <a:off x="1346200" y="873514"/>
            <a:ext cx="4749800" cy="2802443"/>
          </a:xfrm>
          <a:prstGeom prst="rect">
            <a:avLst/>
          </a:prstGeom>
        </p:spPr>
      </p:pic>
      <p:pic>
        <p:nvPicPr>
          <p:cNvPr id="2" name="图形 1"/>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32357" y="1731628"/>
            <a:ext cx="1811141" cy="2297714"/>
          </a:xfrm>
          <a:prstGeom prst="rect">
            <a:avLst/>
          </a:prstGeom>
        </p:spPr>
      </p:pic>
      <p:pic>
        <p:nvPicPr>
          <p:cNvPr id="3" name="图形 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79535" y="1348478"/>
            <a:ext cx="2959998" cy="2959997"/>
          </a:xfrm>
          <a:prstGeom prst="rect">
            <a:avLst/>
          </a:prstGeom>
        </p:spPr>
      </p:pic>
      <p:pic>
        <p:nvPicPr>
          <p:cNvPr id="4" name="图形 3"/>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27577" y="1780250"/>
            <a:ext cx="1811141" cy="2297714"/>
          </a:xfrm>
          <a:prstGeom prst="rect">
            <a:avLst/>
          </a:prstGeom>
        </p:spPr>
      </p:pic>
      <p:pic>
        <p:nvPicPr>
          <p:cNvPr id="5" name="图形 4"/>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49282" y="1890434"/>
            <a:ext cx="2500455" cy="1973331"/>
          </a:xfrm>
          <a:prstGeom prst="rect">
            <a:avLst/>
          </a:prstGeom>
        </p:spPr>
      </p:pic>
      <p:grpSp>
        <p:nvGrpSpPr>
          <p:cNvPr id="9" name="组合 8"/>
          <p:cNvGrpSpPr/>
          <p:nvPr/>
        </p:nvGrpSpPr>
        <p:grpSpPr>
          <a:xfrm>
            <a:off x="4926015" y="5410200"/>
            <a:ext cx="2339970" cy="482600"/>
            <a:chOff x="4926015" y="5410200"/>
            <a:chExt cx="2339970" cy="482600"/>
          </a:xfrm>
        </p:grpSpPr>
        <p:sp>
          <p:nvSpPr>
            <p:cNvPr id="8" name="矩形 7"/>
            <p:cNvSpPr/>
            <p:nvPr/>
          </p:nvSpPr>
          <p:spPr>
            <a:xfrm>
              <a:off x="4926015" y="5410200"/>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17" name="矩形 16"/>
            <p:cNvSpPr/>
            <p:nvPr/>
          </p:nvSpPr>
          <p:spPr>
            <a:xfrm>
              <a:off x="6096000" y="5410200"/>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18" name="矩形 17"/>
          <p:cNvSpPr/>
          <p:nvPr/>
        </p:nvSpPr>
        <p:spPr>
          <a:xfrm>
            <a:off x="5206974" y="5470090"/>
            <a:ext cx="1778052" cy="369332"/>
          </a:xfrm>
          <a:prstGeom prst="rect">
            <a:avLst/>
          </a:prstGeom>
        </p:spPr>
        <p:txBody>
          <a:bodyPr wrap="none">
            <a:spAutoFit/>
          </a:bodyPr>
          <a:lstStyle/>
          <a:p>
            <a:pPr algn="ctr"/>
            <a:r>
              <a:rPr lang="zh-CN" altLang="en-US">
                <a:solidFill>
                  <a:schemeClr val="bg1"/>
                </a:solidFill>
                <a:latin typeface="方正雅士黑 简" panose="02000500000000000000" pitchFamily="2" charset="-122"/>
                <a:ea typeface="方正雅士黑 简" panose="02000500000000000000" pitchFamily="2" charset="-122"/>
              </a:rPr>
              <a:t>汇报人：</a:t>
            </a:r>
            <a:r>
              <a:rPr lang="en-US" altLang="zh-CN">
                <a:solidFill>
                  <a:schemeClr val="bg1"/>
                </a:solidFill>
                <a:latin typeface="方正雅士黑 简" panose="02000500000000000000" pitchFamily="2" charset="-122"/>
                <a:ea typeface="方正雅士黑 简" panose="02000500000000000000" pitchFamily="2" charset="-122"/>
              </a:rPr>
              <a:t>xiazaii</a:t>
            </a:r>
            <a:endParaRPr lang="zh-CN" altLang="en-US" dirty="0">
              <a:solidFill>
                <a:schemeClr val="bg1"/>
              </a:solidFill>
              <a:latin typeface="方正雅士黑 简" panose="02000500000000000000" pitchFamily="2" charset="-122"/>
              <a:ea typeface="方正雅士黑 简" panose="02000500000000000000" pitchFamily="2" charset="-122"/>
            </a:endParaRPr>
          </a:p>
        </p:txBody>
      </p:sp>
      <p:pic>
        <p:nvPicPr>
          <p:cNvPr id="14" name="图片 13"/>
          <p:cNvPicPr>
            <a:picLocks noChangeAspect="1"/>
          </p:cNvPicPr>
          <p:nvPr/>
        </p:nvPicPr>
        <p:blipFill rotWithShape="1">
          <a:blip r:embed="rId4"/>
          <a:srcRect r="50000"/>
          <a:stretch>
            <a:fillRect/>
          </a:stretch>
        </p:blipFill>
        <p:spPr>
          <a:xfrm flipH="1">
            <a:off x="6112240" y="873514"/>
            <a:ext cx="4749800" cy="2802443"/>
          </a:xfrm>
          <a:prstGeom prst="rect">
            <a:avLst/>
          </a:prstGeom>
        </p:spPr>
      </p:pic>
      <p:sp>
        <p:nvSpPr>
          <p:cNvPr id="11" name="矩形 10"/>
          <p:cNvSpPr/>
          <p:nvPr/>
        </p:nvSpPr>
        <p:spPr>
          <a:xfrm>
            <a:off x="6285160" y="3658805"/>
            <a:ext cx="4628190" cy="1446550"/>
          </a:xfrm>
          <a:prstGeom prst="rect">
            <a:avLst/>
          </a:prstGeom>
        </p:spPr>
        <p:txBody>
          <a:bodyPr wrap="none">
            <a:spAutoFit/>
          </a:bodyPr>
          <a:lstStyle/>
          <a:p>
            <a:r>
              <a:rPr lang="zh-CN" altLang="en-US" sz="8800" b="1" spc="-150" dirty="0">
                <a:solidFill>
                  <a:srgbClr val="60A8AF"/>
                </a:solidFill>
                <a:latin typeface="方正手迹-小欢卡通体" panose="02000500000000000000" pitchFamily="2" charset="-122"/>
                <a:ea typeface="方正手迹-小欢卡通体" panose="02000500000000000000" pitchFamily="2" charset="-122"/>
              </a:rPr>
              <a:t>工</a:t>
            </a:r>
            <a:r>
              <a:rPr lang="zh-CN" altLang="en-US" sz="8800" b="1" spc="-150" dirty="0">
                <a:solidFill>
                  <a:srgbClr val="FF626C"/>
                </a:solidFill>
                <a:latin typeface="方正手迹-小欢卡通体" panose="02000500000000000000" pitchFamily="2" charset="-122"/>
                <a:ea typeface="方正手迹-小欢卡通体" panose="02000500000000000000" pitchFamily="2" charset="-122"/>
              </a:rPr>
              <a:t>作</a:t>
            </a:r>
            <a:r>
              <a:rPr lang="zh-CN" altLang="en-US" sz="8800" b="1" spc="-150" dirty="0">
                <a:solidFill>
                  <a:srgbClr val="00456B"/>
                </a:solidFill>
                <a:latin typeface="方正手迹-小欢卡通体" panose="02000500000000000000" pitchFamily="2" charset="-122"/>
                <a:ea typeface="方正手迹-小欢卡通体" panose="02000500000000000000" pitchFamily="2" charset="-122"/>
              </a:rPr>
              <a:t>总</a:t>
            </a:r>
            <a:r>
              <a:rPr lang="zh-CN" altLang="en-US" sz="8800" b="1" spc="-150" dirty="0">
                <a:solidFill>
                  <a:srgbClr val="FFC73E"/>
                </a:solidFill>
                <a:latin typeface="方正手迹-小欢卡通体" panose="02000500000000000000" pitchFamily="2" charset="-122"/>
                <a:ea typeface="方正手迹-小欢卡通体" panose="02000500000000000000" pitchFamily="2" charset="-122"/>
              </a:rPr>
              <a:t>结</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6000">
                                          <p:cBhvr additive="base">
                                            <p:cTn id="7" dur="1500" fill="hold"/>
                                            <p:tgtEl>
                                              <p:spTgt spid="2"/>
                                            </p:tgtEl>
                                            <p:attrNameLst>
                                              <p:attrName>ppt_x</p:attrName>
                                            </p:attrNameLst>
                                          </p:cBhvr>
                                          <p:tavLst>
                                            <p:tav tm="0">
                                              <p:val>
                                                <p:strVal val="0-#ppt_w/2"/>
                                              </p:val>
                                            </p:tav>
                                            <p:tav tm="100000">
                                              <p:val>
                                                <p:strVal val="#ppt_x"/>
                                              </p:val>
                                            </p:tav>
                                          </p:tavLst>
                                        </p:anim>
                                        <p:anim calcmode="lin" valueType="num" p14:bounceEnd="46000">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14:presetBounceEnd="4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6000">
                                          <p:cBhvr additive="base">
                                            <p:cTn id="11" dur="1500" fill="hold"/>
                                            <p:tgtEl>
                                              <p:spTgt spid="3"/>
                                            </p:tgtEl>
                                            <p:attrNameLst>
                                              <p:attrName>ppt_x</p:attrName>
                                            </p:attrNameLst>
                                          </p:cBhvr>
                                          <p:tavLst>
                                            <p:tav tm="0">
                                              <p:val>
                                                <p:strVal val="0-#ppt_w/2"/>
                                              </p:val>
                                            </p:tav>
                                            <p:tav tm="100000">
                                              <p:val>
                                                <p:strVal val="#ppt_x"/>
                                              </p:val>
                                            </p:tav>
                                          </p:tavLst>
                                        </p:anim>
                                        <p:anim calcmode="lin" valueType="num" p14:bounceEnd="46000">
                                          <p:cBhvr additive="base">
                                            <p:cTn id="12" dur="1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14:presetBounceEnd="46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6000">
                                          <p:cBhvr additive="base">
                                            <p:cTn id="15" dur="1500" fill="hold"/>
                                            <p:tgtEl>
                                              <p:spTgt spid="4"/>
                                            </p:tgtEl>
                                            <p:attrNameLst>
                                              <p:attrName>ppt_x</p:attrName>
                                            </p:attrNameLst>
                                          </p:cBhvr>
                                          <p:tavLst>
                                            <p:tav tm="0">
                                              <p:val>
                                                <p:strVal val="1+#ppt_w/2"/>
                                              </p:val>
                                            </p:tav>
                                            <p:tav tm="100000">
                                              <p:val>
                                                <p:strVal val="#ppt_x"/>
                                              </p:val>
                                            </p:tav>
                                          </p:tavLst>
                                        </p:anim>
                                        <p:anim calcmode="lin" valueType="num" p14:bounceEnd="46000">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14:presetBounceEnd="4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46000">
                                          <p:cBhvr additive="base">
                                            <p:cTn id="19" dur="1500" fill="hold"/>
                                            <p:tgtEl>
                                              <p:spTgt spid="5"/>
                                            </p:tgtEl>
                                            <p:attrNameLst>
                                              <p:attrName>ppt_x</p:attrName>
                                            </p:attrNameLst>
                                          </p:cBhvr>
                                          <p:tavLst>
                                            <p:tav tm="0">
                                              <p:val>
                                                <p:strVal val="1+#ppt_w/2"/>
                                              </p:val>
                                            </p:tav>
                                            <p:tav tm="100000">
                                              <p:val>
                                                <p:strVal val="#ppt_x"/>
                                              </p:val>
                                            </p:tav>
                                          </p:tavLst>
                                        </p:anim>
                                        <p:anim calcmode="lin" valueType="num" p14:bounceEnd="46000">
                                          <p:cBhvr additive="base">
                                            <p:cTn id="20" dur="1500" fill="hold"/>
                                            <p:tgtEl>
                                              <p:spTgt spid="5"/>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125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nodeType="withEffect">
                                      <p:stCondLst>
                                        <p:cond delay="125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1500"/>
                                </p:stCondLst>
                                <p:childTnLst>
                                  <p:par>
                                    <p:cTn id="32" presetID="50" presetClass="entr" presetSubtype="0" decel="100000" fill="hold" grpId="0"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strVal val="#ppt_w+.3"/>
                                              </p:val>
                                            </p:tav>
                                            <p:tav tm="100000">
                                              <p:val>
                                                <p:strVal val="#ppt_w"/>
                                              </p:val>
                                            </p:tav>
                                          </p:tavLst>
                                        </p:anim>
                                        <p:anim calcmode="lin" valueType="num">
                                          <p:cBhvr>
                                            <p:cTn id="35" dur="750" fill="hold"/>
                                            <p:tgtEl>
                                              <p:spTgt spid="7"/>
                                            </p:tgtEl>
                                            <p:attrNameLst>
                                              <p:attrName>ppt_h</p:attrName>
                                            </p:attrNameLst>
                                          </p:cBhvr>
                                          <p:tavLst>
                                            <p:tav tm="0">
                                              <p:val>
                                                <p:strVal val="#ppt_h"/>
                                              </p:val>
                                            </p:tav>
                                            <p:tav tm="100000">
                                              <p:val>
                                                <p:strVal val="#ppt_h"/>
                                              </p:val>
                                            </p:tav>
                                          </p:tavLst>
                                        </p:anim>
                                        <p:animEffect transition="in" filter="fade">
                                          <p:cBhvr>
                                            <p:cTn id="36" dur="750"/>
                                            <p:tgtEl>
                                              <p:spTgt spid="7"/>
                                            </p:tgtEl>
                                          </p:cBhvr>
                                        </p:animEffect>
                                      </p:childTnLst>
                                    </p:cTn>
                                  </p:par>
                                </p:childTnLst>
                              </p:cTn>
                            </p:par>
                            <p:par>
                              <p:cTn id="37" fill="hold">
                                <p:stCondLst>
                                  <p:cond delay="1125"/>
                                </p:stCondLst>
                                <p:childTnLst>
                                  <p:par>
                                    <p:cTn id="38" presetID="2" presetClass="entr" presetSubtype="2" fill="hold" grpId="0" nodeType="afterEffect" p14:presetBounceEnd="50000">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 calcmode="lin" valueType="num" p14:bounceEnd="50000">
                                          <p:cBhvr additive="base">
                                            <p:cTn id="40" dur="75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41" dur="75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2099"/>
                                </p:stCondLst>
                                <p:childTnLst>
                                  <p:par>
                                    <p:cTn id="43" presetID="26" presetClass="emph" presetSubtype="0" fill="hold" grpId="1" nodeType="afterEffect">
                                      <p:stCondLst>
                                        <p:cond delay="0"/>
                                      </p:stCondLst>
                                      <p:iterate type="lt">
                                        <p:tmPct val="10000"/>
                                      </p:iterate>
                                      <p:childTnLst>
                                        <p:animEffect transition="out" filter="fade">
                                          <p:cBhvr>
                                            <p:cTn id="44" dur="500" tmFilter="0, 0; .2, .5; .8, .5; 1, 0"/>
                                            <p:tgtEl>
                                              <p:spTgt spid="11"/>
                                            </p:tgtEl>
                                          </p:cBhvr>
                                        </p:animEffect>
                                        <p:animScale>
                                          <p:cBhvr>
                                            <p:cTn id="45" dur="250" autoRev="1" fill="hold"/>
                                            <p:tgtEl>
                                              <p:spTgt spid="11"/>
                                            </p:tgtEl>
                                          </p:cBhvr>
                                          <p:by x="105000" y="105000"/>
                                        </p:animScale>
                                      </p:childTnLst>
                                    </p:cTn>
                                  </p:par>
                                </p:childTnLst>
                              </p:cTn>
                            </p:par>
                            <p:par>
                              <p:cTn id="46" fill="hold">
                                <p:stCondLst>
                                  <p:cond delay="2750"/>
                                </p:stCondLst>
                                <p:childTnLst>
                                  <p:par>
                                    <p:cTn id="47" presetID="16" presetClass="entr" presetSubtype="21"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outVertic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 fill="hold"/>
                                            <p:tgtEl>
                                              <p:spTgt spid="5"/>
                                            </p:tgtEl>
                                            <p:attrNameLst>
                                              <p:attrName>ppt_x</p:attrName>
                                            </p:attrNameLst>
                                          </p:cBhvr>
                                          <p:tavLst>
                                            <p:tav tm="0">
                                              <p:val>
                                                <p:strVal val="1+#ppt_w/2"/>
                                              </p:val>
                                            </p:tav>
                                            <p:tav tm="100000">
                                              <p:val>
                                                <p:strVal val="#ppt_x"/>
                                              </p:val>
                                            </p:tav>
                                          </p:tavLst>
                                        </p:anim>
                                        <p:anim calcmode="lin" valueType="num">
                                          <p:cBhvr additive="base">
                                            <p:cTn id="20" dur="1500" fill="hold"/>
                                            <p:tgtEl>
                                              <p:spTgt spid="5"/>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125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nodeType="withEffect">
                                      <p:stCondLst>
                                        <p:cond delay="125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1500"/>
                                </p:stCondLst>
                                <p:childTnLst>
                                  <p:par>
                                    <p:cTn id="32" presetID="50" presetClass="entr" presetSubtype="0" decel="100000" fill="hold" grpId="0"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strVal val="#ppt_w+.3"/>
                                              </p:val>
                                            </p:tav>
                                            <p:tav tm="100000">
                                              <p:val>
                                                <p:strVal val="#ppt_w"/>
                                              </p:val>
                                            </p:tav>
                                          </p:tavLst>
                                        </p:anim>
                                        <p:anim calcmode="lin" valueType="num">
                                          <p:cBhvr>
                                            <p:cTn id="35" dur="750" fill="hold"/>
                                            <p:tgtEl>
                                              <p:spTgt spid="7"/>
                                            </p:tgtEl>
                                            <p:attrNameLst>
                                              <p:attrName>ppt_h</p:attrName>
                                            </p:attrNameLst>
                                          </p:cBhvr>
                                          <p:tavLst>
                                            <p:tav tm="0">
                                              <p:val>
                                                <p:strVal val="#ppt_h"/>
                                              </p:val>
                                            </p:tav>
                                            <p:tav tm="100000">
                                              <p:val>
                                                <p:strVal val="#ppt_h"/>
                                              </p:val>
                                            </p:tav>
                                          </p:tavLst>
                                        </p:anim>
                                        <p:animEffect transition="in" filter="fade">
                                          <p:cBhvr>
                                            <p:cTn id="36" dur="750"/>
                                            <p:tgtEl>
                                              <p:spTgt spid="7"/>
                                            </p:tgtEl>
                                          </p:cBhvr>
                                        </p:animEffect>
                                      </p:childTnLst>
                                    </p:cTn>
                                  </p:par>
                                </p:childTnLst>
                              </p:cTn>
                            </p:par>
                            <p:par>
                              <p:cTn id="37" fill="hold">
                                <p:stCondLst>
                                  <p:cond delay="1125"/>
                                </p:stCondLst>
                                <p:childTnLst>
                                  <p:par>
                                    <p:cTn id="38" presetID="2" presetClass="entr" presetSubtype="2" fill="hold" grpId="0" nodeType="after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750" fill="hold"/>
                                            <p:tgtEl>
                                              <p:spTgt spid="11"/>
                                            </p:tgtEl>
                                            <p:attrNameLst>
                                              <p:attrName>ppt_x</p:attrName>
                                            </p:attrNameLst>
                                          </p:cBhvr>
                                          <p:tavLst>
                                            <p:tav tm="0">
                                              <p:val>
                                                <p:strVal val="1+#ppt_w/2"/>
                                              </p:val>
                                            </p:tav>
                                            <p:tav tm="100000">
                                              <p:val>
                                                <p:strVal val="#ppt_x"/>
                                              </p:val>
                                            </p:tav>
                                          </p:tavLst>
                                        </p:anim>
                                        <p:anim calcmode="lin" valueType="num">
                                          <p:cBhvr additive="base">
                                            <p:cTn id="41" dur="75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2099"/>
                                </p:stCondLst>
                                <p:childTnLst>
                                  <p:par>
                                    <p:cTn id="43" presetID="26" presetClass="emph" presetSubtype="0" fill="hold" grpId="1" nodeType="afterEffect">
                                      <p:stCondLst>
                                        <p:cond delay="0"/>
                                      </p:stCondLst>
                                      <p:iterate type="lt">
                                        <p:tmPct val="10000"/>
                                      </p:iterate>
                                      <p:childTnLst>
                                        <p:animEffect transition="out" filter="fade">
                                          <p:cBhvr>
                                            <p:cTn id="44" dur="500" tmFilter="0, 0; .2, .5; .8, .5; 1, 0"/>
                                            <p:tgtEl>
                                              <p:spTgt spid="11"/>
                                            </p:tgtEl>
                                          </p:cBhvr>
                                        </p:animEffect>
                                        <p:animScale>
                                          <p:cBhvr>
                                            <p:cTn id="45" dur="250" autoRev="1" fill="hold"/>
                                            <p:tgtEl>
                                              <p:spTgt spid="11"/>
                                            </p:tgtEl>
                                          </p:cBhvr>
                                          <p:by x="105000" y="105000"/>
                                        </p:animScale>
                                      </p:childTnLst>
                                    </p:cTn>
                                  </p:par>
                                </p:childTnLst>
                              </p:cTn>
                            </p:par>
                            <p:par>
                              <p:cTn id="46" fill="hold">
                                <p:stCondLst>
                                  <p:cond delay="2750"/>
                                </p:stCondLst>
                                <p:childTnLst>
                                  <p:par>
                                    <p:cTn id="47" presetID="16" presetClass="entr" presetSubtype="21"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outVertic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1" grpId="0"/>
          <p:bldP spid="11"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工作成果展示</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92576" y="5633038"/>
            <a:ext cx="871735" cy="1193212"/>
          </a:xfrm>
          <a:prstGeom prst="rect">
            <a:avLst/>
          </a:prstGeom>
        </p:spPr>
      </p:pic>
      <p:grpSp>
        <p:nvGrpSpPr>
          <p:cNvPr id="80" name="组合 79"/>
          <p:cNvGrpSpPr/>
          <p:nvPr/>
        </p:nvGrpSpPr>
        <p:grpSpPr>
          <a:xfrm>
            <a:off x="1329313" y="2085182"/>
            <a:ext cx="2804537" cy="2687636"/>
            <a:chOff x="1329313" y="1651002"/>
            <a:chExt cx="2804537" cy="2687636"/>
          </a:xfrm>
        </p:grpSpPr>
        <p:sp>
          <p:nvSpPr>
            <p:cNvPr id="81" name="îṣļîďê"/>
            <p:cNvSpPr/>
            <p:nvPr/>
          </p:nvSpPr>
          <p:spPr bwMode="auto">
            <a:xfrm>
              <a:off x="1769030" y="1679959"/>
              <a:ext cx="1915450" cy="2629722"/>
            </a:xfrm>
            <a:custGeom>
              <a:avLst/>
              <a:gdLst>
                <a:gd name="T0" fmla="*/ 156 w 200"/>
                <a:gd name="T1" fmla="*/ 44 h 275"/>
                <a:gd name="T2" fmla="*/ 156 w 200"/>
                <a:gd name="T3" fmla="*/ 0 h 275"/>
                <a:gd name="T4" fmla="*/ 13 w 200"/>
                <a:gd name="T5" fmla="*/ 0 h 275"/>
                <a:gd name="T6" fmla="*/ 0 w 200"/>
                <a:gd name="T7" fmla="*/ 13 h 275"/>
                <a:gd name="T8" fmla="*/ 0 w 200"/>
                <a:gd name="T9" fmla="*/ 250 h 275"/>
                <a:gd name="T10" fmla="*/ 0 w 200"/>
                <a:gd name="T11" fmla="*/ 262 h 275"/>
                <a:gd name="T12" fmla="*/ 13 w 200"/>
                <a:gd name="T13" fmla="*/ 275 h 275"/>
                <a:gd name="T14" fmla="*/ 187 w 200"/>
                <a:gd name="T15" fmla="*/ 275 h 275"/>
                <a:gd name="T16" fmla="*/ 200 w 200"/>
                <a:gd name="T17" fmla="*/ 262 h 275"/>
                <a:gd name="T18" fmla="*/ 200 w 200"/>
                <a:gd name="T19" fmla="*/ 44 h 275"/>
                <a:gd name="T20" fmla="*/ 156 w 200"/>
                <a:gd name="T21"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75">
                  <a:moveTo>
                    <a:pt x="156" y="44"/>
                  </a:moveTo>
                  <a:cubicBezTo>
                    <a:pt x="156" y="0"/>
                    <a:pt x="156" y="0"/>
                    <a:pt x="156" y="0"/>
                  </a:cubicBezTo>
                  <a:cubicBezTo>
                    <a:pt x="13" y="0"/>
                    <a:pt x="13" y="0"/>
                    <a:pt x="13" y="0"/>
                  </a:cubicBezTo>
                  <a:cubicBezTo>
                    <a:pt x="6" y="0"/>
                    <a:pt x="0" y="6"/>
                    <a:pt x="0" y="13"/>
                  </a:cubicBezTo>
                  <a:cubicBezTo>
                    <a:pt x="0" y="250"/>
                    <a:pt x="0" y="250"/>
                    <a:pt x="0" y="250"/>
                  </a:cubicBezTo>
                  <a:cubicBezTo>
                    <a:pt x="0" y="262"/>
                    <a:pt x="0" y="262"/>
                    <a:pt x="0" y="262"/>
                  </a:cubicBezTo>
                  <a:cubicBezTo>
                    <a:pt x="0" y="269"/>
                    <a:pt x="6" y="275"/>
                    <a:pt x="13" y="275"/>
                  </a:cubicBezTo>
                  <a:cubicBezTo>
                    <a:pt x="187" y="275"/>
                    <a:pt x="187" y="275"/>
                    <a:pt x="187" y="275"/>
                  </a:cubicBezTo>
                  <a:cubicBezTo>
                    <a:pt x="194" y="275"/>
                    <a:pt x="200" y="269"/>
                    <a:pt x="200" y="262"/>
                  </a:cubicBezTo>
                  <a:cubicBezTo>
                    <a:pt x="200" y="44"/>
                    <a:pt x="200" y="44"/>
                    <a:pt x="200" y="44"/>
                  </a:cubicBezTo>
                  <a:lnTo>
                    <a:pt x="156" y="44"/>
                  </a:lnTo>
                  <a:close/>
                </a:path>
              </a:pathLst>
            </a:custGeom>
            <a:solidFill>
              <a:schemeClr val="bg1"/>
            </a:solidFill>
            <a:ln>
              <a:noFill/>
            </a:ln>
          </p:spPr>
          <p:txBody>
            <a:bodyPr anchor="ctr"/>
            <a:lstStyle/>
            <a:p>
              <a:pPr algn="ctr"/>
              <a:endParaRPr/>
            </a:p>
          </p:txBody>
        </p:sp>
        <p:sp>
          <p:nvSpPr>
            <p:cNvPr id="82" name="îṡľiḍé"/>
            <p:cNvSpPr/>
            <p:nvPr/>
          </p:nvSpPr>
          <p:spPr bwMode="auto">
            <a:xfrm>
              <a:off x="3262995" y="1679959"/>
              <a:ext cx="421485" cy="420412"/>
            </a:xfrm>
            <a:custGeom>
              <a:avLst/>
              <a:gdLst>
                <a:gd name="T0" fmla="*/ 0 w 44"/>
                <a:gd name="T1" fmla="*/ 0 h 44"/>
                <a:gd name="T2" fmla="*/ 44 w 44"/>
                <a:gd name="T3" fmla="*/ 44 h 44"/>
                <a:gd name="T4" fmla="*/ 0 w 44"/>
                <a:gd name="T5" fmla="*/ 44 h 44"/>
                <a:gd name="T6" fmla="*/ 0 w 44"/>
                <a:gd name="T7" fmla="*/ 0 h 44"/>
              </a:gdLst>
              <a:ahLst/>
              <a:cxnLst>
                <a:cxn ang="0">
                  <a:pos x="T0" y="T1"/>
                </a:cxn>
                <a:cxn ang="0">
                  <a:pos x="T2" y="T3"/>
                </a:cxn>
                <a:cxn ang="0">
                  <a:pos x="T4" y="T5"/>
                </a:cxn>
                <a:cxn ang="0">
                  <a:pos x="T6" y="T7"/>
                </a:cxn>
              </a:cxnLst>
              <a:rect l="0" t="0" r="r" b="b"/>
              <a:pathLst>
                <a:path w="44" h="44">
                  <a:moveTo>
                    <a:pt x="0" y="0"/>
                  </a:moveTo>
                  <a:cubicBezTo>
                    <a:pt x="17" y="17"/>
                    <a:pt x="27" y="27"/>
                    <a:pt x="44" y="44"/>
                  </a:cubicBezTo>
                  <a:cubicBezTo>
                    <a:pt x="0" y="44"/>
                    <a:pt x="0" y="44"/>
                    <a:pt x="0" y="44"/>
                  </a:cubicBezTo>
                  <a:lnTo>
                    <a:pt x="0" y="0"/>
                  </a:lnTo>
                  <a:close/>
                </a:path>
              </a:pathLst>
            </a:custGeom>
            <a:solidFill>
              <a:srgbClr val="FFC73E"/>
            </a:solidFill>
            <a:ln>
              <a:noFill/>
            </a:ln>
          </p:spPr>
          <p:txBody>
            <a:bodyPr anchor="ctr"/>
            <a:lstStyle/>
            <a:p>
              <a:pPr algn="ctr"/>
              <a:endParaRPr/>
            </a:p>
          </p:txBody>
        </p:sp>
        <p:sp>
          <p:nvSpPr>
            <p:cNvPr id="83" name="iṣḻíḓé"/>
            <p:cNvSpPr/>
            <p:nvPr/>
          </p:nvSpPr>
          <p:spPr bwMode="auto">
            <a:xfrm>
              <a:off x="3856077" y="1975963"/>
              <a:ext cx="134060" cy="134060"/>
            </a:xfrm>
            <a:custGeom>
              <a:avLst/>
              <a:gdLst>
                <a:gd name="T0" fmla="*/ 11 w 14"/>
                <a:gd name="T1" fmla="*/ 2 h 14"/>
                <a:gd name="T2" fmla="*/ 11 w 14"/>
                <a:gd name="T3" fmla="*/ 11 h 14"/>
                <a:gd name="T4" fmla="*/ 3 w 14"/>
                <a:gd name="T5" fmla="*/ 11 h 14"/>
                <a:gd name="T6" fmla="*/ 3 w 14"/>
                <a:gd name="T7" fmla="*/ 2 h 14"/>
                <a:gd name="T8" fmla="*/ 11 w 14"/>
                <a:gd name="T9" fmla="*/ 2 h 14"/>
              </a:gdLst>
              <a:ahLst/>
              <a:cxnLst>
                <a:cxn ang="0">
                  <a:pos x="T0" y="T1"/>
                </a:cxn>
                <a:cxn ang="0">
                  <a:pos x="T2" y="T3"/>
                </a:cxn>
                <a:cxn ang="0">
                  <a:pos x="T4" y="T5"/>
                </a:cxn>
                <a:cxn ang="0">
                  <a:pos x="T6" y="T7"/>
                </a:cxn>
                <a:cxn ang="0">
                  <a:pos x="T8" y="T9"/>
                </a:cxn>
              </a:cxnLst>
              <a:rect l="0" t="0" r="r" b="b"/>
              <a:pathLst>
                <a:path w="14" h="14">
                  <a:moveTo>
                    <a:pt x="11" y="2"/>
                  </a:moveTo>
                  <a:cubicBezTo>
                    <a:pt x="14" y="5"/>
                    <a:pt x="14" y="9"/>
                    <a:pt x="11" y="11"/>
                  </a:cubicBezTo>
                  <a:cubicBezTo>
                    <a:pt x="9" y="14"/>
                    <a:pt x="5" y="14"/>
                    <a:pt x="3" y="11"/>
                  </a:cubicBezTo>
                  <a:cubicBezTo>
                    <a:pt x="0" y="9"/>
                    <a:pt x="0" y="5"/>
                    <a:pt x="3" y="2"/>
                  </a:cubicBezTo>
                  <a:cubicBezTo>
                    <a:pt x="5" y="0"/>
                    <a:pt x="9" y="0"/>
                    <a:pt x="11" y="2"/>
                  </a:cubicBezTo>
                  <a:close/>
                </a:path>
              </a:pathLst>
            </a:custGeom>
            <a:solidFill>
              <a:srgbClr val="FFE9B3"/>
            </a:solidFill>
            <a:ln>
              <a:noFill/>
            </a:ln>
          </p:spPr>
          <p:txBody>
            <a:bodyPr anchor="ctr"/>
            <a:lstStyle/>
            <a:p>
              <a:pPr algn="ctr"/>
              <a:endParaRPr/>
            </a:p>
          </p:txBody>
        </p:sp>
        <p:sp>
          <p:nvSpPr>
            <p:cNvPr id="84" name="i$lïdè"/>
            <p:cNvSpPr/>
            <p:nvPr/>
          </p:nvSpPr>
          <p:spPr bwMode="auto">
            <a:xfrm>
              <a:off x="3856077" y="3286534"/>
              <a:ext cx="134060" cy="134060"/>
            </a:xfrm>
            <a:custGeom>
              <a:avLst/>
              <a:gdLst>
                <a:gd name="T0" fmla="*/ 11 w 14"/>
                <a:gd name="T1" fmla="*/ 3 h 14"/>
                <a:gd name="T2" fmla="*/ 11 w 14"/>
                <a:gd name="T3" fmla="*/ 11 h 14"/>
                <a:gd name="T4" fmla="*/ 3 w 14"/>
                <a:gd name="T5" fmla="*/ 11 h 14"/>
                <a:gd name="T6" fmla="*/ 3 w 14"/>
                <a:gd name="T7" fmla="*/ 3 h 14"/>
                <a:gd name="T8" fmla="*/ 11 w 14"/>
                <a:gd name="T9" fmla="*/ 3 h 14"/>
              </a:gdLst>
              <a:ahLst/>
              <a:cxnLst>
                <a:cxn ang="0">
                  <a:pos x="T0" y="T1"/>
                </a:cxn>
                <a:cxn ang="0">
                  <a:pos x="T2" y="T3"/>
                </a:cxn>
                <a:cxn ang="0">
                  <a:pos x="T4" y="T5"/>
                </a:cxn>
                <a:cxn ang="0">
                  <a:pos x="T6" y="T7"/>
                </a:cxn>
                <a:cxn ang="0">
                  <a:pos x="T8" y="T9"/>
                </a:cxn>
              </a:cxnLst>
              <a:rect l="0" t="0" r="r" b="b"/>
              <a:pathLst>
                <a:path w="14" h="14">
                  <a:moveTo>
                    <a:pt x="11" y="3"/>
                  </a:moveTo>
                  <a:cubicBezTo>
                    <a:pt x="14" y="5"/>
                    <a:pt x="14" y="9"/>
                    <a:pt x="11" y="11"/>
                  </a:cubicBezTo>
                  <a:cubicBezTo>
                    <a:pt x="9" y="14"/>
                    <a:pt x="5" y="14"/>
                    <a:pt x="3" y="11"/>
                  </a:cubicBezTo>
                  <a:cubicBezTo>
                    <a:pt x="0" y="9"/>
                    <a:pt x="0" y="5"/>
                    <a:pt x="3" y="3"/>
                  </a:cubicBezTo>
                  <a:cubicBezTo>
                    <a:pt x="5" y="0"/>
                    <a:pt x="9" y="0"/>
                    <a:pt x="11" y="3"/>
                  </a:cubicBezTo>
                  <a:close/>
                </a:path>
              </a:pathLst>
            </a:custGeom>
            <a:solidFill>
              <a:srgbClr val="FFE9B3"/>
            </a:solidFill>
            <a:ln>
              <a:noFill/>
            </a:ln>
          </p:spPr>
          <p:txBody>
            <a:bodyPr anchor="ctr"/>
            <a:lstStyle/>
            <a:p>
              <a:pPr algn="ctr"/>
              <a:endParaRPr/>
            </a:p>
          </p:txBody>
        </p:sp>
        <p:sp>
          <p:nvSpPr>
            <p:cNvPr id="85" name="ïSľíďè"/>
            <p:cNvSpPr/>
            <p:nvPr/>
          </p:nvSpPr>
          <p:spPr bwMode="auto">
            <a:xfrm>
              <a:off x="3435665" y="4004024"/>
              <a:ext cx="134060" cy="134060"/>
            </a:xfrm>
            <a:custGeom>
              <a:avLst/>
              <a:gdLst>
                <a:gd name="T0" fmla="*/ 12 w 14"/>
                <a:gd name="T1" fmla="*/ 3 h 14"/>
                <a:gd name="T2" fmla="*/ 12 w 14"/>
                <a:gd name="T3" fmla="*/ 11 h 14"/>
                <a:gd name="T4" fmla="*/ 3 w 14"/>
                <a:gd name="T5" fmla="*/ 11 h 14"/>
                <a:gd name="T6" fmla="*/ 3 w 14"/>
                <a:gd name="T7" fmla="*/ 3 h 14"/>
                <a:gd name="T8" fmla="*/ 12 w 14"/>
                <a:gd name="T9" fmla="*/ 3 h 14"/>
              </a:gdLst>
              <a:ahLst/>
              <a:cxnLst>
                <a:cxn ang="0">
                  <a:pos x="T0" y="T1"/>
                </a:cxn>
                <a:cxn ang="0">
                  <a:pos x="T2" y="T3"/>
                </a:cxn>
                <a:cxn ang="0">
                  <a:pos x="T4" y="T5"/>
                </a:cxn>
                <a:cxn ang="0">
                  <a:pos x="T6" y="T7"/>
                </a:cxn>
                <a:cxn ang="0">
                  <a:pos x="T8" y="T9"/>
                </a:cxn>
              </a:cxnLst>
              <a:rect l="0" t="0" r="r" b="b"/>
              <a:pathLst>
                <a:path w="14" h="14">
                  <a:moveTo>
                    <a:pt x="12" y="3"/>
                  </a:moveTo>
                  <a:cubicBezTo>
                    <a:pt x="14" y="5"/>
                    <a:pt x="14" y="9"/>
                    <a:pt x="12" y="11"/>
                  </a:cubicBezTo>
                  <a:cubicBezTo>
                    <a:pt x="9" y="14"/>
                    <a:pt x="5" y="14"/>
                    <a:pt x="3" y="11"/>
                  </a:cubicBezTo>
                  <a:cubicBezTo>
                    <a:pt x="0" y="9"/>
                    <a:pt x="0" y="5"/>
                    <a:pt x="3" y="3"/>
                  </a:cubicBezTo>
                  <a:cubicBezTo>
                    <a:pt x="5" y="0"/>
                    <a:pt x="9" y="0"/>
                    <a:pt x="12" y="3"/>
                  </a:cubicBezTo>
                  <a:close/>
                </a:path>
              </a:pathLst>
            </a:custGeom>
            <a:solidFill>
              <a:srgbClr val="FFC73E"/>
            </a:solidFill>
            <a:ln>
              <a:noFill/>
            </a:ln>
          </p:spPr>
          <p:txBody>
            <a:bodyPr anchor="ctr"/>
            <a:lstStyle/>
            <a:p>
              <a:pPr algn="ctr"/>
              <a:endParaRPr/>
            </a:p>
          </p:txBody>
        </p:sp>
        <p:sp>
          <p:nvSpPr>
            <p:cNvPr id="86" name="íṣḷïḍè"/>
            <p:cNvSpPr/>
            <p:nvPr/>
          </p:nvSpPr>
          <p:spPr bwMode="auto">
            <a:xfrm>
              <a:off x="1473025" y="2808208"/>
              <a:ext cx="124408" cy="134060"/>
            </a:xfrm>
            <a:custGeom>
              <a:avLst/>
              <a:gdLst>
                <a:gd name="T0" fmla="*/ 11 w 13"/>
                <a:gd name="T1" fmla="*/ 3 h 14"/>
                <a:gd name="T2" fmla="*/ 11 w 13"/>
                <a:gd name="T3" fmla="*/ 12 h 14"/>
                <a:gd name="T4" fmla="*/ 2 w 13"/>
                <a:gd name="T5" fmla="*/ 12 h 14"/>
                <a:gd name="T6" fmla="*/ 2 w 13"/>
                <a:gd name="T7" fmla="*/ 3 h 14"/>
                <a:gd name="T8" fmla="*/ 11 w 13"/>
                <a:gd name="T9" fmla="*/ 3 h 14"/>
              </a:gdLst>
              <a:ahLst/>
              <a:cxnLst>
                <a:cxn ang="0">
                  <a:pos x="T0" y="T1"/>
                </a:cxn>
                <a:cxn ang="0">
                  <a:pos x="T2" y="T3"/>
                </a:cxn>
                <a:cxn ang="0">
                  <a:pos x="T4" y="T5"/>
                </a:cxn>
                <a:cxn ang="0">
                  <a:pos x="T6" y="T7"/>
                </a:cxn>
                <a:cxn ang="0">
                  <a:pos x="T8" y="T9"/>
                </a:cxn>
              </a:cxnLst>
              <a:rect l="0" t="0" r="r" b="b"/>
              <a:pathLst>
                <a:path w="13" h="14">
                  <a:moveTo>
                    <a:pt x="11" y="3"/>
                  </a:moveTo>
                  <a:cubicBezTo>
                    <a:pt x="13" y="5"/>
                    <a:pt x="13" y="9"/>
                    <a:pt x="11" y="12"/>
                  </a:cubicBezTo>
                  <a:cubicBezTo>
                    <a:pt x="8" y="14"/>
                    <a:pt x="4" y="14"/>
                    <a:pt x="2" y="12"/>
                  </a:cubicBezTo>
                  <a:cubicBezTo>
                    <a:pt x="0" y="9"/>
                    <a:pt x="0" y="5"/>
                    <a:pt x="2" y="3"/>
                  </a:cubicBezTo>
                  <a:cubicBezTo>
                    <a:pt x="4" y="0"/>
                    <a:pt x="8" y="0"/>
                    <a:pt x="11" y="3"/>
                  </a:cubicBezTo>
                  <a:close/>
                </a:path>
              </a:pathLst>
            </a:custGeom>
            <a:solidFill>
              <a:srgbClr val="FFE9B3"/>
            </a:solidFill>
            <a:ln>
              <a:noFill/>
            </a:ln>
          </p:spPr>
          <p:txBody>
            <a:bodyPr anchor="ctr"/>
            <a:lstStyle/>
            <a:p>
              <a:pPr algn="ctr"/>
              <a:endParaRPr/>
            </a:p>
          </p:txBody>
        </p:sp>
        <p:sp>
          <p:nvSpPr>
            <p:cNvPr id="87" name="ïśļïḍe"/>
            <p:cNvSpPr/>
            <p:nvPr/>
          </p:nvSpPr>
          <p:spPr bwMode="auto">
            <a:xfrm>
              <a:off x="3234038" y="1651002"/>
              <a:ext cx="478326" cy="478326"/>
            </a:xfrm>
            <a:custGeom>
              <a:avLst/>
              <a:gdLst>
                <a:gd name="T0" fmla="*/ 47 w 50"/>
                <a:gd name="T1" fmla="*/ 50 h 50"/>
                <a:gd name="T2" fmla="*/ 3 w 50"/>
                <a:gd name="T3" fmla="*/ 50 h 50"/>
                <a:gd name="T4" fmla="*/ 0 w 50"/>
                <a:gd name="T5" fmla="*/ 47 h 50"/>
                <a:gd name="T6" fmla="*/ 0 w 50"/>
                <a:gd name="T7" fmla="*/ 3 h 50"/>
                <a:gd name="T8" fmla="*/ 3 w 50"/>
                <a:gd name="T9" fmla="*/ 0 h 50"/>
                <a:gd name="T10" fmla="*/ 6 w 50"/>
                <a:gd name="T11" fmla="*/ 3 h 50"/>
                <a:gd name="T12" fmla="*/ 6 w 50"/>
                <a:gd name="T13" fmla="*/ 44 h 50"/>
                <a:gd name="T14" fmla="*/ 47 w 50"/>
                <a:gd name="T15" fmla="*/ 44 h 50"/>
                <a:gd name="T16" fmla="*/ 50 w 50"/>
                <a:gd name="T17" fmla="*/ 47 h 50"/>
                <a:gd name="T18" fmla="*/ 47 w 50"/>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47" y="50"/>
                  </a:moveTo>
                  <a:cubicBezTo>
                    <a:pt x="3" y="50"/>
                    <a:pt x="3" y="50"/>
                    <a:pt x="3" y="50"/>
                  </a:cubicBezTo>
                  <a:cubicBezTo>
                    <a:pt x="2" y="50"/>
                    <a:pt x="0" y="49"/>
                    <a:pt x="0" y="47"/>
                  </a:cubicBezTo>
                  <a:cubicBezTo>
                    <a:pt x="0" y="3"/>
                    <a:pt x="0" y="3"/>
                    <a:pt x="0" y="3"/>
                  </a:cubicBezTo>
                  <a:cubicBezTo>
                    <a:pt x="0" y="2"/>
                    <a:pt x="2" y="0"/>
                    <a:pt x="3" y="0"/>
                  </a:cubicBezTo>
                  <a:cubicBezTo>
                    <a:pt x="5" y="0"/>
                    <a:pt x="6" y="2"/>
                    <a:pt x="6" y="3"/>
                  </a:cubicBezTo>
                  <a:cubicBezTo>
                    <a:pt x="6" y="44"/>
                    <a:pt x="6" y="44"/>
                    <a:pt x="6" y="44"/>
                  </a:cubicBezTo>
                  <a:cubicBezTo>
                    <a:pt x="47" y="44"/>
                    <a:pt x="47" y="44"/>
                    <a:pt x="47" y="44"/>
                  </a:cubicBezTo>
                  <a:cubicBezTo>
                    <a:pt x="49" y="44"/>
                    <a:pt x="50" y="45"/>
                    <a:pt x="50" y="47"/>
                  </a:cubicBezTo>
                  <a:cubicBezTo>
                    <a:pt x="50" y="49"/>
                    <a:pt x="49" y="50"/>
                    <a:pt x="47" y="50"/>
                  </a:cubicBezTo>
                  <a:close/>
                </a:path>
              </a:pathLst>
            </a:custGeom>
            <a:solidFill>
              <a:srgbClr val="FFC73E"/>
            </a:solidFill>
            <a:ln>
              <a:noFill/>
            </a:ln>
          </p:spPr>
          <p:txBody>
            <a:bodyPr anchor="ctr"/>
            <a:lstStyle/>
            <a:p>
              <a:pPr algn="ctr"/>
              <a:endParaRPr/>
            </a:p>
          </p:txBody>
        </p:sp>
        <p:sp>
          <p:nvSpPr>
            <p:cNvPr id="88" name="ïśľïḍê"/>
            <p:cNvSpPr/>
            <p:nvPr/>
          </p:nvSpPr>
          <p:spPr bwMode="auto">
            <a:xfrm>
              <a:off x="1741146" y="1651002"/>
              <a:ext cx="1971219" cy="2687636"/>
            </a:xfrm>
            <a:custGeom>
              <a:avLst/>
              <a:gdLst>
                <a:gd name="T0" fmla="*/ 190 w 206"/>
                <a:gd name="T1" fmla="*/ 281 h 281"/>
                <a:gd name="T2" fmla="*/ 16 w 206"/>
                <a:gd name="T3" fmla="*/ 281 h 281"/>
                <a:gd name="T4" fmla="*/ 0 w 206"/>
                <a:gd name="T5" fmla="*/ 265 h 281"/>
                <a:gd name="T6" fmla="*/ 0 w 206"/>
                <a:gd name="T7" fmla="*/ 16 h 281"/>
                <a:gd name="T8" fmla="*/ 16 w 206"/>
                <a:gd name="T9" fmla="*/ 0 h 281"/>
                <a:gd name="T10" fmla="*/ 159 w 206"/>
                <a:gd name="T11" fmla="*/ 0 h 281"/>
                <a:gd name="T12" fmla="*/ 162 w 206"/>
                <a:gd name="T13" fmla="*/ 1 h 281"/>
                <a:gd name="T14" fmla="*/ 177 w 206"/>
                <a:gd name="T15" fmla="*/ 17 h 281"/>
                <a:gd name="T16" fmla="*/ 205 w 206"/>
                <a:gd name="T17" fmla="*/ 45 h 281"/>
                <a:gd name="T18" fmla="*/ 206 w 206"/>
                <a:gd name="T19" fmla="*/ 47 h 281"/>
                <a:gd name="T20" fmla="*/ 206 w 206"/>
                <a:gd name="T21" fmla="*/ 265 h 281"/>
                <a:gd name="T22" fmla="*/ 190 w 206"/>
                <a:gd name="T23" fmla="*/ 281 h 281"/>
                <a:gd name="T24" fmla="*/ 16 w 206"/>
                <a:gd name="T25" fmla="*/ 6 h 281"/>
                <a:gd name="T26" fmla="*/ 6 w 206"/>
                <a:gd name="T27" fmla="*/ 16 h 281"/>
                <a:gd name="T28" fmla="*/ 6 w 206"/>
                <a:gd name="T29" fmla="*/ 265 h 281"/>
                <a:gd name="T30" fmla="*/ 16 w 206"/>
                <a:gd name="T31" fmla="*/ 275 h 281"/>
                <a:gd name="T32" fmla="*/ 190 w 206"/>
                <a:gd name="T33" fmla="*/ 275 h 281"/>
                <a:gd name="T34" fmla="*/ 200 w 206"/>
                <a:gd name="T35" fmla="*/ 265 h 281"/>
                <a:gd name="T36" fmla="*/ 200 w 206"/>
                <a:gd name="T37" fmla="*/ 48 h 281"/>
                <a:gd name="T38" fmla="*/ 173 w 206"/>
                <a:gd name="T39" fmla="*/ 21 h 281"/>
                <a:gd name="T40" fmla="*/ 158 w 206"/>
                <a:gd name="T41" fmla="*/ 6 h 281"/>
                <a:gd name="T42" fmla="*/ 16 w 206"/>
                <a:gd name="T43"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81">
                  <a:moveTo>
                    <a:pt x="190" y="281"/>
                  </a:moveTo>
                  <a:cubicBezTo>
                    <a:pt x="16" y="281"/>
                    <a:pt x="16" y="281"/>
                    <a:pt x="16" y="281"/>
                  </a:cubicBezTo>
                  <a:cubicBezTo>
                    <a:pt x="7" y="281"/>
                    <a:pt x="0" y="274"/>
                    <a:pt x="0" y="265"/>
                  </a:cubicBezTo>
                  <a:cubicBezTo>
                    <a:pt x="0" y="16"/>
                    <a:pt x="0" y="16"/>
                    <a:pt x="0" y="16"/>
                  </a:cubicBezTo>
                  <a:cubicBezTo>
                    <a:pt x="0" y="7"/>
                    <a:pt x="7" y="0"/>
                    <a:pt x="16" y="0"/>
                  </a:cubicBezTo>
                  <a:cubicBezTo>
                    <a:pt x="159" y="0"/>
                    <a:pt x="159" y="0"/>
                    <a:pt x="159" y="0"/>
                  </a:cubicBezTo>
                  <a:cubicBezTo>
                    <a:pt x="160" y="0"/>
                    <a:pt x="161" y="1"/>
                    <a:pt x="162" y="1"/>
                  </a:cubicBezTo>
                  <a:cubicBezTo>
                    <a:pt x="177" y="17"/>
                    <a:pt x="177" y="17"/>
                    <a:pt x="177" y="17"/>
                  </a:cubicBezTo>
                  <a:cubicBezTo>
                    <a:pt x="186" y="26"/>
                    <a:pt x="194" y="34"/>
                    <a:pt x="205" y="45"/>
                  </a:cubicBezTo>
                  <a:cubicBezTo>
                    <a:pt x="206" y="45"/>
                    <a:pt x="206" y="46"/>
                    <a:pt x="206" y="47"/>
                  </a:cubicBezTo>
                  <a:cubicBezTo>
                    <a:pt x="206" y="265"/>
                    <a:pt x="206" y="265"/>
                    <a:pt x="206" y="265"/>
                  </a:cubicBezTo>
                  <a:cubicBezTo>
                    <a:pt x="206" y="274"/>
                    <a:pt x="199" y="281"/>
                    <a:pt x="190" y="281"/>
                  </a:cubicBezTo>
                  <a:close/>
                  <a:moveTo>
                    <a:pt x="16" y="6"/>
                  </a:moveTo>
                  <a:cubicBezTo>
                    <a:pt x="11" y="6"/>
                    <a:pt x="6" y="11"/>
                    <a:pt x="6" y="16"/>
                  </a:cubicBezTo>
                  <a:cubicBezTo>
                    <a:pt x="6" y="265"/>
                    <a:pt x="6" y="265"/>
                    <a:pt x="6" y="265"/>
                  </a:cubicBezTo>
                  <a:cubicBezTo>
                    <a:pt x="6" y="270"/>
                    <a:pt x="11" y="275"/>
                    <a:pt x="16" y="275"/>
                  </a:cubicBezTo>
                  <a:cubicBezTo>
                    <a:pt x="190" y="275"/>
                    <a:pt x="190" y="275"/>
                    <a:pt x="190" y="275"/>
                  </a:cubicBezTo>
                  <a:cubicBezTo>
                    <a:pt x="195" y="275"/>
                    <a:pt x="200" y="270"/>
                    <a:pt x="200" y="265"/>
                  </a:cubicBezTo>
                  <a:cubicBezTo>
                    <a:pt x="200" y="48"/>
                    <a:pt x="200" y="48"/>
                    <a:pt x="200" y="48"/>
                  </a:cubicBezTo>
                  <a:cubicBezTo>
                    <a:pt x="189" y="38"/>
                    <a:pt x="182" y="30"/>
                    <a:pt x="173" y="21"/>
                  </a:cubicBezTo>
                  <a:cubicBezTo>
                    <a:pt x="158" y="6"/>
                    <a:pt x="158" y="6"/>
                    <a:pt x="158" y="6"/>
                  </a:cubicBezTo>
                  <a:lnTo>
                    <a:pt x="16" y="6"/>
                  </a:lnTo>
                  <a:close/>
                </a:path>
              </a:pathLst>
            </a:custGeom>
            <a:solidFill>
              <a:srgbClr val="FFC73E"/>
            </a:solidFill>
            <a:ln>
              <a:noFill/>
            </a:ln>
          </p:spPr>
          <p:txBody>
            <a:bodyPr anchor="ctr"/>
            <a:lstStyle/>
            <a:p>
              <a:pPr algn="ctr"/>
              <a:endParaRPr/>
            </a:p>
          </p:txBody>
        </p:sp>
        <p:sp>
          <p:nvSpPr>
            <p:cNvPr id="89" name="isḷïďe"/>
            <p:cNvSpPr/>
            <p:nvPr/>
          </p:nvSpPr>
          <p:spPr bwMode="auto">
            <a:xfrm>
              <a:off x="1741146" y="4042633"/>
              <a:ext cx="1617301" cy="56842"/>
            </a:xfrm>
            <a:custGeom>
              <a:avLst/>
              <a:gdLst>
                <a:gd name="T0" fmla="*/ 166 w 169"/>
                <a:gd name="T1" fmla="*/ 6 h 6"/>
                <a:gd name="T2" fmla="*/ 3 w 169"/>
                <a:gd name="T3" fmla="*/ 6 h 6"/>
                <a:gd name="T4" fmla="*/ 0 w 169"/>
                <a:gd name="T5" fmla="*/ 3 h 6"/>
                <a:gd name="T6" fmla="*/ 3 w 169"/>
                <a:gd name="T7" fmla="*/ 0 h 6"/>
                <a:gd name="T8" fmla="*/ 166 w 169"/>
                <a:gd name="T9" fmla="*/ 0 h 6"/>
                <a:gd name="T10" fmla="*/ 169 w 169"/>
                <a:gd name="T11" fmla="*/ 3 h 6"/>
                <a:gd name="T12" fmla="*/ 166 w 16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69" h="6">
                  <a:moveTo>
                    <a:pt x="166" y="6"/>
                  </a:moveTo>
                  <a:cubicBezTo>
                    <a:pt x="3" y="6"/>
                    <a:pt x="3" y="6"/>
                    <a:pt x="3" y="6"/>
                  </a:cubicBezTo>
                  <a:cubicBezTo>
                    <a:pt x="2" y="6"/>
                    <a:pt x="0" y="5"/>
                    <a:pt x="0" y="3"/>
                  </a:cubicBezTo>
                  <a:cubicBezTo>
                    <a:pt x="0" y="1"/>
                    <a:pt x="2" y="0"/>
                    <a:pt x="3" y="0"/>
                  </a:cubicBezTo>
                  <a:cubicBezTo>
                    <a:pt x="166" y="0"/>
                    <a:pt x="166" y="0"/>
                    <a:pt x="166" y="0"/>
                  </a:cubicBezTo>
                  <a:cubicBezTo>
                    <a:pt x="167" y="0"/>
                    <a:pt x="169" y="1"/>
                    <a:pt x="169" y="3"/>
                  </a:cubicBezTo>
                  <a:cubicBezTo>
                    <a:pt x="169" y="5"/>
                    <a:pt x="167" y="6"/>
                    <a:pt x="166" y="6"/>
                  </a:cubicBezTo>
                  <a:close/>
                </a:path>
              </a:pathLst>
            </a:custGeom>
            <a:solidFill>
              <a:srgbClr val="FFC73E"/>
            </a:solidFill>
            <a:ln>
              <a:noFill/>
            </a:ln>
          </p:spPr>
          <p:txBody>
            <a:bodyPr anchor="ctr"/>
            <a:lstStyle/>
            <a:p>
              <a:pPr algn="ctr"/>
              <a:endParaRPr/>
            </a:p>
          </p:txBody>
        </p:sp>
        <p:sp>
          <p:nvSpPr>
            <p:cNvPr id="90" name="îṣlidé"/>
            <p:cNvSpPr/>
            <p:nvPr/>
          </p:nvSpPr>
          <p:spPr bwMode="auto">
            <a:xfrm>
              <a:off x="1329313" y="3267230"/>
              <a:ext cx="296005" cy="297077"/>
            </a:xfrm>
            <a:custGeom>
              <a:avLst/>
              <a:gdLst>
                <a:gd name="T0" fmla="*/ 15 w 31"/>
                <a:gd name="T1" fmla="*/ 31 h 31"/>
                <a:gd name="T2" fmla="*/ 0 w 31"/>
                <a:gd name="T3" fmla="*/ 15 h 31"/>
                <a:gd name="T4" fmla="*/ 15 w 31"/>
                <a:gd name="T5" fmla="*/ 0 h 31"/>
                <a:gd name="T6" fmla="*/ 31 w 31"/>
                <a:gd name="T7" fmla="*/ 15 h 31"/>
                <a:gd name="T8" fmla="*/ 15 w 31"/>
                <a:gd name="T9" fmla="*/ 31 h 31"/>
                <a:gd name="T10" fmla="*/ 15 w 31"/>
                <a:gd name="T11" fmla="*/ 6 h 31"/>
                <a:gd name="T12" fmla="*/ 6 w 31"/>
                <a:gd name="T13" fmla="*/ 15 h 31"/>
                <a:gd name="T14" fmla="*/ 15 w 31"/>
                <a:gd name="T15" fmla="*/ 25 h 31"/>
                <a:gd name="T16" fmla="*/ 24 w 31"/>
                <a:gd name="T17" fmla="*/ 15 h 31"/>
                <a:gd name="T18" fmla="*/ 15 w 31"/>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6"/>
                  </a:moveTo>
                  <a:cubicBezTo>
                    <a:pt x="10" y="6"/>
                    <a:pt x="6" y="10"/>
                    <a:pt x="6" y="15"/>
                  </a:cubicBezTo>
                  <a:cubicBezTo>
                    <a:pt x="6" y="20"/>
                    <a:pt x="10" y="25"/>
                    <a:pt x="15" y="25"/>
                  </a:cubicBezTo>
                  <a:cubicBezTo>
                    <a:pt x="20" y="25"/>
                    <a:pt x="24" y="20"/>
                    <a:pt x="24" y="15"/>
                  </a:cubicBezTo>
                  <a:cubicBezTo>
                    <a:pt x="24" y="10"/>
                    <a:pt x="20" y="6"/>
                    <a:pt x="15" y="6"/>
                  </a:cubicBezTo>
                  <a:close/>
                </a:path>
              </a:pathLst>
            </a:custGeom>
            <a:solidFill>
              <a:srgbClr val="FFE9B3"/>
            </a:solidFill>
            <a:ln>
              <a:noFill/>
            </a:ln>
          </p:spPr>
          <p:txBody>
            <a:bodyPr anchor="ctr"/>
            <a:lstStyle/>
            <a:p>
              <a:pPr algn="ctr"/>
              <a:endParaRPr/>
            </a:p>
          </p:txBody>
        </p:sp>
        <p:sp>
          <p:nvSpPr>
            <p:cNvPr id="91" name="ïsḷïďe"/>
            <p:cNvSpPr/>
            <p:nvPr/>
          </p:nvSpPr>
          <p:spPr bwMode="auto">
            <a:xfrm>
              <a:off x="3894686" y="2492899"/>
              <a:ext cx="239164" cy="239163"/>
            </a:xfrm>
            <a:custGeom>
              <a:avLst/>
              <a:gdLst>
                <a:gd name="T0" fmla="*/ 12 w 25"/>
                <a:gd name="T1" fmla="*/ 25 h 25"/>
                <a:gd name="T2" fmla="*/ 0 w 25"/>
                <a:gd name="T3" fmla="*/ 12 h 25"/>
                <a:gd name="T4" fmla="*/ 12 w 25"/>
                <a:gd name="T5" fmla="*/ 0 h 25"/>
                <a:gd name="T6" fmla="*/ 25 w 25"/>
                <a:gd name="T7" fmla="*/ 12 h 25"/>
                <a:gd name="T8" fmla="*/ 12 w 25"/>
                <a:gd name="T9" fmla="*/ 25 h 25"/>
                <a:gd name="T10" fmla="*/ 12 w 25"/>
                <a:gd name="T11" fmla="*/ 6 h 25"/>
                <a:gd name="T12" fmla="*/ 6 w 25"/>
                <a:gd name="T13" fmla="*/ 12 h 25"/>
                <a:gd name="T14" fmla="*/ 12 w 25"/>
                <a:gd name="T15" fmla="*/ 18 h 25"/>
                <a:gd name="T16" fmla="*/ 19 w 25"/>
                <a:gd name="T17" fmla="*/ 12 h 25"/>
                <a:gd name="T18" fmla="*/ 12 w 25"/>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5" y="25"/>
                    <a:pt x="0" y="19"/>
                    <a:pt x="0" y="12"/>
                  </a:cubicBezTo>
                  <a:cubicBezTo>
                    <a:pt x="0" y="5"/>
                    <a:pt x="5" y="0"/>
                    <a:pt x="12" y="0"/>
                  </a:cubicBezTo>
                  <a:cubicBezTo>
                    <a:pt x="19" y="0"/>
                    <a:pt x="25" y="5"/>
                    <a:pt x="25" y="12"/>
                  </a:cubicBezTo>
                  <a:cubicBezTo>
                    <a:pt x="25" y="19"/>
                    <a:pt x="19" y="25"/>
                    <a:pt x="12" y="25"/>
                  </a:cubicBezTo>
                  <a:close/>
                  <a:moveTo>
                    <a:pt x="12" y="6"/>
                  </a:moveTo>
                  <a:cubicBezTo>
                    <a:pt x="9" y="6"/>
                    <a:pt x="6" y="9"/>
                    <a:pt x="6" y="12"/>
                  </a:cubicBezTo>
                  <a:cubicBezTo>
                    <a:pt x="6" y="15"/>
                    <a:pt x="9" y="18"/>
                    <a:pt x="12" y="18"/>
                  </a:cubicBezTo>
                  <a:cubicBezTo>
                    <a:pt x="16" y="18"/>
                    <a:pt x="19" y="15"/>
                    <a:pt x="19" y="12"/>
                  </a:cubicBezTo>
                  <a:cubicBezTo>
                    <a:pt x="19" y="9"/>
                    <a:pt x="16" y="6"/>
                    <a:pt x="12" y="6"/>
                  </a:cubicBezTo>
                  <a:close/>
                </a:path>
              </a:pathLst>
            </a:custGeom>
            <a:solidFill>
              <a:srgbClr val="FFE9B3"/>
            </a:solidFill>
            <a:ln>
              <a:noFill/>
            </a:ln>
          </p:spPr>
          <p:txBody>
            <a:bodyPr anchor="ctr"/>
            <a:lstStyle/>
            <a:p>
              <a:pPr algn="ctr"/>
              <a:endParaRPr/>
            </a:p>
          </p:txBody>
        </p:sp>
      </p:grpSp>
      <p:grpSp>
        <p:nvGrpSpPr>
          <p:cNvPr id="92" name="组合 91"/>
          <p:cNvGrpSpPr/>
          <p:nvPr/>
        </p:nvGrpSpPr>
        <p:grpSpPr>
          <a:xfrm>
            <a:off x="4693731" y="2085182"/>
            <a:ext cx="2804537" cy="2687636"/>
            <a:chOff x="1329313" y="1651002"/>
            <a:chExt cx="2804537" cy="2687636"/>
          </a:xfrm>
        </p:grpSpPr>
        <p:sp>
          <p:nvSpPr>
            <p:cNvPr id="93" name="îṣļîďê"/>
            <p:cNvSpPr/>
            <p:nvPr/>
          </p:nvSpPr>
          <p:spPr bwMode="auto">
            <a:xfrm>
              <a:off x="1769030" y="1679959"/>
              <a:ext cx="1915450" cy="2629722"/>
            </a:xfrm>
            <a:custGeom>
              <a:avLst/>
              <a:gdLst>
                <a:gd name="T0" fmla="*/ 156 w 200"/>
                <a:gd name="T1" fmla="*/ 44 h 275"/>
                <a:gd name="T2" fmla="*/ 156 w 200"/>
                <a:gd name="T3" fmla="*/ 0 h 275"/>
                <a:gd name="T4" fmla="*/ 13 w 200"/>
                <a:gd name="T5" fmla="*/ 0 h 275"/>
                <a:gd name="T6" fmla="*/ 0 w 200"/>
                <a:gd name="T7" fmla="*/ 13 h 275"/>
                <a:gd name="T8" fmla="*/ 0 w 200"/>
                <a:gd name="T9" fmla="*/ 250 h 275"/>
                <a:gd name="T10" fmla="*/ 0 w 200"/>
                <a:gd name="T11" fmla="*/ 262 h 275"/>
                <a:gd name="T12" fmla="*/ 13 w 200"/>
                <a:gd name="T13" fmla="*/ 275 h 275"/>
                <a:gd name="T14" fmla="*/ 187 w 200"/>
                <a:gd name="T15" fmla="*/ 275 h 275"/>
                <a:gd name="T16" fmla="*/ 200 w 200"/>
                <a:gd name="T17" fmla="*/ 262 h 275"/>
                <a:gd name="T18" fmla="*/ 200 w 200"/>
                <a:gd name="T19" fmla="*/ 44 h 275"/>
                <a:gd name="T20" fmla="*/ 156 w 200"/>
                <a:gd name="T21"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75">
                  <a:moveTo>
                    <a:pt x="156" y="44"/>
                  </a:moveTo>
                  <a:cubicBezTo>
                    <a:pt x="156" y="0"/>
                    <a:pt x="156" y="0"/>
                    <a:pt x="156" y="0"/>
                  </a:cubicBezTo>
                  <a:cubicBezTo>
                    <a:pt x="13" y="0"/>
                    <a:pt x="13" y="0"/>
                    <a:pt x="13" y="0"/>
                  </a:cubicBezTo>
                  <a:cubicBezTo>
                    <a:pt x="6" y="0"/>
                    <a:pt x="0" y="6"/>
                    <a:pt x="0" y="13"/>
                  </a:cubicBezTo>
                  <a:cubicBezTo>
                    <a:pt x="0" y="250"/>
                    <a:pt x="0" y="250"/>
                    <a:pt x="0" y="250"/>
                  </a:cubicBezTo>
                  <a:cubicBezTo>
                    <a:pt x="0" y="262"/>
                    <a:pt x="0" y="262"/>
                    <a:pt x="0" y="262"/>
                  </a:cubicBezTo>
                  <a:cubicBezTo>
                    <a:pt x="0" y="269"/>
                    <a:pt x="6" y="275"/>
                    <a:pt x="13" y="275"/>
                  </a:cubicBezTo>
                  <a:cubicBezTo>
                    <a:pt x="187" y="275"/>
                    <a:pt x="187" y="275"/>
                    <a:pt x="187" y="275"/>
                  </a:cubicBezTo>
                  <a:cubicBezTo>
                    <a:pt x="194" y="275"/>
                    <a:pt x="200" y="269"/>
                    <a:pt x="200" y="262"/>
                  </a:cubicBezTo>
                  <a:cubicBezTo>
                    <a:pt x="200" y="44"/>
                    <a:pt x="200" y="44"/>
                    <a:pt x="200" y="44"/>
                  </a:cubicBezTo>
                  <a:lnTo>
                    <a:pt x="156" y="44"/>
                  </a:lnTo>
                  <a:close/>
                </a:path>
              </a:pathLst>
            </a:custGeom>
            <a:solidFill>
              <a:schemeClr val="bg1"/>
            </a:solidFill>
            <a:ln>
              <a:noFill/>
            </a:ln>
          </p:spPr>
          <p:txBody>
            <a:bodyPr anchor="ctr"/>
            <a:lstStyle/>
            <a:p>
              <a:pPr algn="ctr"/>
              <a:endParaRPr/>
            </a:p>
          </p:txBody>
        </p:sp>
        <p:sp>
          <p:nvSpPr>
            <p:cNvPr id="94" name="îṡľiḍé"/>
            <p:cNvSpPr/>
            <p:nvPr/>
          </p:nvSpPr>
          <p:spPr bwMode="auto">
            <a:xfrm>
              <a:off x="3262995" y="1679959"/>
              <a:ext cx="421485" cy="420412"/>
            </a:xfrm>
            <a:custGeom>
              <a:avLst/>
              <a:gdLst>
                <a:gd name="T0" fmla="*/ 0 w 44"/>
                <a:gd name="T1" fmla="*/ 0 h 44"/>
                <a:gd name="T2" fmla="*/ 44 w 44"/>
                <a:gd name="T3" fmla="*/ 44 h 44"/>
                <a:gd name="T4" fmla="*/ 0 w 44"/>
                <a:gd name="T5" fmla="*/ 44 h 44"/>
                <a:gd name="T6" fmla="*/ 0 w 44"/>
                <a:gd name="T7" fmla="*/ 0 h 44"/>
              </a:gdLst>
              <a:ahLst/>
              <a:cxnLst>
                <a:cxn ang="0">
                  <a:pos x="T0" y="T1"/>
                </a:cxn>
                <a:cxn ang="0">
                  <a:pos x="T2" y="T3"/>
                </a:cxn>
                <a:cxn ang="0">
                  <a:pos x="T4" y="T5"/>
                </a:cxn>
                <a:cxn ang="0">
                  <a:pos x="T6" y="T7"/>
                </a:cxn>
              </a:cxnLst>
              <a:rect l="0" t="0" r="r" b="b"/>
              <a:pathLst>
                <a:path w="44" h="44">
                  <a:moveTo>
                    <a:pt x="0" y="0"/>
                  </a:moveTo>
                  <a:cubicBezTo>
                    <a:pt x="17" y="17"/>
                    <a:pt x="27" y="27"/>
                    <a:pt x="44" y="44"/>
                  </a:cubicBezTo>
                  <a:cubicBezTo>
                    <a:pt x="0" y="44"/>
                    <a:pt x="0" y="44"/>
                    <a:pt x="0" y="44"/>
                  </a:cubicBezTo>
                  <a:lnTo>
                    <a:pt x="0" y="0"/>
                  </a:lnTo>
                  <a:close/>
                </a:path>
              </a:pathLst>
            </a:custGeom>
            <a:solidFill>
              <a:srgbClr val="60A8AF"/>
            </a:solidFill>
            <a:ln>
              <a:noFill/>
            </a:ln>
          </p:spPr>
          <p:txBody>
            <a:bodyPr anchor="ctr"/>
            <a:lstStyle/>
            <a:p>
              <a:pPr algn="ctr"/>
              <a:endParaRPr/>
            </a:p>
          </p:txBody>
        </p:sp>
        <p:sp>
          <p:nvSpPr>
            <p:cNvPr id="95" name="iṣḻíḓé"/>
            <p:cNvSpPr/>
            <p:nvPr/>
          </p:nvSpPr>
          <p:spPr bwMode="auto">
            <a:xfrm>
              <a:off x="3856077" y="1975963"/>
              <a:ext cx="134060" cy="134060"/>
            </a:xfrm>
            <a:custGeom>
              <a:avLst/>
              <a:gdLst>
                <a:gd name="T0" fmla="*/ 11 w 14"/>
                <a:gd name="T1" fmla="*/ 2 h 14"/>
                <a:gd name="T2" fmla="*/ 11 w 14"/>
                <a:gd name="T3" fmla="*/ 11 h 14"/>
                <a:gd name="T4" fmla="*/ 3 w 14"/>
                <a:gd name="T5" fmla="*/ 11 h 14"/>
                <a:gd name="T6" fmla="*/ 3 w 14"/>
                <a:gd name="T7" fmla="*/ 2 h 14"/>
                <a:gd name="T8" fmla="*/ 11 w 14"/>
                <a:gd name="T9" fmla="*/ 2 h 14"/>
              </a:gdLst>
              <a:ahLst/>
              <a:cxnLst>
                <a:cxn ang="0">
                  <a:pos x="T0" y="T1"/>
                </a:cxn>
                <a:cxn ang="0">
                  <a:pos x="T2" y="T3"/>
                </a:cxn>
                <a:cxn ang="0">
                  <a:pos x="T4" y="T5"/>
                </a:cxn>
                <a:cxn ang="0">
                  <a:pos x="T6" y="T7"/>
                </a:cxn>
                <a:cxn ang="0">
                  <a:pos x="T8" y="T9"/>
                </a:cxn>
              </a:cxnLst>
              <a:rect l="0" t="0" r="r" b="b"/>
              <a:pathLst>
                <a:path w="14" h="14">
                  <a:moveTo>
                    <a:pt x="11" y="2"/>
                  </a:moveTo>
                  <a:cubicBezTo>
                    <a:pt x="14" y="5"/>
                    <a:pt x="14" y="9"/>
                    <a:pt x="11" y="11"/>
                  </a:cubicBezTo>
                  <a:cubicBezTo>
                    <a:pt x="9" y="14"/>
                    <a:pt x="5" y="14"/>
                    <a:pt x="3" y="11"/>
                  </a:cubicBezTo>
                  <a:cubicBezTo>
                    <a:pt x="0" y="9"/>
                    <a:pt x="0" y="5"/>
                    <a:pt x="3" y="2"/>
                  </a:cubicBezTo>
                  <a:cubicBezTo>
                    <a:pt x="5" y="0"/>
                    <a:pt x="9" y="0"/>
                    <a:pt x="11" y="2"/>
                  </a:cubicBezTo>
                  <a:close/>
                </a:path>
              </a:pathLst>
            </a:custGeom>
            <a:solidFill>
              <a:srgbClr val="A0CBD0"/>
            </a:solidFill>
            <a:ln>
              <a:noFill/>
            </a:ln>
          </p:spPr>
          <p:txBody>
            <a:bodyPr anchor="ctr"/>
            <a:lstStyle/>
            <a:p>
              <a:pPr algn="ctr"/>
              <a:endParaRPr/>
            </a:p>
          </p:txBody>
        </p:sp>
        <p:sp>
          <p:nvSpPr>
            <p:cNvPr id="96" name="i$lïdè"/>
            <p:cNvSpPr/>
            <p:nvPr/>
          </p:nvSpPr>
          <p:spPr bwMode="auto">
            <a:xfrm>
              <a:off x="3856077" y="3286534"/>
              <a:ext cx="134060" cy="134060"/>
            </a:xfrm>
            <a:custGeom>
              <a:avLst/>
              <a:gdLst>
                <a:gd name="T0" fmla="*/ 11 w 14"/>
                <a:gd name="T1" fmla="*/ 3 h 14"/>
                <a:gd name="T2" fmla="*/ 11 w 14"/>
                <a:gd name="T3" fmla="*/ 11 h 14"/>
                <a:gd name="T4" fmla="*/ 3 w 14"/>
                <a:gd name="T5" fmla="*/ 11 h 14"/>
                <a:gd name="T6" fmla="*/ 3 w 14"/>
                <a:gd name="T7" fmla="*/ 3 h 14"/>
                <a:gd name="T8" fmla="*/ 11 w 14"/>
                <a:gd name="T9" fmla="*/ 3 h 14"/>
              </a:gdLst>
              <a:ahLst/>
              <a:cxnLst>
                <a:cxn ang="0">
                  <a:pos x="T0" y="T1"/>
                </a:cxn>
                <a:cxn ang="0">
                  <a:pos x="T2" y="T3"/>
                </a:cxn>
                <a:cxn ang="0">
                  <a:pos x="T4" y="T5"/>
                </a:cxn>
                <a:cxn ang="0">
                  <a:pos x="T6" y="T7"/>
                </a:cxn>
                <a:cxn ang="0">
                  <a:pos x="T8" y="T9"/>
                </a:cxn>
              </a:cxnLst>
              <a:rect l="0" t="0" r="r" b="b"/>
              <a:pathLst>
                <a:path w="14" h="14">
                  <a:moveTo>
                    <a:pt x="11" y="3"/>
                  </a:moveTo>
                  <a:cubicBezTo>
                    <a:pt x="14" y="5"/>
                    <a:pt x="14" y="9"/>
                    <a:pt x="11" y="11"/>
                  </a:cubicBezTo>
                  <a:cubicBezTo>
                    <a:pt x="9" y="14"/>
                    <a:pt x="5" y="14"/>
                    <a:pt x="3" y="11"/>
                  </a:cubicBezTo>
                  <a:cubicBezTo>
                    <a:pt x="0" y="9"/>
                    <a:pt x="0" y="5"/>
                    <a:pt x="3" y="3"/>
                  </a:cubicBezTo>
                  <a:cubicBezTo>
                    <a:pt x="5" y="0"/>
                    <a:pt x="9" y="0"/>
                    <a:pt x="11" y="3"/>
                  </a:cubicBezTo>
                  <a:close/>
                </a:path>
              </a:pathLst>
            </a:custGeom>
            <a:solidFill>
              <a:srgbClr val="A0CBD0"/>
            </a:solidFill>
            <a:ln>
              <a:noFill/>
            </a:ln>
          </p:spPr>
          <p:txBody>
            <a:bodyPr anchor="ctr"/>
            <a:lstStyle/>
            <a:p>
              <a:pPr algn="ctr"/>
              <a:endParaRPr/>
            </a:p>
          </p:txBody>
        </p:sp>
        <p:sp>
          <p:nvSpPr>
            <p:cNvPr id="97" name="ïSľíďè"/>
            <p:cNvSpPr/>
            <p:nvPr/>
          </p:nvSpPr>
          <p:spPr bwMode="auto">
            <a:xfrm>
              <a:off x="3435665" y="4004024"/>
              <a:ext cx="134060" cy="134060"/>
            </a:xfrm>
            <a:custGeom>
              <a:avLst/>
              <a:gdLst>
                <a:gd name="T0" fmla="*/ 12 w 14"/>
                <a:gd name="T1" fmla="*/ 3 h 14"/>
                <a:gd name="T2" fmla="*/ 12 w 14"/>
                <a:gd name="T3" fmla="*/ 11 h 14"/>
                <a:gd name="T4" fmla="*/ 3 w 14"/>
                <a:gd name="T5" fmla="*/ 11 h 14"/>
                <a:gd name="T6" fmla="*/ 3 w 14"/>
                <a:gd name="T7" fmla="*/ 3 h 14"/>
                <a:gd name="T8" fmla="*/ 12 w 14"/>
                <a:gd name="T9" fmla="*/ 3 h 14"/>
              </a:gdLst>
              <a:ahLst/>
              <a:cxnLst>
                <a:cxn ang="0">
                  <a:pos x="T0" y="T1"/>
                </a:cxn>
                <a:cxn ang="0">
                  <a:pos x="T2" y="T3"/>
                </a:cxn>
                <a:cxn ang="0">
                  <a:pos x="T4" y="T5"/>
                </a:cxn>
                <a:cxn ang="0">
                  <a:pos x="T6" y="T7"/>
                </a:cxn>
                <a:cxn ang="0">
                  <a:pos x="T8" y="T9"/>
                </a:cxn>
              </a:cxnLst>
              <a:rect l="0" t="0" r="r" b="b"/>
              <a:pathLst>
                <a:path w="14" h="14">
                  <a:moveTo>
                    <a:pt x="12" y="3"/>
                  </a:moveTo>
                  <a:cubicBezTo>
                    <a:pt x="14" y="5"/>
                    <a:pt x="14" y="9"/>
                    <a:pt x="12" y="11"/>
                  </a:cubicBezTo>
                  <a:cubicBezTo>
                    <a:pt x="9" y="14"/>
                    <a:pt x="5" y="14"/>
                    <a:pt x="3" y="11"/>
                  </a:cubicBezTo>
                  <a:cubicBezTo>
                    <a:pt x="0" y="9"/>
                    <a:pt x="0" y="5"/>
                    <a:pt x="3" y="3"/>
                  </a:cubicBezTo>
                  <a:cubicBezTo>
                    <a:pt x="5" y="0"/>
                    <a:pt x="9" y="0"/>
                    <a:pt x="12" y="3"/>
                  </a:cubicBezTo>
                  <a:close/>
                </a:path>
              </a:pathLst>
            </a:custGeom>
            <a:solidFill>
              <a:srgbClr val="60A8AF"/>
            </a:solidFill>
            <a:ln>
              <a:noFill/>
            </a:ln>
          </p:spPr>
          <p:txBody>
            <a:bodyPr anchor="ctr"/>
            <a:lstStyle/>
            <a:p>
              <a:pPr algn="ctr"/>
              <a:endParaRPr/>
            </a:p>
          </p:txBody>
        </p:sp>
        <p:sp>
          <p:nvSpPr>
            <p:cNvPr id="98" name="íṣḷïḍè"/>
            <p:cNvSpPr/>
            <p:nvPr/>
          </p:nvSpPr>
          <p:spPr bwMode="auto">
            <a:xfrm>
              <a:off x="1473025" y="2808208"/>
              <a:ext cx="124408" cy="134060"/>
            </a:xfrm>
            <a:custGeom>
              <a:avLst/>
              <a:gdLst>
                <a:gd name="T0" fmla="*/ 11 w 13"/>
                <a:gd name="T1" fmla="*/ 3 h 14"/>
                <a:gd name="T2" fmla="*/ 11 w 13"/>
                <a:gd name="T3" fmla="*/ 12 h 14"/>
                <a:gd name="T4" fmla="*/ 2 w 13"/>
                <a:gd name="T5" fmla="*/ 12 h 14"/>
                <a:gd name="T6" fmla="*/ 2 w 13"/>
                <a:gd name="T7" fmla="*/ 3 h 14"/>
                <a:gd name="T8" fmla="*/ 11 w 13"/>
                <a:gd name="T9" fmla="*/ 3 h 14"/>
              </a:gdLst>
              <a:ahLst/>
              <a:cxnLst>
                <a:cxn ang="0">
                  <a:pos x="T0" y="T1"/>
                </a:cxn>
                <a:cxn ang="0">
                  <a:pos x="T2" y="T3"/>
                </a:cxn>
                <a:cxn ang="0">
                  <a:pos x="T4" y="T5"/>
                </a:cxn>
                <a:cxn ang="0">
                  <a:pos x="T6" y="T7"/>
                </a:cxn>
                <a:cxn ang="0">
                  <a:pos x="T8" y="T9"/>
                </a:cxn>
              </a:cxnLst>
              <a:rect l="0" t="0" r="r" b="b"/>
              <a:pathLst>
                <a:path w="13" h="14">
                  <a:moveTo>
                    <a:pt x="11" y="3"/>
                  </a:moveTo>
                  <a:cubicBezTo>
                    <a:pt x="13" y="5"/>
                    <a:pt x="13" y="9"/>
                    <a:pt x="11" y="12"/>
                  </a:cubicBezTo>
                  <a:cubicBezTo>
                    <a:pt x="8" y="14"/>
                    <a:pt x="4" y="14"/>
                    <a:pt x="2" y="12"/>
                  </a:cubicBezTo>
                  <a:cubicBezTo>
                    <a:pt x="0" y="9"/>
                    <a:pt x="0" y="5"/>
                    <a:pt x="2" y="3"/>
                  </a:cubicBezTo>
                  <a:cubicBezTo>
                    <a:pt x="4" y="0"/>
                    <a:pt x="8" y="0"/>
                    <a:pt x="11" y="3"/>
                  </a:cubicBezTo>
                  <a:close/>
                </a:path>
              </a:pathLst>
            </a:custGeom>
            <a:solidFill>
              <a:srgbClr val="A0CBD0"/>
            </a:solidFill>
            <a:ln>
              <a:noFill/>
            </a:ln>
          </p:spPr>
          <p:txBody>
            <a:bodyPr anchor="ctr"/>
            <a:lstStyle/>
            <a:p>
              <a:pPr algn="ctr"/>
              <a:endParaRPr/>
            </a:p>
          </p:txBody>
        </p:sp>
        <p:sp>
          <p:nvSpPr>
            <p:cNvPr id="99" name="ïśļïḍe"/>
            <p:cNvSpPr/>
            <p:nvPr/>
          </p:nvSpPr>
          <p:spPr bwMode="auto">
            <a:xfrm>
              <a:off x="3234038" y="1651002"/>
              <a:ext cx="478326" cy="478326"/>
            </a:xfrm>
            <a:custGeom>
              <a:avLst/>
              <a:gdLst>
                <a:gd name="T0" fmla="*/ 47 w 50"/>
                <a:gd name="T1" fmla="*/ 50 h 50"/>
                <a:gd name="T2" fmla="*/ 3 w 50"/>
                <a:gd name="T3" fmla="*/ 50 h 50"/>
                <a:gd name="T4" fmla="*/ 0 w 50"/>
                <a:gd name="T5" fmla="*/ 47 h 50"/>
                <a:gd name="T6" fmla="*/ 0 w 50"/>
                <a:gd name="T7" fmla="*/ 3 h 50"/>
                <a:gd name="T8" fmla="*/ 3 w 50"/>
                <a:gd name="T9" fmla="*/ 0 h 50"/>
                <a:gd name="T10" fmla="*/ 6 w 50"/>
                <a:gd name="T11" fmla="*/ 3 h 50"/>
                <a:gd name="T12" fmla="*/ 6 w 50"/>
                <a:gd name="T13" fmla="*/ 44 h 50"/>
                <a:gd name="T14" fmla="*/ 47 w 50"/>
                <a:gd name="T15" fmla="*/ 44 h 50"/>
                <a:gd name="T16" fmla="*/ 50 w 50"/>
                <a:gd name="T17" fmla="*/ 47 h 50"/>
                <a:gd name="T18" fmla="*/ 47 w 50"/>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47" y="50"/>
                  </a:moveTo>
                  <a:cubicBezTo>
                    <a:pt x="3" y="50"/>
                    <a:pt x="3" y="50"/>
                    <a:pt x="3" y="50"/>
                  </a:cubicBezTo>
                  <a:cubicBezTo>
                    <a:pt x="2" y="50"/>
                    <a:pt x="0" y="49"/>
                    <a:pt x="0" y="47"/>
                  </a:cubicBezTo>
                  <a:cubicBezTo>
                    <a:pt x="0" y="3"/>
                    <a:pt x="0" y="3"/>
                    <a:pt x="0" y="3"/>
                  </a:cubicBezTo>
                  <a:cubicBezTo>
                    <a:pt x="0" y="2"/>
                    <a:pt x="2" y="0"/>
                    <a:pt x="3" y="0"/>
                  </a:cubicBezTo>
                  <a:cubicBezTo>
                    <a:pt x="5" y="0"/>
                    <a:pt x="6" y="2"/>
                    <a:pt x="6" y="3"/>
                  </a:cubicBezTo>
                  <a:cubicBezTo>
                    <a:pt x="6" y="44"/>
                    <a:pt x="6" y="44"/>
                    <a:pt x="6" y="44"/>
                  </a:cubicBezTo>
                  <a:cubicBezTo>
                    <a:pt x="47" y="44"/>
                    <a:pt x="47" y="44"/>
                    <a:pt x="47" y="44"/>
                  </a:cubicBezTo>
                  <a:cubicBezTo>
                    <a:pt x="49" y="44"/>
                    <a:pt x="50" y="45"/>
                    <a:pt x="50" y="47"/>
                  </a:cubicBezTo>
                  <a:cubicBezTo>
                    <a:pt x="50" y="49"/>
                    <a:pt x="49" y="50"/>
                    <a:pt x="47" y="50"/>
                  </a:cubicBezTo>
                  <a:close/>
                </a:path>
              </a:pathLst>
            </a:custGeom>
            <a:solidFill>
              <a:srgbClr val="60A8AF"/>
            </a:solidFill>
            <a:ln>
              <a:noFill/>
            </a:ln>
          </p:spPr>
          <p:txBody>
            <a:bodyPr anchor="ctr"/>
            <a:lstStyle/>
            <a:p>
              <a:pPr algn="ctr"/>
              <a:endParaRPr/>
            </a:p>
          </p:txBody>
        </p:sp>
        <p:sp>
          <p:nvSpPr>
            <p:cNvPr id="100" name="ïśľïḍê"/>
            <p:cNvSpPr/>
            <p:nvPr/>
          </p:nvSpPr>
          <p:spPr bwMode="auto">
            <a:xfrm>
              <a:off x="1741146" y="1651002"/>
              <a:ext cx="1971219" cy="2687636"/>
            </a:xfrm>
            <a:custGeom>
              <a:avLst/>
              <a:gdLst>
                <a:gd name="T0" fmla="*/ 190 w 206"/>
                <a:gd name="T1" fmla="*/ 281 h 281"/>
                <a:gd name="T2" fmla="*/ 16 w 206"/>
                <a:gd name="T3" fmla="*/ 281 h 281"/>
                <a:gd name="T4" fmla="*/ 0 w 206"/>
                <a:gd name="T5" fmla="*/ 265 h 281"/>
                <a:gd name="T6" fmla="*/ 0 w 206"/>
                <a:gd name="T7" fmla="*/ 16 h 281"/>
                <a:gd name="T8" fmla="*/ 16 w 206"/>
                <a:gd name="T9" fmla="*/ 0 h 281"/>
                <a:gd name="T10" fmla="*/ 159 w 206"/>
                <a:gd name="T11" fmla="*/ 0 h 281"/>
                <a:gd name="T12" fmla="*/ 162 w 206"/>
                <a:gd name="T13" fmla="*/ 1 h 281"/>
                <a:gd name="T14" fmla="*/ 177 w 206"/>
                <a:gd name="T15" fmla="*/ 17 h 281"/>
                <a:gd name="T16" fmla="*/ 205 w 206"/>
                <a:gd name="T17" fmla="*/ 45 h 281"/>
                <a:gd name="T18" fmla="*/ 206 w 206"/>
                <a:gd name="T19" fmla="*/ 47 h 281"/>
                <a:gd name="T20" fmla="*/ 206 w 206"/>
                <a:gd name="T21" fmla="*/ 265 h 281"/>
                <a:gd name="T22" fmla="*/ 190 w 206"/>
                <a:gd name="T23" fmla="*/ 281 h 281"/>
                <a:gd name="T24" fmla="*/ 16 w 206"/>
                <a:gd name="T25" fmla="*/ 6 h 281"/>
                <a:gd name="T26" fmla="*/ 6 w 206"/>
                <a:gd name="T27" fmla="*/ 16 h 281"/>
                <a:gd name="T28" fmla="*/ 6 w 206"/>
                <a:gd name="T29" fmla="*/ 265 h 281"/>
                <a:gd name="T30" fmla="*/ 16 w 206"/>
                <a:gd name="T31" fmla="*/ 275 h 281"/>
                <a:gd name="T32" fmla="*/ 190 w 206"/>
                <a:gd name="T33" fmla="*/ 275 h 281"/>
                <a:gd name="T34" fmla="*/ 200 w 206"/>
                <a:gd name="T35" fmla="*/ 265 h 281"/>
                <a:gd name="T36" fmla="*/ 200 w 206"/>
                <a:gd name="T37" fmla="*/ 48 h 281"/>
                <a:gd name="T38" fmla="*/ 173 w 206"/>
                <a:gd name="T39" fmla="*/ 21 h 281"/>
                <a:gd name="T40" fmla="*/ 158 w 206"/>
                <a:gd name="T41" fmla="*/ 6 h 281"/>
                <a:gd name="T42" fmla="*/ 16 w 206"/>
                <a:gd name="T43"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81">
                  <a:moveTo>
                    <a:pt x="190" y="281"/>
                  </a:moveTo>
                  <a:cubicBezTo>
                    <a:pt x="16" y="281"/>
                    <a:pt x="16" y="281"/>
                    <a:pt x="16" y="281"/>
                  </a:cubicBezTo>
                  <a:cubicBezTo>
                    <a:pt x="7" y="281"/>
                    <a:pt x="0" y="274"/>
                    <a:pt x="0" y="265"/>
                  </a:cubicBezTo>
                  <a:cubicBezTo>
                    <a:pt x="0" y="16"/>
                    <a:pt x="0" y="16"/>
                    <a:pt x="0" y="16"/>
                  </a:cubicBezTo>
                  <a:cubicBezTo>
                    <a:pt x="0" y="7"/>
                    <a:pt x="7" y="0"/>
                    <a:pt x="16" y="0"/>
                  </a:cubicBezTo>
                  <a:cubicBezTo>
                    <a:pt x="159" y="0"/>
                    <a:pt x="159" y="0"/>
                    <a:pt x="159" y="0"/>
                  </a:cubicBezTo>
                  <a:cubicBezTo>
                    <a:pt x="160" y="0"/>
                    <a:pt x="161" y="1"/>
                    <a:pt x="162" y="1"/>
                  </a:cubicBezTo>
                  <a:cubicBezTo>
                    <a:pt x="177" y="17"/>
                    <a:pt x="177" y="17"/>
                    <a:pt x="177" y="17"/>
                  </a:cubicBezTo>
                  <a:cubicBezTo>
                    <a:pt x="186" y="26"/>
                    <a:pt x="194" y="34"/>
                    <a:pt x="205" y="45"/>
                  </a:cubicBezTo>
                  <a:cubicBezTo>
                    <a:pt x="206" y="45"/>
                    <a:pt x="206" y="46"/>
                    <a:pt x="206" y="47"/>
                  </a:cubicBezTo>
                  <a:cubicBezTo>
                    <a:pt x="206" y="265"/>
                    <a:pt x="206" y="265"/>
                    <a:pt x="206" y="265"/>
                  </a:cubicBezTo>
                  <a:cubicBezTo>
                    <a:pt x="206" y="274"/>
                    <a:pt x="199" y="281"/>
                    <a:pt x="190" y="281"/>
                  </a:cubicBezTo>
                  <a:close/>
                  <a:moveTo>
                    <a:pt x="16" y="6"/>
                  </a:moveTo>
                  <a:cubicBezTo>
                    <a:pt x="11" y="6"/>
                    <a:pt x="6" y="11"/>
                    <a:pt x="6" y="16"/>
                  </a:cubicBezTo>
                  <a:cubicBezTo>
                    <a:pt x="6" y="265"/>
                    <a:pt x="6" y="265"/>
                    <a:pt x="6" y="265"/>
                  </a:cubicBezTo>
                  <a:cubicBezTo>
                    <a:pt x="6" y="270"/>
                    <a:pt x="11" y="275"/>
                    <a:pt x="16" y="275"/>
                  </a:cubicBezTo>
                  <a:cubicBezTo>
                    <a:pt x="190" y="275"/>
                    <a:pt x="190" y="275"/>
                    <a:pt x="190" y="275"/>
                  </a:cubicBezTo>
                  <a:cubicBezTo>
                    <a:pt x="195" y="275"/>
                    <a:pt x="200" y="270"/>
                    <a:pt x="200" y="265"/>
                  </a:cubicBezTo>
                  <a:cubicBezTo>
                    <a:pt x="200" y="48"/>
                    <a:pt x="200" y="48"/>
                    <a:pt x="200" y="48"/>
                  </a:cubicBezTo>
                  <a:cubicBezTo>
                    <a:pt x="189" y="38"/>
                    <a:pt x="182" y="30"/>
                    <a:pt x="173" y="21"/>
                  </a:cubicBezTo>
                  <a:cubicBezTo>
                    <a:pt x="158" y="6"/>
                    <a:pt x="158" y="6"/>
                    <a:pt x="158" y="6"/>
                  </a:cubicBezTo>
                  <a:lnTo>
                    <a:pt x="16" y="6"/>
                  </a:lnTo>
                  <a:close/>
                </a:path>
              </a:pathLst>
            </a:custGeom>
            <a:solidFill>
              <a:srgbClr val="60A8AF"/>
            </a:solidFill>
            <a:ln>
              <a:noFill/>
            </a:ln>
          </p:spPr>
          <p:txBody>
            <a:bodyPr anchor="ctr"/>
            <a:lstStyle/>
            <a:p>
              <a:pPr algn="ctr"/>
              <a:endParaRPr/>
            </a:p>
          </p:txBody>
        </p:sp>
        <p:sp>
          <p:nvSpPr>
            <p:cNvPr id="101" name="isḷïďe"/>
            <p:cNvSpPr/>
            <p:nvPr/>
          </p:nvSpPr>
          <p:spPr bwMode="auto">
            <a:xfrm>
              <a:off x="1741146" y="4042633"/>
              <a:ext cx="1617301" cy="56842"/>
            </a:xfrm>
            <a:custGeom>
              <a:avLst/>
              <a:gdLst>
                <a:gd name="T0" fmla="*/ 166 w 169"/>
                <a:gd name="T1" fmla="*/ 6 h 6"/>
                <a:gd name="T2" fmla="*/ 3 w 169"/>
                <a:gd name="T3" fmla="*/ 6 h 6"/>
                <a:gd name="T4" fmla="*/ 0 w 169"/>
                <a:gd name="T5" fmla="*/ 3 h 6"/>
                <a:gd name="T6" fmla="*/ 3 w 169"/>
                <a:gd name="T7" fmla="*/ 0 h 6"/>
                <a:gd name="T8" fmla="*/ 166 w 169"/>
                <a:gd name="T9" fmla="*/ 0 h 6"/>
                <a:gd name="T10" fmla="*/ 169 w 169"/>
                <a:gd name="T11" fmla="*/ 3 h 6"/>
                <a:gd name="T12" fmla="*/ 166 w 16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69" h="6">
                  <a:moveTo>
                    <a:pt x="166" y="6"/>
                  </a:moveTo>
                  <a:cubicBezTo>
                    <a:pt x="3" y="6"/>
                    <a:pt x="3" y="6"/>
                    <a:pt x="3" y="6"/>
                  </a:cubicBezTo>
                  <a:cubicBezTo>
                    <a:pt x="2" y="6"/>
                    <a:pt x="0" y="5"/>
                    <a:pt x="0" y="3"/>
                  </a:cubicBezTo>
                  <a:cubicBezTo>
                    <a:pt x="0" y="1"/>
                    <a:pt x="2" y="0"/>
                    <a:pt x="3" y="0"/>
                  </a:cubicBezTo>
                  <a:cubicBezTo>
                    <a:pt x="166" y="0"/>
                    <a:pt x="166" y="0"/>
                    <a:pt x="166" y="0"/>
                  </a:cubicBezTo>
                  <a:cubicBezTo>
                    <a:pt x="167" y="0"/>
                    <a:pt x="169" y="1"/>
                    <a:pt x="169" y="3"/>
                  </a:cubicBezTo>
                  <a:cubicBezTo>
                    <a:pt x="169" y="5"/>
                    <a:pt x="167" y="6"/>
                    <a:pt x="166" y="6"/>
                  </a:cubicBezTo>
                  <a:close/>
                </a:path>
              </a:pathLst>
            </a:custGeom>
            <a:solidFill>
              <a:srgbClr val="60A8AF"/>
            </a:solidFill>
            <a:ln>
              <a:noFill/>
            </a:ln>
          </p:spPr>
          <p:txBody>
            <a:bodyPr anchor="ctr"/>
            <a:lstStyle/>
            <a:p>
              <a:pPr algn="ctr"/>
              <a:endParaRPr/>
            </a:p>
          </p:txBody>
        </p:sp>
        <p:sp>
          <p:nvSpPr>
            <p:cNvPr id="102" name="îṣlidé"/>
            <p:cNvSpPr/>
            <p:nvPr/>
          </p:nvSpPr>
          <p:spPr bwMode="auto">
            <a:xfrm>
              <a:off x="1329313" y="3267230"/>
              <a:ext cx="296005" cy="297077"/>
            </a:xfrm>
            <a:custGeom>
              <a:avLst/>
              <a:gdLst>
                <a:gd name="T0" fmla="*/ 15 w 31"/>
                <a:gd name="T1" fmla="*/ 31 h 31"/>
                <a:gd name="T2" fmla="*/ 0 w 31"/>
                <a:gd name="T3" fmla="*/ 15 h 31"/>
                <a:gd name="T4" fmla="*/ 15 w 31"/>
                <a:gd name="T5" fmla="*/ 0 h 31"/>
                <a:gd name="T6" fmla="*/ 31 w 31"/>
                <a:gd name="T7" fmla="*/ 15 h 31"/>
                <a:gd name="T8" fmla="*/ 15 w 31"/>
                <a:gd name="T9" fmla="*/ 31 h 31"/>
                <a:gd name="T10" fmla="*/ 15 w 31"/>
                <a:gd name="T11" fmla="*/ 6 h 31"/>
                <a:gd name="T12" fmla="*/ 6 w 31"/>
                <a:gd name="T13" fmla="*/ 15 h 31"/>
                <a:gd name="T14" fmla="*/ 15 w 31"/>
                <a:gd name="T15" fmla="*/ 25 h 31"/>
                <a:gd name="T16" fmla="*/ 24 w 31"/>
                <a:gd name="T17" fmla="*/ 15 h 31"/>
                <a:gd name="T18" fmla="*/ 15 w 31"/>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6"/>
                  </a:moveTo>
                  <a:cubicBezTo>
                    <a:pt x="10" y="6"/>
                    <a:pt x="6" y="10"/>
                    <a:pt x="6" y="15"/>
                  </a:cubicBezTo>
                  <a:cubicBezTo>
                    <a:pt x="6" y="20"/>
                    <a:pt x="10" y="25"/>
                    <a:pt x="15" y="25"/>
                  </a:cubicBezTo>
                  <a:cubicBezTo>
                    <a:pt x="20" y="25"/>
                    <a:pt x="24" y="20"/>
                    <a:pt x="24" y="15"/>
                  </a:cubicBezTo>
                  <a:cubicBezTo>
                    <a:pt x="24" y="10"/>
                    <a:pt x="20" y="6"/>
                    <a:pt x="15" y="6"/>
                  </a:cubicBezTo>
                  <a:close/>
                </a:path>
              </a:pathLst>
            </a:custGeom>
            <a:solidFill>
              <a:srgbClr val="A0CBD0"/>
            </a:solidFill>
            <a:ln>
              <a:noFill/>
            </a:ln>
          </p:spPr>
          <p:txBody>
            <a:bodyPr anchor="ctr"/>
            <a:lstStyle/>
            <a:p>
              <a:pPr algn="ctr"/>
              <a:endParaRPr/>
            </a:p>
          </p:txBody>
        </p:sp>
        <p:sp>
          <p:nvSpPr>
            <p:cNvPr id="103" name="ïsḷïďe"/>
            <p:cNvSpPr/>
            <p:nvPr/>
          </p:nvSpPr>
          <p:spPr bwMode="auto">
            <a:xfrm>
              <a:off x="3894686" y="2492899"/>
              <a:ext cx="239164" cy="239163"/>
            </a:xfrm>
            <a:custGeom>
              <a:avLst/>
              <a:gdLst>
                <a:gd name="T0" fmla="*/ 12 w 25"/>
                <a:gd name="T1" fmla="*/ 25 h 25"/>
                <a:gd name="T2" fmla="*/ 0 w 25"/>
                <a:gd name="T3" fmla="*/ 12 h 25"/>
                <a:gd name="T4" fmla="*/ 12 w 25"/>
                <a:gd name="T5" fmla="*/ 0 h 25"/>
                <a:gd name="T6" fmla="*/ 25 w 25"/>
                <a:gd name="T7" fmla="*/ 12 h 25"/>
                <a:gd name="T8" fmla="*/ 12 w 25"/>
                <a:gd name="T9" fmla="*/ 25 h 25"/>
                <a:gd name="T10" fmla="*/ 12 w 25"/>
                <a:gd name="T11" fmla="*/ 6 h 25"/>
                <a:gd name="T12" fmla="*/ 6 w 25"/>
                <a:gd name="T13" fmla="*/ 12 h 25"/>
                <a:gd name="T14" fmla="*/ 12 w 25"/>
                <a:gd name="T15" fmla="*/ 18 h 25"/>
                <a:gd name="T16" fmla="*/ 19 w 25"/>
                <a:gd name="T17" fmla="*/ 12 h 25"/>
                <a:gd name="T18" fmla="*/ 12 w 25"/>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5" y="25"/>
                    <a:pt x="0" y="19"/>
                    <a:pt x="0" y="12"/>
                  </a:cubicBezTo>
                  <a:cubicBezTo>
                    <a:pt x="0" y="5"/>
                    <a:pt x="5" y="0"/>
                    <a:pt x="12" y="0"/>
                  </a:cubicBezTo>
                  <a:cubicBezTo>
                    <a:pt x="19" y="0"/>
                    <a:pt x="25" y="5"/>
                    <a:pt x="25" y="12"/>
                  </a:cubicBezTo>
                  <a:cubicBezTo>
                    <a:pt x="25" y="19"/>
                    <a:pt x="19" y="25"/>
                    <a:pt x="12" y="25"/>
                  </a:cubicBezTo>
                  <a:close/>
                  <a:moveTo>
                    <a:pt x="12" y="6"/>
                  </a:moveTo>
                  <a:cubicBezTo>
                    <a:pt x="9" y="6"/>
                    <a:pt x="6" y="9"/>
                    <a:pt x="6" y="12"/>
                  </a:cubicBezTo>
                  <a:cubicBezTo>
                    <a:pt x="6" y="15"/>
                    <a:pt x="9" y="18"/>
                    <a:pt x="12" y="18"/>
                  </a:cubicBezTo>
                  <a:cubicBezTo>
                    <a:pt x="16" y="18"/>
                    <a:pt x="19" y="15"/>
                    <a:pt x="19" y="12"/>
                  </a:cubicBezTo>
                  <a:cubicBezTo>
                    <a:pt x="19" y="9"/>
                    <a:pt x="16" y="6"/>
                    <a:pt x="12" y="6"/>
                  </a:cubicBezTo>
                  <a:close/>
                </a:path>
              </a:pathLst>
            </a:custGeom>
            <a:solidFill>
              <a:srgbClr val="A0CBD0"/>
            </a:solidFill>
            <a:ln>
              <a:noFill/>
            </a:ln>
          </p:spPr>
          <p:txBody>
            <a:bodyPr anchor="ctr"/>
            <a:lstStyle/>
            <a:p>
              <a:pPr algn="ctr"/>
              <a:endParaRPr/>
            </a:p>
          </p:txBody>
        </p:sp>
      </p:grpSp>
      <p:grpSp>
        <p:nvGrpSpPr>
          <p:cNvPr id="104" name="组合 103"/>
          <p:cNvGrpSpPr/>
          <p:nvPr/>
        </p:nvGrpSpPr>
        <p:grpSpPr>
          <a:xfrm>
            <a:off x="8201865" y="2085182"/>
            <a:ext cx="2804537" cy="2687636"/>
            <a:chOff x="1329313" y="1651002"/>
            <a:chExt cx="2804537" cy="2687636"/>
          </a:xfrm>
        </p:grpSpPr>
        <p:sp>
          <p:nvSpPr>
            <p:cNvPr id="105" name="îṣļîďê"/>
            <p:cNvSpPr/>
            <p:nvPr/>
          </p:nvSpPr>
          <p:spPr bwMode="auto">
            <a:xfrm>
              <a:off x="1769030" y="1679959"/>
              <a:ext cx="1915450" cy="2629722"/>
            </a:xfrm>
            <a:custGeom>
              <a:avLst/>
              <a:gdLst>
                <a:gd name="T0" fmla="*/ 156 w 200"/>
                <a:gd name="T1" fmla="*/ 44 h 275"/>
                <a:gd name="T2" fmla="*/ 156 w 200"/>
                <a:gd name="T3" fmla="*/ 0 h 275"/>
                <a:gd name="T4" fmla="*/ 13 w 200"/>
                <a:gd name="T5" fmla="*/ 0 h 275"/>
                <a:gd name="T6" fmla="*/ 0 w 200"/>
                <a:gd name="T7" fmla="*/ 13 h 275"/>
                <a:gd name="T8" fmla="*/ 0 w 200"/>
                <a:gd name="T9" fmla="*/ 250 h 275"/>
                <a:gd name="T10" fmla="*/ 0 w 200"/>
                <a:gd name="T11" fmla="*/ 262 h 275"/>
                <a:gd name="T12" fmla="*/ 13 w 200"/>
                <a:gd name="T13" fmla="*/ 275 h 275"/>
                <a:gd name="T14" fmla="*/ 187 w 200"/>
                <a:gd name="T15" fmla="*/ 275 h 275"/>
                <a:gd name="T16" fmla="*/ 200 w 200"/>
                <a:gd name="T17" fmla="*/ 262 h 275"/>
                <a:gd name="T18" fmla="*/ 200 w 200"/>
                <a:gd name="T19" fmla="*/ 44 h 275"/>
                <a:gd name="T20" fmla="*/ 156 w 200"/>
                <a:gd name="T21"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75">
                  <a:moveTo>
                    <a:pt x="156" y="44"/>
                  </a:moveTo>
                  <a:cubicBezTo>
                    <a:pt x="156" y="0"/>
                    <a:pt x="156" y="0"/>
                    <a:pt x="156" y="0"/>
                  </a:cubicBezTo>
                  <a:cubicBezTo>
                    <a:pt x="13" y="0"/>
                    <a:pt x="13" y="0"/>
                    <a:pt x="13" y="0"/>
                  </a:cubicBezTo>
                  <a:cubicBezTo>
                    <a:pt x="6" y="0"/>
                    <a:pt x="0" y="6"/>
                    <a:pt x="0" y="13"/>
                  </a:cubicBezTo>
                  <a:cubicBezTo>
                    <a:pt x="0" y="250"/>
                    <a:pt x="0" y="250"/>
                    <a:pt x="0" y="250"/>
                  </a:cubicBezTo>
                  <a:cubicBezTo>
                    <a:pt x="0" y="262"/>
                    <a:pt x="0" y="262"/>
                    <a:pt x="0" y="262"/>
                  </a:cubicBezTo>
                  <a:cubicBezTo>
                    <a:pt x="0" y="269"/>
                    <a:pt x="6" y="275"/>
                    <a:pt x="13" y="275"/>
                  </a:cubicBezTo>
                  <a:cubicBezTo>
                    <a:pt x="187" y="275"/>
                    <a:pt x="187" y="275"/>
                    <a:pt x="187" y="275"/>
                  </a:cubicBezTo>
                  <a:cubicBezTo>
                    <a:pt x="194" y="275"/>
                    <a:pt x="200" y="269"/>
                    <a:pt x="200" y="262"/>
                  </a:cubicBezTo>
                  <a:cubicBezTo>
                    <a:pt x="200" y="44"/>
                    <a:pt x="200" y="44"/>
                    <a:pt x="200" y="44"/>
                  </a:cubicBezTo>
                  <a:lnTo>
                    <a:pt x="156" y="44"/>
                  </a:lnTo>
                  <a:close/>
                </a:path>
              </a:pathLst>
            </a:custGeom>
            <a:solidFill>
              <a:schemeClr val="bg1"/>
            </a:solidFill>
            <a:ln>
              <a:noFill/>
            </a:ln>
          </p:spPr>
          <p:txBody>
            <a:bodyPr anchor="ctr"/>
            <a:lstStyle/>
            <a:p>
              <a:pPr algn="ctr"/>
              <a:endParaRPr/>
            </a:p>
          </p:txBody>
        </p:sp>
        <p:sp>
          <p:nvSpPr>
            <p:cNvPr id="106" name="îṡľiḍé"/>
            <p:cNvSpPr/>
            <p:nvPr/>
          </p:nvSpPr>
          <p:spPr bwMode="auto">
            <a:xfrm>
              <a:off x="3262995" y="1679959"/>
              <a:ext cx="421485" cy="420412"/>
            </a:xfrm>
            <a:custGeom>
              <a:avLst/>
              <a:gdLst>
                <a:gd name="T0" fmla="*/ 0 w 44"/>
                <a:gd name="T1" fmla="*/ 0 h 44"/>
                <a:gd name="T2" fmla="*/ 44 w 44"/>
                <a:gd name="T3" fmla="*/ 44 h 44"/>
                <a:gd name="T4" fmla="*/ 0 w 44"/>
                <a:gd name="T5" fmla="*/ 44 h 44"/>
                <a:gd name="T6" fmla="*/ 0 w 44"/>
                <a:gd name="T7" fmla="*/ 0 h 44"/>
              </a:gdLst>
              <a:ahLst/>
              <a:cxnLst>
                <a:cxn ang="0">
                  <a:pos x="T0" y="T1"/>
                </a:cxn>
                <a:cxn ang="0">
                  <a:pos x="T2" y="T3"/>
                </a:cxn>
                <a:cxn ang="0">
                  <a:pos x="T4" y="T5"/>
                </a:cxn>
                <a:cxn ang="0">
                  <a:pos x="T6" y="T7"/>
                </a:cxn>
              </a:cxnLst>
              <a:rect l="0" t="0" r="r" b="b"/>
              <a:pathLst>
                <a:path w="44" h="44">
                  <a:moveTo>
                    <a:pt x="0" y="0"/>
                  </a:moveTo>
                  <a:cubicBezTo>
                    <a:pt x="17" y="17"/>
                    <a:pt x="27" y="27"/>
                    <a:pt x="44" y="44"/>
                  </a:cubicBezTo>
                  <a:cubicBezTo>
                    <a:pt x="0" y="44"/>
                    <a:pt x="0" y="44"/>
                    <a:pt x="0" y="44"/>
                  </a:cubicBezTo>
                  <a:lnTo>
                    <a:pt x="0" y="0"/>
                  </a:lnTo>
                  <a:close/>
                </a:path>
              </a:pathLst>
            </a:custGeom>
            <a:solidFill>
              <a:srgbClr val="FFB9BE"/>
            </a:solidFill>
            <a:ln>
              <a:noFill/>
            </a:ln>
          </p:spPr>
          <p:txBody>
            <a:bodyPr anchor="ctr"/>
            <a:lstStyle/>
            <a:p>
              <a:pPr algn="ctr"/>
              <a:endParaRPr/>
            </a:p>
          </p:txBody>
        </p:sp>
        <p:sp>
          <p:nvSpPr>
            <p:cNvPr id="107" name="iṣḻíḓé"/>
            <p:cNvSpPr/>
            <p:nvPr/>
          </p:nvSpPr>
          <p:spPr bwMode="auto">
            <a:xfrm>
              <a:off x="3856077" y="1975963"/>
              <a:ext cx="134060" cy="134060"/>
            </a:xfrm>
            <a:custGeom>
              <a:avLst/>
              <a:gdLst>
                <a:gd name="T0" fmla="*/ 11 w 14"/>
                <a:gd name="T1" fmla="*/ 2 h 14"/>
                <a:gd name="T2" fmla="*/ 11 w 14"/>
                <a:gd name="T3" fmla="*/ 11 h 14"/>
                <a:gd name="T4" fmla="*/ 3 w 14"/>
                <a:gd name="T5" fmla="*/ 11 h 14"/>
                <a:gd name="T6" fmla="*/ 3 w 14"/>
                <a:gd name="T7" fmla="*/ 2 h 14"/>
                <a:gd name="T8" fmla="*/ 11 w 14"/>
                <a:gd name="T9" fmla="*/ 2 h 14"/>
              </a:gdLst>
              <a:ahLst/>
              <a:cxnLst>
                <a:cxn ang="0">
                  <a:pos x="T0" y="T1"/>
                </a:cxn>
                <a:cxn ang="0">
                  <a:pos x="T2" y="T3"/>
                </a:cxn>
                <a:cxn ang="0">
                  <a:pos x="T4" y="T5"/>
                </a:cxn>
                <a:cxn ang="0">
                  <a:pos x="T6" y="T7"/>
                </a:cxn>
                <a:cxn ang="0">
                  <a:pos x="T8" y="T9"/>
                </a:cxn>
              </a:cxnLst>
              <a:rect l="0" t="0" r="r" b="b"/>
              <a:pathLst>
                <a:path w="14" h="14">
                  <a:moveTo>
                    <a:pt x="11" y="2"/>
                  </a:moveTo>
                  <a:cubicBezTo>
                    <a:pt x="14" y="5"/>
                    <a:pt x="14" y="9"/>
                    <a:pt x="11" y="11"/>
                  </a:cubicBezTo>
                  <a:cubicBezTo>
                    <a:pt x="9" y="14"/>
                    <a:pt x="5" y="14"/>
                    <a:pt x="3" y="11"/>
                  </a:cubicBezTo>
                  <a:cubicBezTo>
                    <a:pt x="0" y="9"/>
                    <a:pt x="0" y="5"/>
                    <a:pt x="3" y="2"/>
                  </a:cubicBezTo>
                  <a:cubicBezTo>
                    <a:pt x="5" y="0"/>
                    <a:pt x="9" y="0"/>
                    <a:pt x="11" y="2"/>
                  </a:cubicBezTo>
                  <a:close/>
                </a:path>
              </a:pathLst>
            </a:custGeom>
            <a:solidFill>
              <a:srgbClr val="FAD3D4"/>
            </a:solidFill>
            <a:ln>
              <a:noFill/>
            </a:ln>
          </p:spPr>
          <p:txBody>
            <a:bodyPr anchor="ctr"/>
            <a:lstStyle/>
            <a:p>
              <a:pPr algn="ctr"/>
              <a:endParaRPr/>
            </a:p>
          </p:txBody>
        </p:sp>
        <p:sp>
          <p:nvSpPr>
            <p:cNvPr id="108" name="i$lïdè"/>
            <p:cNvSpPr/>
            <p:nvPr/>
          </p:nvSpPr>
          <p:spPr bwMode="auto">
            <a:xfrm>
              <a:off x="3856077" y="3286534"/>
              <a:ext cx="134060" cy="134060"/>
            </a:xfrm>
            <a:custGeom>
              <a:avLst/>
              <a:gdLst>
                <a:gd name="T0" fmla="*/ 11 w 14"/>
                <a:gd name="T1" fmla="*/ 3 h 14"/>
                <a:gd name="T2" fmla="*/ 11 w 14"/>
                <a:gd name="T3" fmla="*/ 11 h 14"/>
                <a:gd name="T4" fmla="*/ 3 w 14"/>
                <a:gd name="T5" fmla="*/ 11 h 14"/>
                <a:gd name="T6" fmla="*/ 3 w 14"/>
                <a:gd name="T7" fmla="*/ 3 h 14"/>
                <a:gd name="T8" fmla="*/ 11 w 14"/>
                <a:gd name="T9" fmla="*/ 3 h 14"/>
              </a:gdLst>
              <a:ahLst/>
              <a:cxnLst>
                <a:cxn ang="0">
                  <a:pos x="T0" y="T1"/>
                </a:cxn>
                <a:cxn ang="0">
                  <a:pos x="T2" y="T3"/>
                </a:cxn>
                <a:cxn ang="0">
                  <a:pos x="T4" y="T5"/>
                </a:cxn>
                <a:cxn ang="0">
                  <a:pos x="T6" y="T7"/>
                </a:cxn>
                <a:cxn ang="0">
                  <a:pos x="T8" y="T9"/>
                </a:cxn>
              </a:cxnLst>
              <a:rect l="0" t="0" r="r" b="b"/>
              <a:pathLst>
                <a:path w="14" h="14">
                  <a:moveTo>
                    <a:pt x="11" y="3"/>
                  </a:moveTo>
                  <a:cubicBezTo>
                    <a:pt x="14" y="5"/>
                    <a:pt x="14" y="9"/>
                    <a:pt x="11" y="11"/>
                  </a:cubicBezTo>
                  <a:cubicBezTo>
                    <a:pt x="9" y="14"/>
                    <a:pt x="5" y="14"/>
                    <a:pt x="3" y="11"/>
                  </a:cubicBezTo>
                  <a:cubicBezTo>
                    <a:pt x="0" y="9"/>
                    <a:pt x="0" y="5"/>
                    <a:pt x="3" y="3"/>
                  </a:cubicBezTo>
                  <a:cubicBezTo>
                    <a:pt x="5" y="0"/>
                    <a:pt x="9" y="0"/>
                    <a:pt x="11" y="3"/>
                  </a:cubicBezTo>
                  <a:close/>
                </a:path>
              </a:pathLst>
            </a:custGeom>
            <a:solidFill>
              <a:srgbClr val="FAD3D4"/>
            </a:solidFill>
            <a:ln>
              <a:noFill/>
            </a:ln>
          </p:spPr>
          <p:txBody>
            <a:bodyPr anchor="ctr"/>
            <a:lstStyle/>
            <a:p>
              <a:pPr algn="ctr"/>
              <a:endParaRPr/>
            </a:p>
          </p:txBody>
        </p:sp>
        <p:sp>
          <p:nvSpPr>
            <p:cNvPr id="109" name="ïSľíďè"/>
            <p:cNvSpPr/>
            <p:nvPr/>
          </p:nvSpPr>
          <p:spPr bwMode="auto">
            <a:xfrm>
              <a:off x="3435665" y="4004024"/>
              <a:ext cx="134060" cy="134060"/>
            </a:xfrm>
            <a:custGeom>
              <a:avLst/>
              <a:gdLst>
                <a:gd name="T0" fmla="*/ 12 w 14"/>
                <a:gd name="T1" fmla="*/ 3 h 14"/>
                <a:gd name="T2" fmla="*/ 12 w 14"/>
                <a:gd name="T3" fmla="*/ 11 h 14"/>
                <a:gd name="T4" fmla="*/ 3 w 14"/>
                <a:gd name="T5" fmla="*/ 11 h 14"/>
                <a:gd name="T6" fmla="*/ 3 w 14"/>
                <a:gd name="T7" fmla="*/ 3 h 14"/>
                <a:gd name="T8" fmla="*/ 12 w 14"/>
                <a:gd name="T9" fmla="*/ 3 h 14"/>
              </a:gdLst>
              <a:ahLst/>
              <a:cxnLst>
                <a:cxn ang="0">
                  <a:pos x="T0" y="T1"/>
                </a:cxn>
                <a:cxn ang="0">
                  <a:pos x="T2" y="T3"/>
                </a:cxn>
                <a:cxn ang="0">
                  <a:pos x="T4" y="T5"/>
                </a:cxn>
                <a:cxn ang="0">
                  <a:pos x="T6" y="T7"/>
                </a:cxn>
                <a:cxn ang="0">
                  <a:pos x="T8" y="T9"/>
                </a:cxn>
              </a:cxnLst>
              <a:rect l="0" t="0" r="r" b="b"/>
              <a:pathLst>
                <a:path w="14" h="14">
                  <a:moveTo>
                    <a:pt x="12" y="3"/>
                  </a:moveTo>
                  <a:cubicBezTo>
                    <a:pt x="14" y="5"/>
                    <a:pt x="14" y="9"/>
                    <a:pt x="12" y="11"/>
                  </a:cubicBezTo>
                  <a:cubicBezTo>
                    <a:pt x="9" y="14"/>
                    <a:pt x="5" y="14"/>
                    <a:pt x="3" y="11"/>
                  </a:cubicBezTo>
                  <a:cubicBezTo>
                    <a:pt x="0" y="9"/>
                    <a:pt x="0" y="5"/>
                    <a:pt x="3" y="3"/>
                  </a:cubicBezTo>
                  <a:cubicBezTo>
                    <a:pt x="5" y="0"/>
                    <a:pt x="9" y="0"/>
                    <a:pt x="12" y="3"/>
                  </a:cubicBezTo>
                  <a:close/>
                </a:path>
              </a:pathLst>
            </a:custGeom>
            <a:solidFill>
              <a:srgbClr val="FFB9BE"/>
            </a:solidFill>
            <a:ln>
              <a:noFill/>
            </a:ln>
          </p:spPr>
          <p:txBody>
            <a:bodyPr anchor="ctr"/>
            <a:lstStyle/>
            <a:p>
              <a:pPr algn="ctr"/>
              <a:endParaRPr/>
            </a:p>
          </p:txBody>
        </p:sp>
        <p:sp>
          <p:nvSpPr>
            <p:cNvPr id="110" name="íṣḷïḍè"/>
            <p:cNvSpPr/>
            <p:nvPr/>
          </p:nvSpPr>
          <p:spPr bwMode="auto">
            <a:xfrm>
              <a:off x="1473025" y="2808208"/>
              <a:ext cx="124408" cy="134060"/>
            </a:xfrm>
            <a:custGeom>
              <a:avLst/>
              <a:gdLst>
                <a:gd name="T0" fmla="*/ 11 w 13"/>
                <a:gd name="T1" fmla="*/ 3 h 14"/>
                <a:gd name="T2" fmla="*/ 11 w 13"/>
                <a:gd name="T3" fmla="*/ 12 h 14"/>
                <a:gd name="T4" fmla="*/ 2 w 13"/>
                <a:gd name="T5" fmla="*/ 12 h 14"/>
                <a:gd name="T6" fmla="*/ 2 w 13"/>
                <a:gd name="T7" fmla="*/ 3 h 14"/>
                <a:gd name="T8" fmla="*/ 11 w 13"/>
                <a:gd name="T9" fmla="*/ 3 h 14"/>
              </a:gdLst>
              <a:ahLst/>
              <a:cxnLst>
                <a:cxn ang="0">
                  <a:pos x="T0" y="T1"/>
                </a:cxn>
                <a:cxn ang="0">
                  <a:pos x="T2" y="T3"/>
                </a:cxn>
                <a:cxn ang="0">
                  <a:pos x="T4" y="T5"/>
                </a:cxn>
                <a:cxn ang="0">
                  <a:pos x="T6" y="T7"/>
                </a:cxn>
                <a:cxn ang="0">
                  <a:pos x="T8" y="T9"/>
                </a:cxn>
              </a:cxnLst>
              <a:rect l="0" t="0" r="r" b="b"/>
              <a:pathLst>
                <a:path w="13" h="14">
                  <a:moveTo>
                    <a:pt x="11" y="3"/>
                  </a:moveTo>
                  <a:cubicBezTo>
                    <a:pt x="13" y="5"/>
                    <a:pt x="13" y="9"/>
                    <a:pt x="11" y="12"/>
                  </a:cubicBezTo>
                  <a:cubicBezTo>
                    <a:pt x="8" y="14"/>
                    <a:pt x="4" y="14"/>
                    <a:pt x="2" y="12"/>
                  </a:cubicBezTo>
                  <a:cubicBezTo>
                    <a:pt x="0" y="9"/>
                    <a:pt x="0" y="5"/>
                    <a:pt x="2" y="3"/>
                  </a:cubicBezTo>
                  <a:cubicBezTo>
                    <a:pt x="4" y="0"/>
                    <a:pt x="8" y="0"/>
                    <a:pt x="11" y="3"/>
                  </a:cubicBezTo>
                  <a:close/>
                </a:path>
              </a:pathLst>
            </a:custGeom>
            <a:solidFill>
              <a:srgbClr val="FAD3D4"/>
            </a:solidFill>
            <a:ln>
              <a:noFill/>
            </a:ln>
          </p:spPr>
          <p:txBody>
            <a:bodyPr anchor="ctr"/>
            <a:lstStyle/>
            <a:p>
              <a:pPr algn="ctr"/>
              <a:endParaRPr/>
            </a:p>
          </p:txBody>
        </p:sp>
        <p:sp>
          <p:nvSpPr>
            <p:cNvPr id="111" name="ïśļïḍe"/>
            <p:cNvSpPr/>
            <p:nvPr/>
          </p:nvSpPr>
          <p:spPr bwMode="auto">
            <a:xfrm>
              <a:off x="3234038" y="1651002"/>
              <a:ext cx="478326" cy="478326"/>
            </a:xfrm>
            <a:custGeom>
              <a:avLst/>
              <a:gdLst>
                <a:gd name="T0" fmla="*/ 47 w 50"/>
                <a:gd name="T1" fmla="*/ 50 h 50"/>
                <a:gd name="T2" fmla="*/ 3 w 50"/>
                <a:gd name="T3" fmla="*/ 50 h 50"/>
                <a:gd name="T4" fmla="*/ 0 w 50"/>
                <a:gd name="T5" fmla="*/ 47 h 50"/>
                <a:gd name="T6" fmla="*/ 0 w 50"/>
                <a:gd name="T7" fmla="*/ 3 h 50"/>
                <a:gd name="T8" fmla="*/ 3 w 50"/>
                <a:gd name="T9" fmla="*/ 0 h 50"/>
                <a:gd name="T10" fmla="*/ 6 w 50"/>
                <a:gd name="T11" fmla="*/ 3 h 50"/>
                <a:gd name="T12" fmla="*/ 6 w 50"/>
                <a:gd name="T13" fmla="*/ 44 h 50"/>
                <a:gd name="T14" fmla="*/ 47 w 50"/>
                <a:gd name="T15" fmla="*/ 44 h 50"/>
                <a:gd name="T16" fmla="*/ 50 w 50"/>
                <a:gd name="T17" fmla="*/ 47 h 50"/>
                <a:gd name="T18" fmla="*/ 47 w 50"/>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47" y="50"/>
                  </a:moveTo>
                  <a:cubicBezTo>
                    <a:pt x="3" y="50"/>
                    <a:pt x="3" y="50"/>
                    <a:pt x="3" y="50"/>
                  </a:cubicBezTo>
                  <a:cubicBezTo>
                    <a:pt x="2" y="50"/>
                    <a:pt x="0" y="49"/>
                    <a:pt x="0" y="47"/>
                  </a:cubicBezTo>
                  <a:cubicBezTo>
                    <a:pt x="0" y="3"/>
                    <a:pt x="0" y="3"/>
                    <a:pt x="0" y="3"/>
                  </a:cubicBezTo>
                  <a:cubicBezTo>
                    <a:pt x="0" y="2"/>
                    <a:pt x="2" y="0"/>
                    <a:pt x="3" y="0"/>
                  </a:cubicBezTo>
                  <a:cubicBezTo>
                    <a:pt x="5" y="0"/>
                    <a:pt x="6" y="2"/>
                    <a:pt x="6" y="3"/>
                  </a:cubicBezTo>
                  <a:cubicBezTo>
                    <a:pt x="6" y="44"/>
                    <a:pt x="6" y="44"/>
                    <a:pt x="6" y="44"/>
                  </a:cubicBezTo>
                  <a:cubicBezTo>
                    <a:pt x="47" y="44"/>
                    <a:pt x="47" y="44"/>
                    <a:pt x="47" y="44"/>
                  </a:cubicBezTo>
                  <a:cubicBezTo>
                    <a:pt x="49" y="44"/>
                    <a:pt x="50" y="45"/>
                    <a:pt x="50" y="47"/>
                  </a:cubicBezTo>
                  <a:cubicBezTo>
                    <a:pt x="50" y="49"/>
                    <a:pt x="49" y="50"/>
                    <a:pt x="47" y="50"/>
                  </a:cubicBezTo>
                  <a:close/>
                </a:path>
              </a:pathLst>
            </a:custGeom>
            <a:solidFill>
              <a:srgbClr val="FFB9BE"/>
            </a:solidFill>
            <a:ln>
              <a:noFill/>
            </a:ln>
          </p:spPr>
          <p:txBody>
            <a:bodyPr anchor="ctr"/>
            <a:lstStyle/>
            <a:p>
              <a:pPr algn="ctr"/>
              <a:endParaRPr/>
            </a:p>
          </p:txBody>
        </p:sp>
        <p:sp>
          <p:nvSpPr>
            <p:cNvPr id="112" name="ïśľïḍê"/>
            <p:cNvSpPr/>
            <p:nvPr/>
          </p:nvSpPr>
          <p:spPr bwMode="auto">
            <a:xfrm>
              <a:off x="1741146" y="1651002"/>
              <a:ext cx="1971219" cy="2687636"/>
            </a:xfrm>
            <a:custGeom>
              <a:avLst/>
              <a:gdLst>
                <a:gd name="T0" fmla="*/ 190 w 206"/>
                <a:gd name="T1" fmla="*/ 281 h 281"/>
                <a:gd name="T2" fmla="*/ 16 w 206"/>
                <a:gd name="T3" fmla="*/ 281 h 281"/>
                <a:gd name="T4" fmla="*/ 0 w 206"/>
                <a:gd name="T5" fmla="*/ 265 h 281"/>
                <a:gd name="T6" fmla="*/ 0 w 206"/>
                <a:gd name="T7" fmla="*/ 16 h 281"/>
                <a:gd name="T8" fmla="*/ 16 w 206"/>
                <a:gd name="T9" fmla="*/ 0 h 281"/>
                <a:gd name="T10" fmla="*/ 159 w 206"/>
                <a:gd name="T11" fmla="*/ 0 h 281"/>
                <a:gd name="T12" fmla="*/ 162 w 206"/>
                <a:gd name="T13" fmla="*/ 1 h 281"/>
                <a:gd name="T14" fmla="*/ 177 w 206"/>
                <a:gd name="T15" fmla="*/ 17 h 281"/>
                <a:gd name="T16" fmla="*/ 205 w 206"/>
                <a:gd name="T17" fmla="*/ 45 h 281"/>
                <a:gd name="T18" fmla="*/ 206 w 206"/>
                <a:gd name="T19" fmla="*/ 47 h 281"/>
                <a:gd name="T20" fmla="*/ 206 w 206"/>
                <a:gd name="T21" fmla="*/ 265 h 281"/>
                <a:gd name="T22" fmla="*/ 190 w 206"/>
                <a:gd name="T23" fmla="*/ 281 h 281"/>
                <a:gd name="T24" fmla="*/ 16 w 206"/>
                <a:gd name="T25" fmla="*/ 6 h 281"/>
                <a:gd name="T26" fmla="*/ 6 w 206"/>
                <a:gd name="T27" fmla="*/ 16 h 281"/>
                <a:gd name="T28" fmla="*/ 6 w 206"/>
                <a:gd name="T29" fmla="*/ 265 h 281"/>
                <a:gd name="T30" fmla="*/ 16 w 206"/>
                <a:gd name="T31" fmla="*/ 275 h 281"/>
                <a:gd name="T32" fmla="*/ 190 w 206"/>
                <a:gd name="T33" fmla="*/ 275 h 281"/>
                <a:gd name="T34" fmla="*/ 200 w 206"/>
                <a:gd name="T35" fmla="*/ 265 h 281"/>
                <a:gd name="T36" fmla="*/ 200 w 206"/>
                <a:gd name="T37" fmla="*/ 48 h 281"/>
                <a:gd name="T38" fmla="*/ 173 w 206"/>
                <a:gd name="T39" fmla="*/ 21 h 281"/>
                <a:gd name="T40" fmla="*/ 158 w 206"/>
                <a:gd name="T41" fmla="*/ 6 h 281"/>
                <a:gd name="T42" fmla="*/ 16 w 206"/>
                <a:gd name="T43"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81">
                  <a:moveTo>
                    <a:pt x="190" y="281"/>
                  </a:moveTo>
                  <a:cubicBezTo>
                    <a:pt x="16" y="281"/>
                    <a:pt x="16" y="281"/>
                    <a:pt x="16" y="281"/>
                  </a:cubicBezTo>
                  <a:cubicBezTo>
                    <a:pt x="7" y="281"/>
                    <a:pt x="0" y="274"/>
                    <a:pt x="0" y="265"/>
                  </a:cubicBezTo>
                  <a:cubicBezTo>
                    <a:pt x="0" y="16"/>
                    <a:pt x="0" y="16"/>
                    <a:pt x="0" y="16"/>
                  </a:cubicBezTo>
                  <a:cubicBezTo>
                    <a:pt x="0" y="7"/>
                    <a:pt x="7" y="0"/>
                    <a:pt x="16" y="0"/>
                  </a:cubicBezTo>
                  <a:cubicBezTo>
                    <a:pt x="159" y="0"/>
                    <a:pt x="159" y="0"/>
                    <a:pt x="159" y="0"/>
                  </a:cubicBezTo>
                  <a:cubicBezTo>
                    <a:pt x="160" y="0"/>
                    <a:pt x="161" y="1"/>
                    <a:pt x="162" y="1"/>
                  </a:cubicBezTo>
                  <a:cubicBezTo>
                    <a:pt x="177" y="17"/>
                    <a:pt x="177" y="17"/>
                    <a:pt x="177" y="17"/>
                  </a:cubicBezTo>
                  <a:cubicBezTo>
                    <a:pt x="186" y="26"/>
                    <a:pt x="194" y="34"/>
                    <a:pt x="205" y="45"/>
                  </a:cubicBezTo>
                  <a:cubicBezTo>
                    <a:pt x="206" y="45"/>
                    <a:pt x="206" y="46"/>
                    <a:pt x="206" y="47"/>
                  </a:cubicBezTo>
                  <a:cubicBezTo>
                    <a:pt x="206" y="265"/>
                    <a:pt x="206" y="265"/>
                    <a:pt x="206" y="265"/>
                  </a:cubicBezTo>
                  <a:cubicBezTo>
                    <a:pt x="206" y="274"/>
                    <a:pt x="199" y="281"/>
                    <a:pt x="190" y="281"/>
                  </a:cubicBezTo>
                  <a:close/>
                  <a:moveTo>
                    <a:pt x="16" y="6"/>
                  </a:moveTo>
                  <a:cubicBezTo>
                    <a:pt x="11" y="6"/>
                    <a:pt x="6" y="11"/>
                    <a:pt x="6" y="16"/>
                  </a:cubicBezTo>
                  <a:cubicBezTo>
                    <a:pt x="6" y="265"/>
                    <a:pt x="6" y="265"/>
                    <a:pt x="6" y="265"/>
                  </a:cubicBezTo>
                  <a:cubicBezTo>
                    <a:pt x="6" y="270"/>
                    <a:pt x="11" y="275"/>
                    <a:pt x="16" y="275"/>
                  </a:cubicBezTo>
                  <a:cubicBezTo>
                    <a:pt x="190" y="275"/>
                    <a:pt x="190" y="275"/>
                    <a:pt x="190" y="275"/>
                  </a:cubicBezTo>
                  <a:cubicBezTo>
                    <a:pt x="195" y="275"/>
                    <a:pt x="200" y="270"/>
                    <a:pt x="200" y="265"/>
                  </a:cubicBezTo>
                  <a:cubicBezTo>
                    <a:pt x="200" y="48"/>
                    <a:pt x="200" y="48"/>
                    <a:pt x="200" y="48"/>
                  </a:cubicBezTo>
                  <a:cubicBezTo>
                    <a:pt x="189" y="38"/>
                    <a:pt x="182" y="30"/>
                    <a:pt x="173" y="21"/>
                  </a:cubicBezTo>
                  <a:cubicBezTo>
                    <a:pt x="158" y="6"/>
                    <a:pt x="158" y="6"/>
                    <a:pt x="158" y="6"/>
                  </a:cubicBezTo>
                  <a:lnTo>
                    <a:pt x="16" y="6"/>
                  </a:lnTo>
                  <a:close/>
                </a:path>
              </a:pathLst>
            </a:custGeom>
            <a:solidFill>
              <a:srgbClr val="FFB9BE"/>
            </a:solidFill>
            <a:ln>
              <a:noFill/>
            </a:ln>
          </p:spPr>
          <p:txBody>
            <a:bodyPr anchor="ctr"/>
            <a:lstStyle/>
            <a:p>
              <a:pPr algn="ctr"/>
              <a:endParaRPr/>
            </a:p>
          </p:txBody>
        </p:sp>
        <p:sp>
          <p:nvSpPr>
            <p:cNvPr id="113" name="isḷïďe"/>
            <p:cNvSpPr/>
            <p:nvPr/>
          </p:nvSpPr>
          <p:spPr bwMode="auto">
            <a:xfrm>
              <a:off x="1741146" y="4042633"/>
              <a:ext cx="1617301" cy="56842"/>
            </a:xfrm>
            <a:custGeom>
              <a:avLst/>
              <a:gdLst>
                <a:gd name="T0" fmla="*/ 166 w 169"/>
                <a:gd name="T1" fmla="*/ 6 h 6"/>
                <a:gd name="T2" fmla="*/ 3 w 169"/>
                <a:gd name="T3" fmla="*/ 6 h 6"/>
                <a:gd name="T4" fmla="*/ 0 w 169"/>
                <a:gd name="T5" fmla="*/ 3 h 6"/>
                <a:gd name="T6" fmla="*/ 3 w 169"/>
                <a:gd name="T7" fmla="*/ 0 h 6"/>
                <a:gd name="T8" fmla="*/ 166 w 169"/>
                <a:gd name="T9" fmla="*/ 0 h 6"/>
                <a:gd name="T10" fmla="*/ 169 w 169"/>
                <a:gd name="T11" fmla="*/ 3 h 6"/>
                <a:gd name="T12" fmla="*/ 166 w 16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69" h="6">
                  <a:moveTo>
                    <a:pt x="166" y="6"/>
                  </a:moveTo>
                  <a:cubicBezTo>
                    <a:pt x="3" y="6"/>
                    <a:pt x="3" y="6"/>
                    <a:pt x="3" y="6"/>
                  </a:cubicBezTo>
                  <a:cubicBezTo>
                    <a:pt x="2" y="6"/>
                    <a:pt x="0" y="5"/>
                    <a:pt x="0" y="3"/>
                  </a:cubicBezTo>
                  <a:cubicBezTo>
                    <a:pt x="0" y="1"/>
                    <a:pt x="2" y="0"/>
                    <a:pt x="3" y="0"/>
                  </a:cubicBezTo>
                  <a:cubicBezTo>
                    <a:pt x="166" y="0"/>
                    <a:pt x="166" y="0"/>
                    <a:pt x="166" y="0"/>
                  </a:cubicBezTo>
                  <a:cubicBezTo>
                    <a:pt x="167" y="0"/>
                    <a:pt x="169" y="1"/>
                    <a:pt x="169" y="3"/>
                  </a:cubicBezTo>
                  <a:cubicBezTo>
                    <a:pt x="169" y="5"/>
                    <a:pt x="167" y="6"/>
                    <a:pt x="166" y="6"/>
                  </a:cubicBezTo>
                  <a:close/>
                </a:path>
              </a:pathLst>
            </a:custGeom>
            <a:solidFill>
              <a:srgbClr val="FFB9BE"/>
            </a:solidFill>
            <a:ln>
              <a:noFill/>
            </a:ln>
          </p:spPr>
          <p:txBody>
            <a:bodyPr anchor="ctr"/>
            <a:lstStyle/>
            <a:p>
              <a:pPr algn="ctr"/>
              <a:endParaRPr/>
            </a:p>
          </p:txBody>
        </p:sp>
        <p:sp>
          <p:nvSpPr>
            <p:cNvPr id="114" name="îṣlidé"/>
            <p:cNvSpPr/>
            <p:nvPr/>
          </p:nvSpPr>
          <p:spPr bwMode="auto">
            <a:xfrm>
              <a:off x="1329313" y="3267230"/>
              <a:ext cx="296005" cy="297077"/>
            </a:xfrm>
            <a:custGeom>
              <a:avLst/>
              <a:gdLst>
                <a:gd name="T0" fmla="*/ 15 w 31"/>
                <a:gd name="T1" fmla="*/ 31 h 31"/>
                <a:gd name="T2" fmla="*/ 0 w 31"/>
                <a:gd name="T3" fmla="*/ 15 h 31"/>
                <a:gd name="T4" fmla="*/ 15 w 31"/>
                <a:gd name="T5" fmla="*/ 0 h 31"/>
                <a:gd name="T6" fmla="*/ 31 w 31"/>
                <a:gd name="T7" fmla="*/ 15 h 31"/>
                <a:gd name="T8" fmla="*/ 15 w 31"/>
                <a:gd name="T9" fmla="*/ 31 h 31"/>
                <a:gd name="T10" fmla="*/ 15 w 31"/>
                <a:gd name="T11" fmla="*/ 6 h 31"/>
                <a:gd name="T12" fmla="*/ 6 w 31"/>
                <a:gd name="T13" fmla="*/ 15 h 31"/>
                <a:gd name="T14" fmla="*/ 15 w 31"/>
                <a:gd name="T15" fmla="*/ 25 h 31"/>
                <a:gd name="T16" fmla="*/ 24 w 31"/>
                <a:gd name="T17" fmla="*/ 15 h 31"/>
                <a:gd name="T18" fmla="*/ 15 w 31"/>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6"/>
                  </a:moveTo>
                  <a:cubicBezTo>
                    <a:pt x="10" y="6"/>
                    <a:pt x="6" y="10"/>
                    <a:pt x="6" y="15"/>
                  </a:cubicBezTo>
                  <a:cubicBezTo>
                    <a:pt x="6" y="20"/>
                    <a:pt x="10" y="25"/>
                    <a:pt x="15" y="25"/>
                  </a:cubicBezTo>
                  <a:cubicBezTo>
                    <a:pt x="20" y="25"/>
                    <a:pt x="24" y="20"/>
                    <a:pt x="24" y="15"/>
                  </a:cubicBezTo>
                  <a:cubicBezTo>
                    <a:pt x="24" y="10"/>
                    <a:pt x="20" y="6"/>
                    <a:pt x="15" y="6"/>
                  </a:cubicBezTo>
                  <a:close/>
                </a:path>
              </a:pathLst>
            </a:custGeom>
            <a:solidFill>
              <a:srgbClr val="FAD3D4"/>
            </a:solidFill>
            <a:ln>
              <a:noFill/>
            </a:ln>
          </p:spPr>
          <p:txBody>
            <a:bodyPr anchor="ctr"/>
            <a:lstStyle/>
            <a:p>
              <a:pPr algn="ctr"/>
              <a:endParaRPr/>
            </a:p>
          </p:txBody>
        </p:sp>
        <p:sp>
          <p:nvSpPr>
            <p:cNvPr id="115" name="ïsḷïďe"/>
            <p:cNvSpPr/>
            <p:nvPr/>
          </p:nvSpPr>
          <p:spPr bwMode="auto">
            <a:xfrm>
              <a:off x="3894686" y="2492899"/>
              <a:ext cx="239164" cy="239163"/>
            </a:xfrm>
            <a:custGeom>
              <a:avLst/>
              <a:gdLst>
                <a:gd name="T0" fmla="*/ 12 w 25"/>
                <a:gd name="T1" fmla="*/ 25 h 25"/>
                <a:gd name="T2" fmla="*/ 0 w 25"/>
                <a:gd name="T3" fmla="*/ 12 h 25"/>
                <a:gd name="T4" fmla="*/ 12 w 25"/>
                <a:gd name="T5" fmla="*/ 0 h 25"/>
                <a:gd name="T6" fmla="*/ 25 w 25"/>
                <a:gd name="T7" fmla="*/ 12 h 25"/>
                <a:gd name="T8" fmla="*/ 12 w 25"/>
                <a:gd name="T9" fmla="*/ 25 h 25"/>
                <a:gd name="T10" fmla="*/ 12 w 25"/>
                <a:gd name="T11" fmla="*/ 6 h 25"/>
                <a:gd name="T12" fmla="*/ 6 w 25"/>
                <a:gd name="T13" fmla="*/ 12 h 25"/>
                <a:gd name="T14" fmla="*/ 12 w 25"/>
                <a:gd name="T15" fmla="*/ 18 h 25"/>
                <a:gd name="T16" fmla="*/ 19 w 25"/>
                <a:gd name="T17" fmla="*/ 12 h 25"/>
                <a:gd name="T18" fmla="*/ 12 w 25"/>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5" y="25"/>
                    <a:pt x="0" y="19"/>
                    <a:pt x="0" y="12"/>
                  </a:cubicBezTo>
                  <a:cubicBezTo>
                    <a:pt x="0" y="5"/>
                    <a:pt x="5" y="0"/>
                    <a:pt x="12" y="0"/>
                  </a:cubicBezTo>
                  <a:cubicBezTo>
                    <a:pt x="19" y="0"/>
                    <a:pt x="25" y="5"/>
                    <a:pt x="25" y="12"/>
                  </a:cubicBezTo>
                  <a:cubicBezTo>
                    <a:pt x="25" y="19"/>
                    <a:pt x="19" y="25"/>
                    <a:pt x="12" y="25"/>
                  </a:cubicBezTo>
                  <a:close/>
                  <a:moveTo>
                    <a:pt x="12" y="6"/>
                  </a:moveTo>
                  <a:cubicBezTo>
                    <a:pt x="9" y="6"/>
                    <a:pt x="6" y="9"/>
                    <a:pt x="6" y="12"/>
                  </a:cubicBezTo>
                  <a:cubicBezTo>
                    <a:pt x="6" y="15"/>
                    <a:pt x="9" y="18"/>
                    <a:pt x="12" y="18"/>
                  </a:cubicBezTo>
                  <a:cubicBezTo>
                    <a:pt x="16" y="18"/>
                    <a:pt x="19" y="15"/>
                    <a:pt x="19" y="12"/>
                  </a:cubicBezTo>
                  <a:cubicBezTo>
                    <a:pt x="19" y="9"/>
                    <a:pt x="16" y="6"/>
                    <a:pt x="12" y="6"/>
                  </a:cubicBezTo>
                  <a:close/>
                </a:path>
              </a:pathLst>
            </a:custGeom>
            <a:solidFill>
              <a:srgbClr val="FAD3D4"/>
            </a:solidFill>
            <a:ln>
              <a:noFill/>
            </a:ln>
          </p:spPr>
          <p:txBody>
            <a:bodyPr anchor="ctr"/>
            <a:lstStyle/>
            <a:p>
              <a:pPr algn="ctr"/>
              <a:endParaRPr/>
            </a:p>
          </p:txBody>
        </p:sp>
      </p:grpSp>
      <p:sp>
        <p:nvSpPr>
          <p:cNvPr id="116" name="Title 20"/>
          <p:cNvSpPr txBox="1"/>
          <p:nvPr/>
        </p:nvSpPr>
        <p:spPr>
          <a:xfrm>
            <a:off x="1941741" y="2263829"/>
            <a:ext cx="1321253" cy="307777"/>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000" b="1" dirty="0">
                <a:solidFill>
                  <a:srgbClr val="424B58"/>
                </a:solidFill>
                <a:latin typeface="+mn-ea"/>
                <a:ea typeface="+mn-ea"/>
                <a:cs typeface="Lato Regular"/>
              </a:rPr>
              <a:t>成果（</a:t>
            </a:r>
            <a:r>
              <a:rPr lang="zh-CN" altLang="en-US" sz="2000" b="1" dirty="0">
                <a:solidFill>
                  <a:srgbClr val="424B58"/>
                </a:solidFill>
                <a:latin typeface="+mn-ea"/>
                <a:cs typeface="Lato Regular"/>
              </a:rPr>
              <a:t>一</a:t>
            </a:r>
            <a:r>
              <a:rPr lang="zh-CN" altLang="en-US" sz="2000" b="1" dirty="0">
                <a:solidFill>
                  <a:srgbClr val="424B58"/>
                </a:solidFill>
                <a:latin typeface="+mn-ea"/>
                <a:ea typeface="+mn-ea"/>
                <a:cs typeface="Lato Regular"/>
              </a:rPr>
              <a:t>）</a:t>
            </a:r>
            <a:endParaRPr lang="en-US" altLang="zh-CN" sz="2000" b="1" dirty="0">
              <a:solidFill>
                <a:srgbClr val="424B58"/>
              </a:solidFill>
              <a:latin typeface="+mn-ea"/>
              <a:ea typeface="+mn-ea"/>
              <a:cs typeface="Lato Regular"/>
            </a:endParaRPr>
          </a:p>
        </p:txBody>
      </p:sp>
      <p:sp>
        <p:nvSpPr>
          <p:cNvPr id="117" name="Title 20"/>
          <p:cNvSpPr txBox="1"/>
          <p:nvPr/>
        </p:nvSpPr>
        <p:spPr>
          <a:xfrm>
            <a:off x="1879083" y="2832513"/>
            <a:ext cx="1614637" cy="1479931"/>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rgbClr val="616F83"/>
                </a:solidFill>
                <a:latin typeface="+mn-ea"/>
                <a:ea typeface="+mn-ea"/>
              </a:rPr>
              <a:t>这里可以添加主要内容这里可以添加主要内容这里可以添加主要内容</a:t>
            </a:r>
            <a:endParaRPr lang="en-US" altLang="zh-CN" sz="1200" dirty="0">
              <a:solidFill>
                <a:srgbClr val="616F83"/>
              </a:solidFill>
              <a:latin typeface="+mn-ea"/>
              <a:ea typeface="+mn-ea"/>
            </a:endParaRPr>
          </a:p>
          <a:p>
            <a:pPr>
              <a:lnSpc>
                <a:spcPct val="150000"/>
              </a:lnSpc>
            </a:pPr>
            <a:r>
              <a:rPr lang="en-US" altLang="zh-CN" sz="1200" dirty="0">
                <a:solidFill>
                  <a:srgbClr val="616F83"/>
                </a:solidFill>
                <a:latin typeface="+mn-ea"/>
                <a:ea typeface="+mn-ea"/>
              </a:rPr>
              <a:t>……</a:t>
            </a:r>
          </a:p>
        </p:txBody>
      </p:sp>
      <p:sp>
        <p:nvSpPr>
          <p:cNvPr id="118" name="Title 20"/>
          <p:cNvSpPr txBox="1"/>
          <p:nvPr/>
        </p:nvSpPr>
        <p:spPr>
          <a:xfrm>
            <a:off x="5337215" y="2263829"/>
            <a:ext cx="1321253" cy="307777"/>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000" b="1" dirty="0">
                <a:solidFill>
                  <a:srgbClr val="424B58"/>
                </a:solidFill>
                <a:latin typeface="+mn-ea"/>
                <a:cs typeface="Lato Regular"/>
              </a:rPr>
              <a:t>成果</a:t>
            </a:r>
            <a:r>
              <a:rPr lang="zh-CN" altLang="en-US" sz="2000" b="1" dirty="0">
                <a:solidFill>
                  <a:srgbClr val="424B58"/>
                </a:solidFill>
                <a:latin typeface="+mn-ea"/>
                <a:ea typeface="+mn-ea"/>
                <a:cs typeface="Lato Regular"/>
              </a:rPr>
              <a:t>（二）</a:t>
            </a:r>
            <a:endParaRPr lang="en-US" altLang="zh-CN" sz="2000" b="1" dirty="0">
              <a:solidFill>
                <a:srgbClr val="424B58"/>
              </a:solidFill>
              <a:latin typeface="+mn-ea"/>
              <a:ea typeface="+mn-ea"/>
              <a:cs typeface="Lato Regular"/>
            </a:endParaRPr>
          </a:p>
        </p:txBody>
      </p:sp>
      <p:sp>
        <p:nvSpPr>
          <p:cNvPr id="119" name="Title 20"/>
          <p:cNvSpPr txBox="1"/>
          <p:nvPr/>
        </p:nvSpPr>
        <p:spPr>
          <a:xfrm>
            <a:off x="8799815" y="2263829"/>
            <a:ext cx="1321253" cy="307777"/>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000" b="1" dirty="0">
                <a:solidFill>
                  <a:srgbClr val="424B58"/>
                </a:solidFill>
                <a:latin typeface="+mn-ea"/>
                <a:cs typeface="Lato Regular"/>
              </a:rPr>
              <a:t>成果</a:t>
            </a:r>
            <a:r>
              <a:rPr lang="zh-CN" altLang="en-US" sz="2000" b="1" dirty="0">
                <a:solidFill>
                  <a:srgbClr val="424B58"/>
                </a:solidFill>
                <a:latin typeface="+mn-ea"/>
                <a:ea typeface="+mn-ea"/>
                <a:cs typeface="Lato Regular"/>
              </a:rPr>
              <a:t>（三）</a:t>
            </a:r>
            <a:endParaRPr lang="en-US" altLang="zh-CN" sz="2000" b="1" dirty="0">
              <a:solidFill>
                <a:srgbClr val="424B58"/>
              </a:solidFill>
              <a:latin typeface="+mn-ea"/>
              <a:ea typeface="+mn-ea"/>
              <a:cs typeface="Lato Regular"/>
            </a:endParaRPr>
          </a:p>
        </p:txBody>
      </p:sp>
      <p:sp>
        <p:nvSpPr>
          <p:cNvPr id="120" name="Title 20"/>
          <p:cNvSpPr txBox="1"/>
          <p:nvPr/>
        </p:nvSpPr>
        <p:spPr>
          <a:xfrm>
            <a:off x="5288681" y="2832513"/>
            <a:ext cx="1614637" cy="1479931"/>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rgbClr val="616F83"/>
                </a:solidFill>
                <a:latin typeface="+mn-ea"/>
                <a:ea typeface="+mn-ea"/>
              </a:rPr>
              <a:t>这里可以添加主要内容这里可以添加主要内容这里可以添加主要内容</a:t>
            </a:r>
            <a:endParaRPr lang="en-US" altLang="zh-CN" sz="1200" dirty="0">
              <a:solidFill>
                <a:srgbClr val="616F83"/>
              </a:solidFill>
              <a:latin typeface="+mn-ea"/>
              <a:ea typeface="+mn-ea"/>
            </a:endParaRPr>
          </a:p>
          <a:p>
            <a:pPr>
              <a:lnSpc>
                <a:spcPct val="150000"/>
              </a:lnSpc>
            </a:pPr>
            <a:r>
              <a:rPr lang="en-US" altLang="zh-CN" sz="1200" dirty="0">
                <a:solidFill>
                  <a:srgbClr val="616F83"/>
                </a:solidFill>
                <a:latin typeface="+mn-ea"/>
                <a:ea typeface="+mn-ea"/>
              </a:rPr>
              <a:t>……</a:t>
            </a:r>
          </a:p>
        </p:txBody>
      </p:sp>
      <p:sp>
        <p:nvSpPr>
          <p:cNvPr id="121" name="Title 20"/>
          <p:cNvSpPr txBox="1"/>
          <p:nvPr/>
        </p:nvSpPr>
        <p:spPr>
          <a:xfrm>
            <a:off x="8778096" y="2832513"/>
            <a:ext cx="1614637" cy="1479931"/>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rgbClr val="616F83"/>
                </a:solidFill>
                <a:latin typeface="+mn-ea"/>
                <a:ea typeface="+mn-ea"/>
              </a:rPr>
              <a:t>这里可以添加主要内容这里可以添加主要内容这里可以添加主要内容</a:t>
            </a:r>
            <a:endParaRPr lang="en-US" altLang="zh-CN" sz="1200" dirty="0">
              <a:solidFill>
                <a:srgbClr val="616F83"/>
              </a:solidFill>
              <a:latin typeface="+mn-ea"/>
              <a:ea typeface="+mn-ea"/>
            </a:endParaRPr>
          </a:p>
          <a:p>
            <a:pPr>
              <a:lnSpc>
                <a:spcPct val="150000"/>
              </a:lnSpc>
            </a:pPr>
            <a:r>
              <a:rPr lang="en-US" altLang="zh-CN" sz="1200" dirty="0">
                <a:solidFill>
                  <a:srgbClr val="616F83"/>
                </a:solidFill>
                <a:latin typeface="+mn-ea"/>
                <a:ea typeface="+mn-ea"/>
              </a:rPr>
              <a:t>……</a:t>
            </a:r>
          </a:p>
        </p:txBody>
      </p:sp>
      <p:cxnSp>
        <p:nvCxnSpPr>
          <p:cNvPr id="122" name="直接连接符 121"/>
          <p:cNvCxnSpPr/>
          <p:nvPr/>
        </p:nvCxnSpPr>
        <p:spPr>
          <a:xfrm>
            <a:off x="1535229" y="5311036"/>
            <a:ext cx="912154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3" name="椭圆 122"/>
          <p:cNvSpPr/>
          <p:nvPr/>
        </p:nvSpPr>
        <p:spPr>
          <a:xfrm>
            <a:off x="2602367" y="5198301"/>
            <a:ext cx="266093" cy="266093"/>
          </a:xfrm>
          <a:prstGeom prst="ellipse">
            <a:avLst/>
          </a:prstGeom>
          <a:solidFill>
            <a:schemeClr val="bg1"/>
          </a:solidFill>
          <a:ln w="57150">
            <a:solidFill>
              <a:srgbClr val="FFE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5962954" y="5198301"/>
            <a:ext cx="266093" cy="266093"/>
          </a:xfrm>
          <a:prstGeom prst="ellipse">
            <a:avLst/>
          </a:prstGeom>
          <a:solidFill>
            <a:schemeClr val="bg1"/>
          </a:solidFill>
          <a:ln w="57150">
            <a:solidFill>
              <a:srgbClr val="A0CB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9466260" y="5198301"/>
            <a:ext cx="266093" cy="266093"/>
          </a:xfrm>
          <a:prstGeom prst="ellipse">
            <a:avLst/>
          </a:prstGeom>
          <a:solidFill>
            <a:schemeClr val="bg1"/>
          </a:solidFill>
          <a:ln w="57150">
            <a:solidFill>
              <a:srgbClr val="FA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Title 20"/>
          <p:cNvSpPr txBox="1"/>
          <p:nvPr/>
        </p:nvSpPr>
        <p:spPr>
          <a:xfrm>
            <a:off x="2051782" y="5640382"/>
            <a:ext cx="1321253"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1800" dirty="0">
                <a:solidFill>
                  <a:srgbClr val="424B58"/>
                </a:solidFill>
                <a:latin typeface="+mn-ea"/>
                <a:ea typeface="+mn-ea"/>
                <a:cs typeface="Lato Regular"/>
              </a:rPr>
              <a:t>输入文本</a:t>
            </a:r>
            <a:endParaRPr lang="en-US" altLang="zh-CN" sz="1800" dirty="0">
              <a:solidFill>
                <a:srgbClr val="424B58"/>
              </a:solidFill>
              <a:latin typeface="+mn-ea"/>
              <a:ea typeface="+mn-ea"/>
              <a:cs typeface="Lato Regular"/>
            </a:endParaRPr>
          </a:p>
        </p:txBody>
      </p:sp>
      <p:sp>
        <p:nvSpPr>
          <p:cNvPr id="127" name="Title 20"/>
          <p:cNvSpPr txBox="1"/>
          <p:nvPr/>
        </p:nvSpPr>
        <p:spPr>
          <a:xfrm>
            <a:off x="5435374" y="5640382"/>
            <a:ext cx="1321253"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1800" dirty="0">
                <a:solidFill>
                  <a:srgbClr val="424B58"/>
                </a:solidFill>
                <a:latin typeface="+mn-ea"/>
                <a:ea typeface="+mn-ea"/>
                <a:cs typeface="Lato Regular"/>
              </a:rPr>
              <a:t>输入文本</a:t>
            </a:r>
            <a:endParaRPr lang="en-US" altLang="zh-CN" sz="1800" dirty="0">
              <a:solidFill>
                <a:srgbClr val="424B58"/>
              </a:solidFill>
              <a:latin typeface="+mn-ea"/>
              <a:ea typeface="+mn-ea"/>
              <a:cs typeface="Lato Regular"/>
            </a:endParaRPr>
          </a:p>
        </p:txBody>
      </p:sp>
      <p:sp>
        <p:nvSpPr>
          <p:cNvPr id="128" name="Title 20"/>
          <p:cNvSpPr txBox="1"/>
          <p:nvPr/>
        </p:nvSpPr>
        <p:spPr>
          <a:xfrm>
            <a:off x="8963731" y="5640382"/>
            <a:ext cx="1321253"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1800" dirty="0">
                <a:solidFill>
                  <a:srgbClr val="424B58"/>
                </a:solidFill>
                <a:latin typeface="+mn-ea"/>
                <a:ea typeface="+mn-ea"/>
                <a:cs typeface="Lato Regular"/>
              </a:rPr>
              <a:t>输入文本</a:t>
            </a:r>
            <a:endParaRPr lang="en-US" altLang="zh-CN" sz="1800" dirty="0">
              <a:solidFill>
                <a:srgbClr val="424B58"/>
              </a:solidFill>
              <a:latin typeface="+mn-ea"/>
              <a:ea typeface="+mn-ea"/>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16" presetClass="entr" presetSubtype="21" fill="hold" nodeType="afterEffect">
                                  <p:stCondLst>
                                    <p:cond delay="0"/>
                                  </p:stCondLst>
                                  <p:childTnLst>
                                    <p:set>
                                      <p:cBhvr>
                                        <p:cTn id="28" dur="1" fill="hold">
                                          <p:stCondLst>
                                            <p:cond delay="0"/>
                                          </p:stCondLst>
                                        </p:cTn>
                                        <p:tgtEl>
                                          <p:spTgt spid="122"/>
                                        </p:tgtEl>
                                        <p:attrNameLst>
                                          <p:attrName>style.visibility</p:attrName>
                                        </p:attrNameLst>
                                      </p:cBhvr>
                                      <p:to>
                                        <p:strVal val="visible"/>
                                      </p:to>
                                    </p:set>
                                    <p:animEffect transition="in" filter="barn(inVertical)">
                                      <p:cBhvr>
                                        <p:cTn id="29" dur="500"/>
                                        <p:tgtEl>
                                          <p:spTgt spid="122"/>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 calcmode="lin" valueType="num">
                                      <p:cBhvr>
                                        <p:cTn id="33" dur="500" fill="hold"/>
                                        <p:tgtEl>
                                          <p:spTgt spid="123"/>
                                        </p:tgtEl>
                                        <p:attrNameLst>
                                          <p:attrName>ppt_w</p:attrName>
                                        </p:attrNameLst>
                                      </p:cBhvr>
                                      <p:tavLst>
                                        <p:tav tm="0">
                                          <p:val>
                                            <p:fltVal val="0"/>
                                          </p:val>
                                        </p:tav>
                                        <p:tav tm="100000">
                                          <p:val>
                                            <p:strVal val="#ppt_w"/>
                                          </p:val>
                                        </p:tav>
                                      </p:tavLst>
                                    </p:anim>
                                    <p:anim calcmode="lin" valueType="num">
                                      <p:cBhvr>
                                        <p:cTn id="34" dur="500" fill="hold"/>
                                        <p:tgtEl>
                                          <p:spTgt spid="123"/>
                                        </p:tgtEl>
                                        <p:attrNameLst>
                                          <p:attrName>ppt_h</p:attrName>
                                        </p:attrNameLst>
                                      </p:cBhvr>
                                      <p:tavLst>
                                        <p:tav tm="0">
                                          <p:val>
                                            <p:fltVal val="0"/>
                                          </p:val>
                                        </p:tav>
                                        <p:tav tm="100000">
                                          <p:val>
                                            <p:strVal val="#ppt_h"/>
                                          </p:val>
                                        </p:tav>
                                      </p:tavLst>
                                    </p:anim>
                                    <p:animEffect transition="in" filter="fade">
                                      <p:cBhvr>
                                        <p:cTn id="35" dur="500"/>
                                        <p:tgtEl>
                                          <p:spTgt spid="123"/>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126"/>
                                        </p:tgtEl>
                                        <p:attrNameLst>
                                          <p:attrName>style.visibility</p:attrName>
                                        </p:attrNameLst>
                                      </p:cBhvr>
                                      <p:to>
                                        <p:strVal val="visible"/>
                                      </p:to>
                                    </p:set>
                                    <p:anim calcmode="lin" valueType="num">
                                      <p:cBhvr>
                                        <p:cTn id="39" dur="500" fill="hold"/>
                                        <p:tgtEl>
                                          <p:spTgt spid="126"/>
                                        </p:tgtEl>
                                        <p:attrNameLst>
                                          <p:attrName>ppt_w</p:attrName>
                                        </p:attrNameLst>
                                      </p:cBhvr>
                                      <p:tavLst>
                                        <p:tav tm="0">
                                          <p:val>
                                            <p:fltVal val="0"/>
                                          </p:val>
                                        </p:tav>
                                        <p:tav tm="100000">
                                          <p:val>
                                            <p:strVal val="#ppt_w"/>
                                          </p:val>
                                        </p:tav>
                                      </p:tavLst>
                                    </p:anim>
                                    <p:anim calcmode="lin" valueType="num">
                                      <p:cBhvr>
                                        <p:cTn id="40" dur="500" fill="hold"/>
                                        <p:tgtEl>
                                          <p:spTgt spid="126"/>
                                        </p:tgtEl>
                                        <p:attrNameLst>
                                          <p:attrName>ppt_h</p:attrName>
                                        </p:attrNameLst>
                                      </p:cBhvr>
                                      <p:tavLst>
                                        <p:tav tm="0">
                                          <p:val>
                                            <p:fltVal val="0"/>
                                          </p:val>
                                        </p:tav>
                                        <p:tav tm="100000">
                                          <p:val>
                                            <p:strVal val="#ppt_h"/>
                                          </p:val>
                                        </p:tav>
                                      </p:tavLst>
                                    </p:anim>
                                    <p:animEffect transition="in" filter="fade">
                                      <p:cBhvr>
                                        <p:cTn id="41" dur="500"/>
                                        <p:tgtEl>
                                          <p:spTgt spid="126"/>
                                        </p:tgtEl>
                                      </p:cBhvr>
                                    </p:animEffect>
                                  </p:childTnLst>
                                </p:cTn>
                              </p:par>
                              <p:par>
                                <p:cTn id="42" presetID="42" presetClass="entr" presetSubtype="0" fill="hold"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1000"/>
                                        <p:tgtEl>
                                          <p:spTgt spid="80"/>
                                        </p:tgtEl>
                                      </p:cBhvr>
                                    </p:animEffect>
                                    <p:anim calcmode="lin" valueType="num">
                                      <p:cBhvr>
                                        <p:cTn id="45" dur="1000" fill="hold"/>
                                        <p:tgtEl>
                                          <p:spTgt spid="80"/>
                                        </p:tgtEl>
                                        <p:attrNameLst>
                                          <p:attrName>ppt_x</p:attrName>
                                        </p:attrNameLst>
                                      </p:cBhvr>
                                      <p:tavLst>
                                        <p:tav tm="0">
                                          <p:val>
                                            <p:strVal val="#ppt_x"/>
                                          </p:val>
                                        </p:tav>
                                        <p:tav tm="100000">
                                          <p:val>
                                            <p:strVal val="#ppt_x"/>
                                          </p:val>
                                        </p:tav>
                                      </p:tavLst>
                                    </p:anim>
                                    <p:anim calcmode="lin" valueType="num">
                                      <p:cBhvr>
                                        <p:cTn id="46" dur="1000" fill="hold"/>
                                        <p:tgtEl>
                                          <p:spTgt spid="80"/>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wipe(left)">
                                      <p:cBhvr>
                                        <p:cTn id="50" dur="500"/>
                                        <p:tgtEl>
                                          <p:spTgt spid="11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17"/>
                                        </p:tgtEl>
                                        <p:attrNameLst>
                                          <p:attrName>style.visibility</p:attrName>
                                        </p:attrNameLst>
                                      </p:cBhvr>
                                      <p:to>
                                        <p:strVal val="visible"/>
                                      </p:to>
                                    </p:set>
                                    <p:animEffect transition="in" filter="randombar(horizontal)">
                                      <p:cBhvr>
                                        <p:cTn id="53" dur="500"/>
                                        <p:tgtEl>
                                          <p:spTgt spid="117"/>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124"/>
                                        </p:tgtEl>
                                        <p:attrNameLst>
                                          <p:attrName>style.visibility</p:attrName>
                                        </p:attrNameLst>
                                      </p:cBhvr>
                                      <p:to>
                                        <p:strVal val="visible"/>
                                      </p:to>
                                    </p:set>
                                    <p:anim calcmode="lin" valueType="num">
                                      <p:cBhvr>
                                        <p:cTn id="57" dur="500" fill="hold"/>
                                        <p:tgtEl>
                                          <p:spTgt spid="124"/>
                                        </p:tgtEl>
                                        <p:attrNameLst>
                                          <p:attrName>ppt_w</p:attrName>
                                        </p:attrNameLst>
                                      </p:cBhvr>
                                      <p:tavLst>
                                        <p:tav tm="0">
                                          <p:val>
                                            <p:fltVal val="0"/>
                                          </p:val>
                                        </p:tav>
                                        <p:tav tm="100000">
                                          <p:val>
                                            <p:strVal val="#ppt_w"/>
                                          </p:val>
                                        </p:tav>
                                      </p:tavLst>
                                    </p:anim>
                                    <p:anim calcmode="lin" valueType="num">
                                      <p:cBhvr>
                                        <p:cTn id="58" dur="500" fill="hold"/>
                                        <p:tgtEl>
                                          <p:spTgt spid="124"/>
                                        </p:tgtEl>
                                        <p:attrNameLst>
                                          <p:attrName>ppt_h</p:attrName>
                                        </p:attrNameLst>
                                      </p:cBhvr>
                                      <p:tavLst>
                                        <p:tav tm="0">
                                          <p:val>
                                            <p:fltVal val="0"/>
                                          </p:val>
                                        </p:tav>
                                        <p:tav tm="100000">
                                          <p:val>
                                            <p:strVal val="#ppt_h"/>
                                          </p:val>
                                        </p:tav>
                                      </p:tavLst>
                                    </p:anim>
                                    <p:animEffect transition="in" filter="fade">
                                      <p:cBhvr>
                                        <p:cTn id="59" dur="500"/>
                                        <p:tgtEl>
                                          <p:spTgt spid="124"/>
                                        </p:tgtEl>
                                      </p:cBhvr>
                                    </p:animEffect>
                                  </p:childTnLst>
                                </p:cTn>
                              </p:par>
                            </p:childTnLst>
                          </p:cTn>
                        </p:par>
                        <p:par>
                          <p:cTn id="60" fill="hold">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p:cTn id="63" dur="500" fill="hold"/>
                                        <p:tgtEl>
                                          <p:spTgt spid="127"/>
                                        </p:tgtEl>
                                        <p:attrNameLst>
                                          <p:attrName>ppt_w</p:attrName>
                                        </p:attrNameLst>
                                      </p:cBhvr>
                                      <p:tavLst>
                                        <p:tav tm="0">
                                          <p:val>
                                            <p:fltVal val="0"/>
                                          </p:val>
                                        </p:tav>
                                        <p:tav tm="100000">
                                          <p:val>
                                            <p:strVal val="#ppt_w"/>
                                          </p:val>
                                        </p:tav>
                                      </p:tavLst>
                                    </p:anim>
                                    <p:anim calcmode="lin" valueType="num">
                                      <p:cBhvr>
                                        <p:cTn id="64" dur="500" fill="hold"/>
                                        <p:tgtEl>
                                          <p:spTgt spid="127"/>
                                        </p:tgtEl>
                                        <p:attrNameLst>
                                          <p:attrName>ppt_h</p:attrName>
                                        </p:attrNameLst>
                                      </p:cBhvr>
                                      <p:tavLst>
                                        <p:tav tm="0">
                                          <p:val>
                                            <p:fltVal val="0"/>
                                          </p:val>
                                        </p:tav>
                                        <p:tav tm="100000">
                                          <p:val>
                                            <p:strVal val="#ppt_h"/>
                                          </p:val>
                                        </p:tav>
                                      </p:tavLst>
                                    </p:anim>
                                    <p:animEffect transition="in" filter="fade">
                                      <p:cBhvr>
                                        <p:cTn id="65" dur="500"/>
                                        <p:tgtEl>
                                          <p:spTgt spid="127"/>
                                        </p:tgtEl>
                                      </p:cBhvr>
                                    </p:animEffect>
                                  </p:childTnLst>
                                </p:cTn>
                              </p:par>
                              <p:par>
                                <p:cTn id="66" presetID="42" presetClass="entr" presetSubtype="0" fill="hold" nodeType="with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fade">
                                      <p:cBhvr>
                                        <p:cTn id="68" dur="1000"/>
                                        <p:tgtEl>
                                          <p:spTgt spid="92"/>
                                        </p:tgtEl>
                                      </p:cBhvr>
                                    </p:animEffect>
                                    <p:anim calcmode="lin" valueType="num">
                                      <p:cBhvr>
                                        <p:cTn id="69" dur="1000" fill="hold"/>
                                        <p:tgtEl>
                                          <p:spTgt spid="92"/>
                                        </p:tgtEl>
                                        <p:attrNameLst>
                                          <p:attrName>ppt_x</p:attrName>
                                        </p:attrNameLst>
                                      </p:cBhvr>
                                      <p:tavLst>
                                        <p:tav tm="0">
                                          <p:val>
                                            <p:strVal val="#ppt_x"/>
                                          </p:val>
                                        </p:tav>
                                        <p:tav tm="100000">
                                          <p:val>
                                            <p:strVal val="#ppt_x"/>
                                          </p:val>
                                        </p:tav>
                                      </p:tavLst>
                                    </p:anim>
                                    <p:anim calcmode="lin" valueType="num">
                                      <p:cBhvr>
                                        <p:cTn id="70" dur="1000" fill="hold"/>
                                        <p:tgtEl>
                                          <p:spTgt spid="92"/>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18"/>
                                        </p:tgtEl>
                                        <p:attrNameLst>
                                          <p:attrName>style.visibility</p:attrName>
                                        </p:attrNameLst>
                                      </p:cBhvr>
                                      <p:to>
                                        <p:strVal val="visible"/>
                                      </p:to>
                                    </p:set>
                                    <p:animEffect transition="in" filter="wipe(left)">
                                      <p:cBhvr>
                                        <p:cTn id="74" dur="500"/>
                                        <p:tgtEl>
                                          <p:spTgt spid="118"/>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randombar(horizontal)">
                                      <p:cBhvr>
                                        <p:cTn id="77" dur="500"/>
                                        <p:tgtEl>
                                          <p:spTgt spid="120"/>
                                        </p:tgtEl>
                                      </p:cBhvr>
                                    </p:animEffect>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125"/>
                                        </p:tgtEl>
                                        <p:attrNameLst>
                                          <p:attrName>style.visibility</p:attrName>
                                        </p:attrNameLst>
                                      </p:cBhvr>
                                      <p:to>
                                        <p:strVal val="visible"/>
                                      </p:to>
                                    </p:set>
                                    <p:anim calcmode="lin" valueType="num">
                                      <p:cBhvr>
                                        <p:cTn id="81" dur="500" fill="hold"/>
                                        <p:tgtEl>
                                          <p:spTgt spid="125"/>
                                        </p:tgtEl>
                                        <p:attrNameLst>
                                          <p:attrName>ppt_w</p:attrName>
                                        </p:attrNameLst>
                                      </p:cBhvr>
                                      <p:tavLst>
                                        <p:tav tm="0">
                                          <p:val>
                                            <p:fltVal val="0"/>
                                          </p:val>
                                        </p:tav>
                                        <p:tav tm="100000">
                                          <p:val>
                                            <p:strVal val="#ppt_w"/>
                                          </p:val>
                                        </p:tav>
                                      </p:tavLst>
                                    </p:anim>
                                    <p:anim calcmode="lin" valueType="num">
                                      <p:cBhvr>
                                        <p:cTn id="82" dur="500" fill="hold"/>
                                        <p:tgtEl>
                                          <p:spTgt spid="125"/>
                                        </p:tgtEl>
                                        <p:attrNameLst>
                                          <p:attrName>ppt_h</p:attrName>
                                        </p:attrNameLst>
                                      </p:cBhvr>
                                      <p:tavLst>
                                        <p:tav tm="0">
                                          <p:val>
                                            <p:fltVal val="0"/>
                                          </p:val>
                                        </p:tav>
                                        <p:tav tm="100000">
                                          <p:val>
                                            <p:strVal val="#ppt_h"/>
                                          </p:val>
                                        </p:tav>
                                      </p:tavLst>
                                    </p:anim>
                                    <p:animEffect transition="in" filter="fade">
                                      <p:cBhvr>
                                        <p:cTn id="83" dur="500"/>
                                        <p:tgtEl>
                                          <p:spTgt spid="125"/>
                                        </p:tgtEl>
                                      </p:cBhvr>
                                    </p:animEffect>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p:cTn id="87" dur="500" fill="hold"/>
                                        <p:tgtEl>
                                          <p:spTgt spid="128"/>
                                        </p:tgtEl>
                                        <p:attrNameLst>
                                          <p:attrName>ppt_w</p:attrName>
                                        </p:attrNameLst>
                                      </p:cBhvr>
                                      <p:tavLst>
                                        <p:tav tm="0">
                                          <p:val>
                                            <p:fltVal val="0"/>
                                          </p:val>
                                        </p:tav>
                                        <p:tav tm="100000">
                                          <p:val>
                                            <p:strVal val="#ppt_w"/>
                                          </p:val>
                                        </p:tav>
                                      </p:tavLst>
                                    </p:anim>
                                    <p:anim calcmode="lin" valueType="num">
                                      <p:cBhvr>
                                        <p:cTn id="88" dur="500" fill="hold"/>
                                        <p:tgtEl>
                                          <p:spTgt spid="128"/>
                                        </p:tgtEl>
                                        <p:attrNameLst>
                                          <p:attrName>ppt_h</p:attrName>
                                        </p:attrNameLst>
                                      </p:cBhvr>
                                      <p:tavLst>
                                        <p:tav tm="0">
                                          <p:val>
                                            <p:fltVal val="0"/>
                                          </p:val>
                                        </p:tav>
                                        <p:tav tm="100000">
                                          <p:val>
                                            <p:strVal val="#ppt_h"/>
                                          </p:val>
                                        </p:tav>
                                      </p:tavLst>
                                    </p:anim>
                                    <p:animEffect transition="in" filter="fade">
                                      <p:cBhvr>
                                        <p:cTn id="89" dur="500"/>
                                        <p:tgtEl>
                                          <p:spTgt spid="128"/>
                                        </p:tgtEl>
                                      </p:cBhvr>
                                    </p:animEffect>
                                  </p:childTnLst>
                                </p:cTn>
                              </p:par>
                              <p:par>
                                <p:cTn id="90" presetID="42" presetClass="entr" presetSubtype="0" fill="hold" nodeType="withEffect">
                                  <p:stCondLst>
                                    <p:cond delay="0"/>
                                  </p:stCondLst>
                                  <p:childTnLst>
                                    <p:set>
                                      <p:cBhvr>
                                        <p:cTn id="91" dur="1" fill="hold">
                                          <p:stCondLst>
                                            <p:cond delay="0"/>
                                          </p:stCondLst>
                                        </p:cTn>
                                        <p:tgtEl>
                                          <p:spTgt spid="104"/>
                                        </p:tgtEl>
                                        <p:attrNameLst>
                                          <p:attrName>style.visibility</p:attrName>
                                        </p:attrNameLst>
                                      </p:cBhvr>
                                      <p:to>
                                        <p:strVal val="visible"/>
                                      </p:to>
                                    </p:set>
                                    <p:animEffect transition="in" filter="fade">
                                      <p:cBhvr>
                                        <p:cTn id="92" dur="1000"/>
                                        <p:tgtEl>
                                          <p:spTgt spid="104"/>
                                        </p:tgtEl>
                                      </p:cBhvr>
                                    </p:animEffect>
                                    <p:anim calcmode="lin" valueType="num">
                                      <p:cBhvr>
                                        <p:cTn id="93" dur="1000" fill="hold"/>
                                        <p:tgtEl>
                                          <p:spTgt spid="104"/>
                                        </p:tgtEl>
                                        <p:attrNameLst>
                                          <p:attrName>ppt_x</p:attrName>
                                        </p:attrNameLst>
                                      </p:cBhvr>
                                      <p:tavLst>
                                        <p:tav tm="0">
                                          <p:val>
                                            <p:strVal val="#ppt_x"/>
                                          </p:val>
                                        </p:tav>
                                        <p:tav tm="100000">
                                          <p:val>
                                            <p:strVal val="#ppt_x"/>
                                          </p:val>
                                        </p:tav>
                                      </p:tavLst>
                                    </p:anim>
                                    <p:anim calcmode="lin" valueType="num">
                                      <p:cBhvr>
                                        <p:cTn id="94" dur="1000" fill="hold"/>
                                        <p:tgtEl>
                                          <p:spTgt spid="104"/>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22" presetClass="entr" presetSubtype="8" fill="hold" grpId="0" nodeType="after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wipe(left)">
                                      <p:cBhvr>
                                        <p:cTn id="98" dur="500"/>
                                        <p:tgtEl>
                                          <p:spTgt spid="119"/>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randombar(horizontal)">
                                      <p:cBhvr>
                                        <p:cTn id="101"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6" grpId="0"/>
      <p:bldP spid="117" grpId="0"/>
      <p:bldP spid="118" grpId="0"/>
      <p:bldP spid="119" grpId="0"/>
      <p:bldP spid="120" grpId="0"/>
      <p:bldP spid="121" grpId="0"/>
      <p:bldP spid="123" grpId="0" animBg="1"/>
      <p:bldP spid="124" grpId="0" animBg="1"/>
      <p:bldP spid="125" grpId="0" animBg="1"/>
      <p:bldP spid="126" grpId="0"/>
      <p:bldP spid="127" grpId="0"/>
      <p:bldP spid="1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Group 11"/>
          <p:cNvGrpSpPr/>
          <p:nvPr/>
        </p:nvGrpSpPr>
        <p:grpSpPr>
          <a:xfrm>
            <a:off x="7011520" y="2045791"/>
            <a:ext cx="4132135" cy="628944"/>
            <a:chOff x="9050776" y="2423496"/>
            <a:chExt cx="4132134" cy="628946"/>
          </a:xfrm>
        </p:grpSpPr>
        <p:sp>
          <p:nvSpPr>
            <p:cNvPr id="140" name="TextBox 54"/>
            <p:cNvSpPr txBox="1"/>
            <p:nvPr/>
          </p:nvSpPr>
          <p:spPr>
            <a:xfrm>
              <a:off x="9082622" y="2423496"/>
              <a:ext cx="934871" cy="318101"/>
            </a:xfrm>
            <a:prstGeom prst="rect">
              <a:avLst/>
            </a:prstGeom>
            <a:noFill/>
          </p:spPr>
          <p:txBody>
            <a:bodyPr wrap="none" rtlCol="0">
              <a:spAutoFit/>
            </a:bodyPr>
            <a:lstStyle/>
            <a:p>
              <a:pPr algn="ctr" defTabSz="1219200"/>
              <a:r>
                <a:rPr lang="zh-CN" altLang="en-US" sz="1465" b="1" dirty="0">
                  <a:solidFill>
                    <a:schemeClr val="tx1">
                      <a:lumMod val="85000"/>
                      <a:lumOff val="15000"/>
                    </a:schemeClr>
                  </a:solidFill>
                  <a:latin typeface="等线" panose="02010600030101010101" charset="-122"/>
                </a:rPr>
                <a:t>标题文本</a:t>
              </a:r>
              <a:endParaRPr lang="en-US" altLang="zh-CN" sz="1465" b="1" dirty="0">
                <a:solidFill>
                  <a:schemeClr val="tx1">
                    <a:lumMod val="85000"/>
                    <a:lumOff val="15000"/>
                  </a:schemeClr>
                </a:solidFill>
                <a:latin typeface="等线" panose="02010600030101010101" charset="-122"/>
              </a:endParaRPr>
            </a:p>
          </p:txBody>
        </p:sp>
        <p:sp>
          <p:nvSpPr>
            <p:cNvPr id="141" name="Rectangle 60"/>
            <p:cNvSpPr/>
            <p:nvPr/>
          </p:nvSpPr>
          <p:spPr>
            <a:xfrm>
              <a:off x="9050776" y="2626619"/>
              <a:ext cx="4132134" cy="425823"/>
            </a:xfrm>
            <a:prstGeom prst="rect">
              <a:avLst/>
            </a:prstGeom>
          </p:spPr>
          <p:txBody>
            <a:bodyPr wrap="square">
              <a:spAutoFit/>
            </a:bodyPr>
            <a:lstStyle/>
            <a:p>
              <a:pPr>
                <a:lnSpc>
                  <a:spcPct val="120000"/>
                </a:lnSpc>
              </a:pPr>
              <a:r>
                <a:rPr lang="zh-CN" altLang="en-US" sz="935"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935" dirty="0">
                <a:solidFill>
                  <a:schemeClr val="tx1">
                    <a:lumMod val="75000"/>
                    <a:lumOff val="25000"/>
                  </a:schemeClr>
                </a:solidFill>
                <a:latin typeface="+mn-ea"/>
              </a:endParaRPr>
            </a:p>
          </p:txBody>
        </p:sp>
      </p:grpSp>
      <p:grpSp>
        <p:nvGrpSpPr>
          <p:cNvPr id="142" name="Group 11"/>
          <p:cNvGrpSpPr/>
          <p:nvPr/>
        </p:nvGrpSpPr>
        <p:grpSpPr>
          <a:xfrm>
            <a:off x="7011520" y="2789655"/>
            <a:ext cx="4132135" cy="628944"/>
            <a:chOff x="9050776" y="2423496"/>
            <a:chExt cx="4132134" cy="628946"/>
          </a:xfrm>
        </p:grpSpPr>
        <p:sp>
          <p:nvSpPr>
            <p:cNvPr id="143" name="TextBox 54"/>
            <p:cNvSpPr txBox="1"/>
            <p:nvPr/>
          </p:nvSpPr>
          <p:spPr>
            <a:xfrm>
              <a:off x="9082622" y="2423496"/>
              <a:ext cx="934871" cy="318101"/>
            </a:xfrm>
            <a:prstGeom prst="rect">
              <a:avLst/>
            </a:prstGeom>
            <a:noFill/>
          </p:spPr>
          <p:txBody>
            <a:bodyPr wrap="none" rtlCol="0">
              <a:spAutoFit/>
            </a:bodyPr>
            <a:lstStyle/>
            <a:p>
              <a:pPr algn="ctr" defTabSz="1219200"/>
              <a:r>
                <a:rPr lang="zh-CN" altLang="en-US" sz="1465" b="1" dirty="0">
                  <a:solidFill>
                    <a:schemeClr val="tx1">
                      <a:lumMod val="85000"/>
                      <a:lumOff val="15000"/>
                    </a:schemeClr>
                  </a:solidFill>
                  <a:latin typeface="等线" panose="02010600030101010101" charset="-122"/>
                </a:rPr>
                <a:t>标题文本</a:t>
              </a:r>
              <a:endParaRPr lang="en-US" altLang="zh-CN" sz="1465" b="1" dirty="0">
                <a:solidFill>
                  <a:schemeClr val="tx1">
                    <a:lumMod val="85000"/>
                    <a:lumOff val="15000"/>
                  </a:schemeClr>
                </a:solidFill>
                <a:latin typeface="等线" panose="02010600030101010101" charset="-122"/>
              </a:endParaRPr>
            </a:p>
          </p:txBody>
        </p:sp>
        <p:sp>
          <p:nvSpPr>
            <p:cNvPr id="144" name="Rectangle 60"/>
            <p:cNvSpPr/>
            <p:nvPr/>
          </p:nvSpPr>
          <p:spPr>
            <a:xfrm>
              <a:off x="9050776" y="2626619"/>
              <a:ext cx="4132134" cy="425823"/>
            </a:xfrm>
            <a:prstGeom prst="rect">
              <a:avLst/>
            </a:prstGeom>
          </p:spPr>
          <p:txBody>
            <a:bodyPr wrap="square">
              <a:spAutoFit/>
            </a:bodyPr>
            <a:lstStyle/>
            <a:p>
              <a:pPr>
                <a:lnSpc>
                  <a:spcPct val="120000"/>
                </a:lnSpc>
              </a:pPr>
              <a:r>
                <a:rPr lang="zh-CN" altLang="en-US" sz="935"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935" dirty="0">
                <a:solidFill>
                  <a:schemeClr val="tx1">
                    <a:lumMod val="75000"/>
                    <a:lumOff val="25000"/>
                  </a:schemeClr>
                </a:solidFill>
                <a:latin typeface="+mn-ea"/>
              </a:endParaRPr>
            </a:p>
          </p:txBody>
        </p:sp>
      </p:grpSp>
      <p:grpSp>
        <p:nvGrpSpPr>
          <p:cNvPr id="145" name="Group 11"/>
          <p:cNvGrpSpPr/>
          <p:nvPr/>
        </p:nvGrpSpPr>
        <p:grpSpPr>
          <a:xfrm>
            <a:off x="7011520" y="3472239"/>
            <a:ext cx="4132135" cy="628944"/>
            <a:chOff x="9050776" y="2423496"/>
            <a:chExt cx="4132134" cy="628946"/>
          </a:xfrm>
        </p:grpSpPr>
        <p:sp>
          <p:nvSpPr>
            <p:cNvPr id="146" name="TextBox 54"/>
            <p:cNvSpPr txBox="1"/>
            <p:nvPr/>
          </p:nvSpPr>
          <p:spPr>
            <a:xfrm>
              <a:off x="9082622" y="2423496"/>
              <a:ext cx="934871" cy="318101"/>
            </a:xfrm>
            <a:prstGeom prst="rect">
              <a:avLst/>
            </a:prstGeom>
            <a:noFill/>
          </p:spPr>
          <p:txBody>
            <a:bodyPr wrap="none" rtlCol="0">
              <a:spAutoFit/>
            </a:bodyPr>
            <a:lstStyle/>
            <a:p>
              <a:pPr algn="ctr" defTabSz="1219200"/>
              <a:r>
                <a:rPr lang="zh-CN" altLang="en-US" sz="1465" b="1" dirty="0">
                  <a:solidFill>
                    <a:schemeClr val="tx1">
                      <a:lumMod val="85000"/>
                      <a:lumOff val="15000"/>
                    </a:schemeClr>
                  </a:solidFill>
                  <a:latin typeface="等线" panose="02010600030101010101" charset="-122"/>
                </a:rPr>
                <a:t>标题文本</a:t>
              </a:r>
              <a:endParaRPr lang="en-US" altLang="zh-CN" sz="1465" b="1" dirty="0">
                <a:solidFill>
                  <a:schemeClr val="tx1">
                    <a:lumMod val="85000"/>
                    <a:lumOff val="15000"/>
                  </a:schemeClr>
                </a:solidFill>
                <a:latin typeface="等线" panose="02010600030101010101" charset="-122"/>
              </a:endParaRPr>
            </a:p>
          </p:txBody>
        </p:sp>
        <p:sp>
          <p:nvSpPr>
            <p:cNvPr id="147" name="Rectangle 60"/>
            <p:cNvSpPr/>
            <p:nvPr/>
          </p:nvSpPr>
          <p:spPr>
            <a:xfrm>
              <a:off x="9050776" y="2626619"/>
              <a:ext cx="4132134" cy="425823"/>
            </a:xfrm>
            <a:prstGeom prst="rect">
              <a:avLst/>
            </a:prstGeom>
          </p:spPr>
          <p:txBody>
            <a:bodyPr wrap="square">
              <a:spAutoFit/>
            </a:bodyPr>
            <a:lstStyle/>
            <a:p>
              <a:pPr>
                <a:lnSpc>
                  <a:spcPct val="120000"/>
                </a:lnSpc>
              </a:pPr>
              <a:r>
                <a:rPr lang="zh-CN" altLang="en-US" sz="935"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935" dirty="0">
                <a:solidFill>
                  <a:schemeClr val="tx1">
                    <a:lumMod val="75000"/>
                    <a:lumOff val="25000"/>
                  </a:schemeClr>
                </a:solidFill>
                <a:latin typeface="+mn-ea"/>
              </a:endParaRPr>
            </a:p>
          </p:txBody>
        </p:sp>
      </p:grpSp>
      <p:grpSp>
        <p:nvGrpSpPr>
          <p:cNvPr id="148" name="Group 11"/>
          <p:cNvGrpSpPr/>
          <p:nvPr/>
        </p:nvGrpSpPr>
        <p:grpSpPr>
          <a:xfrm>
            <a:off x="7011520" y="4202651"/>
            <a:ext cx="4132135" cy="628944"/>
            <a:chOff x="9050776" y="2423496"/>
            <a:chExt cx="4132134" cy="628946"/>
          </a:xfrm>
        </p:grpSpPr>
        <p:sp>
          <p:nvSpPr>
            <p:cNvPr id="149" name="TextBox 54"/>
            <p:cNvSpPr txBox="1"/>
            <p:nvPr/>
          </p:nvSpPr>
          <p:spPr>
            <a:xfrm>
              <a:off x="9082622" y="2423496"/>
              <a:ext cx="934871" cy="318101"/>
            </a:xfrm>
            <a:prstGeom prst="rect">
              <a:avLst/>
            </a:prstGeom>
            <a:noFill/>
          </p:spPr>
          <p:txBody>
            <a:bodyPr wrap="none" rtlCol="0">
              <a:spAutoFit/>
            </a:bodyPr>
            <a:lstStyle/>
            <a:p>
              <a:pPr algn="ctr" defTabSz="1219200"/>
              <a:r>
                <a:rPr lang="zh-CN" altLang="en-US" sz="1465" b="1" dirty="0">
                  <a:solidFill>
                    <a:schemeClr val="tx1">
                      <a:lumMod val="85000"/>
                      <a:lumOff val="15000"/>
                    </a:schemeClr>
                  </a:solidFill>
                  <a:latin typeface="等线" panose="02010600030101010101" charset="-122"/>
                </a:rPr>
                <a:t>标题文本</a:t>
              </a:r>
              <a:endParaRPr lang="en-US" altLang="zh-CN" sz="1465" b="1" dirty="0">
                <a:solidFill>
                  <a:schemeClr val="tx1">
                    <a:lumMod val="85000"/>
                    <a:lumOff val="15000"/>
                  </a:schemeClr>
                </a:solidFill>
                <a:latin typeface="等线" panose="02010600030101010101" charset="-122"/>
              </a:endParaRPr>
            </a:p>
          </p:txBody>
        </p:sp>
        <p:sp>
          <p:nvSpPr>
            <p:cNvPr id="150" name="Rectangle 60"/>
            <p:cNvSpPr/>
            <p:nvPr/>
          </p:nvSpPr>
          <p:spPr>
            <a:xfrm>
              <a:off x="9050776" y="2626619"/>
              <a:ext cx="4132134" cy="425823"/>
            </a:xfrm>
            <a:prstGeom prst="rect">
              <a:avLst/>
            </a:prstGeom>
          </p:spPr>
          <p:txBody>
            <a:bodyPr wrap="square">
              <a:spAutoFit/>
            </a:bodyPr>
            <a:lstStyle/>
            <a:p>
              <a:pPr>
                <a:lnSpc>
                  <a:spcPct val="120000"/>
                </a:lnSpc>
              </a:pPr>
              <a:r>
                <a:rPr lang="zh-CN" altLang="en-US" sz="935"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935" dirty="0">
                <a:solidFill>
                  <a:schemeClr val="tx1">
                    <a:lumMod val="75000"/>
                    <a:lumOff val="25000"/>
                  </a:schemeClr>
                </a:solidFill>
                <a:latin typeface="+mn-ea"/>
              </a:endParaRPr>
            </a:p>
          </p:txBody>
        </p:sp>
      </p:grpSp>
      <p:grpSp>
        <p:nvGrpSpPr>
          <p:cNvPr id="151" name="Group 11"/>
          <p:cNvGrpSpPr/>
          <p:nvPr/>
        </p:nvGrpSpPr>
        <p:grpSpPr>
          <a:xfrm>
            <a:off x="7011520" y="4860519"/>
            <a:ext cx="4132135" cy="628944"/>
            <a:chOff x="9050776" y="2423496"/>
            <a:chExt cx="4132134" cy="628946"/>
          </a:xfrm>
        </p:grpSpPr>
        <p:sp>
          <p:nvSpPr>
            <p:cNvPr id="152" name="TextBox 54"/>
            <p:cNvSpPr txBox="1"/>
            <p:nvPr/>
          </p:nvSpPr>
          <p:spPr>
            <a:xfrm>
              <a:off x="9082622" y="2423496"/>
              <a:ext cx="934871" cy="318101"/>
            </a:xfrm>
            <a:prstGeom prst="rect">
              <a:avLst/>
            </a:prstGeom>
            <a:noFill/>
          </p:spPr>
          <p:txBody>
            <a:bodyPr wrap="none" rtlCol="0">
              <a:spAutoFit/>
            </a:bodyPr>
            <a:lstStyle/>
            <a:p>
              <a:pPr algn="ctr" defTabSz="1219200"/>
              <a:r>
                <a:rPr lang="zh-CN" altLang="en-US" sz="1465" b="1" dirty="0">
                  <a:solidFill>
                    <a:schemeClr val="tx1">
                      <a:lumMod val="85000"/>
                      <a:lumOff val="15000"/>
                    </a:schemeClr>
                  </a:solidFill>
                  <a:latin typeface="等线" panose="02010600030101010101" charset="-122"/>
                </a:rPr>
                <a:t>标题文本</a:t>
              </a:r>
              <a:endParaRPr lang="en-US" altLang="zh-CN" sz="1465" b="1" dirty="0">
                <a:solidFill>
                  <a:schemeClr val="tx1">
                    <a:lumMod val="85000"/>
                    <a:lumOff val="15000"/>
                  </a:schemeClr>
                </a:solidFill>
                <a:latin typeface="等线" panose="02010600030101010101" charset="-122"/>
              </a:endParaRPr>
            </a:p>
          </p:txBody>
        </p:sp>
        <p:sp>
          <p:nvSpPr>
            <p:cNvPr id="153" name="Rectangle 60"/>
            <p:cNvSpPr/>
            <p:nvPr/>
          </p:nvSpPr>
          <p:spPr>
            <a:xfrm>
              <a:off x="9050776" y="2626619"/>
              <a:ext cx="4132134" cy="425823"/>
            </a:xfrm>
            <a:prstGeom prst="rect">
              <a:avLst/>
            </a:prstGeom>
          </p:spPr>
          <p:txBody>
            <a:bodyPr wrap="square">
              <a:spAutoFit/>
            </a:bodyPr>
            <a:lstStyle/>
            <a:p>
              <a:pPr>
                <a:lnSpc>
                  <a:spcPct val="120000"/>
                </a:lnSpc>
              </a:pPr>
              <a:r>
                <a:rPr lang="zh-CN" altLang="en-US" sz="935"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935" dirty="0">
                <a:solidFill>
                  <a:schemeClr val="tx1">
                    <a:lumMod val="75000"/>
                    <a:lumOff val="25000"/>
                  </a:schemeClr>
                </a:solidFill>
                <a:latin typeface="+mn-ea"/>
              </a:endParaRPr>
            </a:p>
          </p:txBody>
        </p:sp>
      </p:grpSp>
      <p:grpSp>
        <p:nvGrpSpPr>
          <p:cNvPr id="3" name="iŝļíḍe"/>
          <p:cNvGrpSpPr/>
          <p:nvPr/>
        </p:nvGrpSpPr>
        <p:grpSpPr>
          <a:xfrm>
            <a:off x="845964" y="1971922"/>
            <a:ext cx="5471703" cy="2482493"/>
            <a:chOff x="-6921494" y="6495236"/>
            <a:chExt cx="6143627" cy="2908011"/>
          </a:xfrm>
        </p:grpSpPr>
        <p:sp>
          <p:nvSpPr>
            <p:cNvPr id="18" name="îS1îdè"/>
            <p:cNvSpPr/>
            <p:nvPr/>
          </p:nvSpPr>
          <p:spPr bwMode="auto">
            <a:xfrm>
              <a:off x="-6905619" y="6512699"/>
              <a:ext cx="6110289" cy="2876553"/>
            </a:xfrm>
            <a:custGeom>
              <a:avLst/>
              <a:gdLst>
                <a:gd name="T0" fmla="*/ 3339 w 3849"/>
                <a:gd name="T1" fmla="*/ 292 h 1812"/>
                <a:gd name="T2" fmla="*/ 3849 w 3849"/>
                <a:gd name="T3" fmla="*/ 1747 h 1812"/>
                <a:gd name="T4" fmla="*/ 2557 w 3849"/>
                <a:gd name="T5" fmla="*/ 1455 h 1812"/>
                <a:gd name="T6" fmla="*/ 1428 w 3849"/>
                <a:gd name="T7" fmla="*/ 1812 h 1812"/>
                <a:gd name="T8" fmla="*/ 0 w 3849"/>
                <a:gd name="T9" fmla="*/ 1610 h 1812"/>
                <a:gd name="T10" fmla="*/ 469 w 3849"/>
                <a:gd name="T11" fmla="*/ 182 h 1812"/>
                <a:gd name="T12" fmla="*/ 1557 w 3849"/>
                <a:gd name="T13" fmla="*/ 319 h 1812"/>
                <a:gd name="T14" fmla="*/ 2401 w 3849"/>
                <a:gd name="T15" fmla="*/ 0 h 1812"/>
                <a:gd name="T16" fmla="*/ 3339 w 3849"/>
                <a:gd name="T17" fmla="*/ 292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9" h="1812">
                  <a:moveTo>
                    <a:pt x="3339" y="292"/>
                  </a:moveTo>
                  <a:lnTo>
                    <a:pt x="3849" y="1747"/>
                  </a:lnTo>
                  <a:lnTo>
                    <a:pt x="2557" y="1455"/>
                  </a:lnTo>
                  <a:lnTo>
                    <a:pt x="1428" y="1812"/>
                  </a:lnTo>
                  <a:lnTo>
                    <a:pt x="0" y="1610"/>
                  </a:lnTo>
                  <a:lnTo>
                    <a:pt x="469" y="182"/>
                  </a:lnTo>
                  <a:lnTo>
                    <a:pt x="1557" y="319"/>
                  </a:lnTo>
                  <a:lnTo>
                    <a:pt x="2401" y="0"/>
                  </a:lnTo>
                  <a:lnTo>
                    <a:pt x="3339" y="2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9" name="í$ḷïḓè"/>
            <p:cNvSpPr/>
            <p:nvPr/>
          </p:nvSpPr>
          <p:spPr bwMode="auto">
            <a:xfrm>
              <a:off x="-6921494" y="6495236"/>
              <a:ext cx="6143627" cy="2906714"/>
            </a:xfrm>
            <a:custGeom>
              <a:avLst/>
              <a:gdLst>
                <a:gd name="T0" fmla="*/ 1567 w 3870"/>
                <a:gd name="T1" fmla="*/ 321 h 1831"/>
                <a:gd name="T2" fmla="*/ 475 w 3870"/>
                <a:gd name="T3" fmla="*/ 183 h 1831"/>
                <a:gd name="T4" fmla="*/ 0 w 3870"/>
                <a:gd name="T5" fmla="*/ 1628 h 1831"/>
                <a:gd name="T6" fmla="*/ 1439 w 3870"/>
                <a:gd name="T7" fmla="*/ 1831 h 1831"/>
                <a:gd name="T8" fmla="*/ 2567 w 3870"/>
                <a:gd name="T9" fmla="*/ 1474 h 1831"/>
                <a:gd name="T10" fmla="*/ 3870 w 3870"/>
                <a:gd name="T11" fmla="*/ 1770 h 1831"/>
                <a:gd name="T12" fmla="*/ 3354 w 3870"/>
                <a:gd name="T13" fmla="*/ 296 h 1831"/>
                <a:gd name="T14" fmla="*/ 2411 w 3870"/>
                <a:gd name="T15" fmla="*/ 0 h 1831"/>
                <a:gd name="T16" fmla="*/ 1567 w 3870"/>
                <a:gd name="T17" fmla="*/ 321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0" h="1831">
                  <a:moveTo>
                    <a:pt x="1567" y="321"/>
                  </a:moveTo>
                  <a:lnTo>
                    <a:pt x="475" y="183"/>
                  </a:lnTo>
                  <a:lnTo>
                    <a:pt x="0" y="1628"/>
                  </a:lnTo>
                  <a:lnTo>
                    <a:pt x="1439" y="1831"/>
                  </a:lnTo>
                  <a:lnTo>
                    <a:pt x="2567" y="1474"/>
                  </a:lnTo>
                  <a:lnTo>
                    <a:pt x="3870" y="1770"/>
                  </a:lnTo>
                  <a:lnTo>
                    <a:pt x="3354" y="296"/>
                  </a:lnTo>
                  <a:lnTo>
                    <a:pt x="2411" y="0"/>
                  </a:lnTo>
                  <a:lnTo>
                    <a:pt x="1567" y="321"/>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0" name="iṩ1îḑe"/>
            <p:cNvSpPr/>
            <p:nvPr/>
          </p:nvSpPr>
          <p:spPr bwMode="auto">
            <a:xfrm>
              <a:off x="-3094031" y="6512699"/>
              <a:ext cx="2298701" cy="2773365"/>
            </a:xfrm>
            <a:custGeom>
              <a:avLst/>
              <a:gdLst>
                <a:gd name="T0" fmla="*/ 109 w 1008"/>
                <a:gd name="T1" fmla="*/ 1011 h 1214"/>
                <a:gd name="T2" fmla="*/ 558 w 1008"/>
                <a:gd name="T3" fmla="*/ 1112 h 1214"/>
                <a:gd name="T4" fmla="*/ 1008 w 1008"/>
                <a:gd name="T5" fmla="*/ 1214 h 1214"/>
                <a:gd name="T6" fmla="*/ 830 w 1008"/>
                <a:gd name="T7" fmla="*/ 709 h 1214"/>
                <a:gd name="T8" fmla="*/ 653 w 1008"/>
                <a:gd name="T9" fmla="*/ 203 h 1214"/>
                <a:gd name="T10" fmla="*/ 327 w 1008"/>
                <a:gd name="T11" fmla="*/ 101 h 1214"/>
                <a:gd name="T12" fmla="*/ 0 w 1008"/>
                <a:gd name="T13" fmla="*/ 0 h 1214"/>
                <a:gd name="T14" fmla="*/ 54 w 1008"/>
                <a:gd name="T15" fmla="*/ 505 h 1214"/>
                <a:gd name="T16" fmla="*/ 109 w 1008"/>
                <a:gd name="T17" fmla="*/ 1011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8" h="1214">
                  <a:moveTo>
                    <a:pt x="109" y="1011"/>
                  </a:moveTo>
                  <a:cubicBezTo>
                    <a:pt x="259" y="1045"/>
                    <a:pt x="409" y="1079"/>
                    <a:pt x="558" y="1112"/>
                  </a:cubicBezTo>
                  <a:cubicBezTo>
                    <a:pt x="708" y="1146"/>
                    <a:pt x="858" y="1180"/>
                    <a:pt x="1008" y="1214"/>
                  </a:cubicBezTo>
                  <a:cubicBezTo>
                    <a:pt x="949" y="1046"/>
                    <a:pt x="889" y="877"/>
                    <a:pt x="830" y="709"/>
                  </a:cubicBezTo>
                  <a:cubicBezTo>
                    <a:pt x="771" y="540"/>
                    <a:pt x="712" y="372"/>
                    <a:pt x="653" y="203"/>
                  </a:cubicBezTo>
                  <a:cubicBezTo>
                    <a:pt x="544" y="169"/>
                    <a:pt x="435" y="135"/>
                    <a:pt x="327" y="101"/>
                  </a:cubicBezTo>
                  <a:cubicBezTo>
                    <a:pt x="218" y="67"/>
                    <a:pt x="109" y="33"/>
                    <a:pt x="0" y="0"/>
                  </a:cubicBezTo>
                  <a:cubicBezTo>
                    <a:pt x="18" y="168"/>
                    <a:pt x="36" y="337"/>
                    <a:pt x="54" y="505"/>
                  </a:cubicBezTo>
                  <a:cubicBezTo>
                    <a:pt x="73" y="674"/>
                    <a:pt x="91" y="842"/>
                    <a:pt x="109" y="10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1" name="ïṣľïḍé"/>
            <p:cNvSpPr/>
            <p:nvPr/>
          </p:nvSpPr>
          <p:spPr bwMode="auto">
            <a:xfrm>
              <a:off x="-3087681" y="6573025"/>
              <a:ext cx="2155826" cy="2624141"/>
            </a:xfrm>
            <a:custGeom>
              <a:avLst/>
              <a:gdLst>
                <a:gd name="T0" fmla="*/ 103 w 945"/>
                <a:gd name="T1" fmla="*/ 956 h 1148"/>
                <a:gd name="T2" fmla="*/ 524 w 945"/>
                <a:gd name="T3" fmla="*/ 1052 h 1148"/>
                <a:gd name="T4" fmla="*/ 945 w 945"/>
                <a:gd name="T5" fmla="*/ 1148 h 1148"/>
                <a:gd name="T6" fmla="*/ 784 w 945"/>
                <a:gd name="T7" fmla="*/ 670 h 1148"/>
                <a:gd name="T8" fmla="*/ 623 w 945"/>
                <a:gd name="T9" fmla="*/ 193 h 1148"/>
                <a:gd name="T10" fmla="*/ 311 w 945"/>
                <a:gd name="T11" fmla="*/ 96 h 1148"/>
                <a:gd name="T12" fmla="*/ 0 w 945"/>
                <a:gd name="T13" fmla="*/ 0 h 1148"/>
                <a:gd name="T14" fmla="*/ 51 w 945"/>
                <a:gd name="T15" fmla="*/ 478 h 1148"/>
                <a:gd name="T16" fmla="*/ 103 w 945"/>
                <a:gd name="T17" fmla="*/ 956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5" h="1148">
                  <a:moveTo>
                    <a:pt x="103" y="956"/>
                  </a:moveTo>
                  <a:cubicBezTo>
                    <a:pt x="243" y="988"/>
                    <a:pt x="384" y="1020"/>
                    <a:pt x="524" y="1052"/>
                  </a:cubicBezTo>
                  <a:cubicBezTo>
                    <a:pt x="664" y="1084"/>
                    <a:pt x="805" y="1116"/>
                    <a:pt x="945" y="1148"/>
                  </a:cubicBezTo>
                  <a:cubicBezTo>
                    <a:pt x="891" y="989"/>
                    <a:pt x="838" y="830"/>
                    <a:pt x="784" y="670"/>
                  </a:cubicBezTo>
                  <a:cubicBezTo>
                    <a:pt x="730" y="511"/>
                    <a:pt x="677" y="352"/>
                    <a:pt x="623" y="193"/>
                  </a:cubicBezTo>
                  <a:cubicBezTo>
                    <a:pt x="519" y="160"/>
                    <a:pt x="415" y="128"/>
                    <a:pt x="311" y="96"/>
                  </a:cubicBezTo>
                  <a:cubicBezTo>
                    <a:pt x="208" y="64"/>
                    <a:pt x="104" y="32"/>
                    <a:pt x="0" y="0"/>
                  </a:cubicBezTo>
                  <a:cubicBezTo>
                    <a:pt x="17" y="160"/>
                    <a:pt x="34" y="319"/>
                    <a:pt x="51" y="478"/>
                  </a:cubicBezTo>
                  <a:cubicBezTo>
                    <a:pt x="69" y="638"/>
                    <a:pt x="86" y="797"/>
                    <a:pt x="103" y="956"/>
                  </a:cubicBezTo>
                  <a:close/>
                </a:path>
              </a:pathLst>
            </a:custGeom>
            <a:solidFill>
              <a:srgbClr val="E4DD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2" name="îśļîdè"/>
            <p:cNvSpPr/>
            <p:nvPr/>
          </p:nvSpPr>
          <p:spPr bwMode="auto">
            <a:xfrm>
              <a:off x="-2887656" y="8439927"/>
              <a:ext cx="774701" cy="487363"/>
            </a:xfrm>
            <a:custGeom>
              <a:avLst/>
              <a:gdLst>
                <a:gd name="T0" fmla="*/ 0 w 339"/>
                <a:gd name="T1" fmla="*/ 0 h 213"/>
                <a:gd name="T2" fmla="*/ 166 w 339"/>
                <a:gd name="T3" fmla="*/ 107 h 213"/>
                <a:gd name="T4" fmla="*/ 339 w 339"/>
                <a:gd name="T5" fmla="*/ 213 h 213"/>
                <a:gd name="T6" fmla="*/ 239 w 339"/>
                <a:gd name="T7" fmla="*/ 190 h 213"/>
                <a:gd name="T8" fmla="*/ 120 w 339"/>
                <a:gd name="T9" fmla="*/ 117 h 213"/>
                <a:gd name="T10" fmla="*/ 4 w 339"/>
                <a:gd name="T11" fmla="*/ 43 h 213"/>
                <a:gd name="T12" fmla="*/ 0 w 339"/>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339" h="213">
                  <a:moveTo>
                    <a:pt x="0" y="0"/>
                  </a:moveTo>
                  <a:cubicBezTo>
                    <a:pt x="55" y="36"/>
                    <a:pt x="110" y="71"/>
                    <a:pt x="166" y="107"/>
                  </a:cubicBezTo>
                  <a:cubicBezTo>
                    <a:pt x="223" y="142"/>
                    <a:pt x="280" y="178"/>
                    <a:pt x="339" y="213"/>
                  </a:cubicBezTo>
                  <a:cubicBezTo>
                    <a:pt x="305" y="205"/>
                    <a:pt x="272" y="198"/>
                    <a:pt x="239" y="190"/>
                  </a:cubicBezTo>
                  <a:cubicBezTo>
                    <a:pt x="199" y="166"/>
                    <a:pt x="159" y="141"/>
                    <a:pt x="120" y="117"/>
                  </a:cubicBezTo>
                  <a:cubicBezTo>
                    <a:pt x="81" y="92"/>
                    <a:pt x="43" y="68"/>
                    <a:pt x="4" y="43"/>
                  </a:cubicBezTo>
                  <a:cubicBezTo>
                    <a:pt x="3" y="29"/>
                    <a:pt x="1" y="1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3" name="iśḷïḋè"/>
            <p:cNvSpPr/>
            <p:nvPr/>
          </p:nvSpPr>
          <p:spPr bwMode="auto">
            <a:xfrm>
              <a:off x="-2987668" y="7517588"/>
              <a:ext cx="1663701" cy="514351"/>
            </a:xfrm>
            <a:custGeom>
              <a:avLst/>
              <a:gdLst>
                <a:gd name="T0" fmla="*/ 0 w 729"/>
                <a:gd name="T1" fmla="*/ 0 h 225"/>
                <a:gd name="T2" fmla="*/ 359 w 729"/>
                <a:gd name="T3" fmla="*/ 96 h 225"/>
                <a:gd name="T4" fmla="*/ 718 w 729"/>
                <a:gd name="T5" fmla="*/ 192 h 225"/>
                <a:gd name="T6" fmla="*/ 729 w 729"/>
                <a:gd name="T7" fmla="*/ 225 h 225"/>
                <a:gd name="T8" fmla="*/ 367 w 729"/>
                <a:gd name="T9" fmla="*/ 129 h 225"/>
                <a:gd name="T10" fmla="*/ 4 w 729"/>
                <a:gd name="T11" fmla="*/ 33 h 225"/>
                <a:gd name="T12" fmla="*/ 0 w 729"/>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729" h="225">
                  <a:moveTo>
                    <a:pt x="0" y="0"/>
                  </a:moveTo>
                  <a:cubicBezTo>
                    <a:pt x="120" y="32"/>
                    <a:pt x="240" y="64"/>
                    <a:pt x="359" y="96"/>
                  </a:cubicBezTo>
                  <a:cubicBezTo>
                    <a:pt x="479" y="128"/>
                    <a:pt x="598" y="160"/>
                    <a:pt x="718" y="192"/>
                  </a:cubicBezTo>
                  <a:cubicBezTo>
                    <a:pt x="722" y="203"/>
                    <a:pt x="725" y="214"/>
                    <a:pt x="729" y="225"/>
                  </a:cubicBezTo>
                  <a:cubicBezTo>
                    <a:pt x="608" y="193"/>
                    <a:pt x="487" y="161"/>
                    <a:pt x="367" y="129"/>
                  </a:cubicBezTo>
                  <a:cubicBezTo>
                    <a:pt x="246" y="97"/>
                    <a:pt x="125" y="65"/>
                    <a:pt x="4" y="33"/>
                  </a:cubicBezTo>
                  <a:cubicBezTo>
                    <a:pt x="3" y="22"/>
                    <a:pt x="2"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4" name="iSḻïďê"/>
            <p:cNvSpPr/>
            <p:nvPr/>
          </p:nvSpPr>
          <p:spPr bwMode="auto">
            <a:xfrm>
              <a:off x="-2978143" y="7592202"/>
              <a:ext cx="307975" cy="85725"/>
            </a:xfrm>
            <a:custGeom>
              <a:avLst/>
              <a:gdLst>
                <a:gd name="T0" fmla="*/ 0 w 135"/>
                <a:gd name="T1" fmla="*/ 1 h 37"/>
                <a:gd name="T2" fmla="*/ 101 w 135"/>
                <a:gd name="T3" fmla="*/ 0 h 37"/>
                <a:gd name="T4" fmla="*/ 135 w 135"/>
                <a:gd name="T5" fmla="*/ 36 h 37"/>
                <a:gd name="T6" fmla="*/ 4 w 135"/>
                <a:gd name="T7" fmla="*/ 37 h 37"/>
                <a:gd name="T8" fmla="*/ 0 w 135"/>
                <a:gd name="T9" fmla="*/ 1 h 37"/>
              </a:gdLst>
              <a:ahLst/>
              <a:cxnLst>
                <a:cxn ang="0">
                  <a:pos x="T0" y="T1"/>
                </a:cxn>
                <a:cxn ang="0">
                  <a:pos x="T2" y="T3"/>
                </a:cxn>
                <a:cxn ang="0">
                  <a:pos x="T4" y="T5"/>
                </a:cxn>
                <a:cxn ang="0">
                  <a:pos x="T6" y="T7"/>
                </a:cxn>
                <a:cxn ang="0">
                  <a:pos x="T8" y="T9"/>
                </a:cxn>
              </a:cxnLst>
              <a:rect l="0" t="0" r="r" b="b"/>
              <a:pathLst>
                <a:path w="135" h="37">
                  <a:moveTo>
                    <a:pt x="0" y="1"/>
                  </a:moveTo>
                  <a:cubicBezTo>
                    <a:pt x="34" y="1"/>
                    <a:pt x="68" y="1"/>
                    <a:pt x="101" y="0"/>
                  </a:cubicBezTo>
                  <a:cubicBezTo>
                    <a:pt x="112" y="12"/>
                    <a:pt x="124" y="24"/>
                    <a:pt x="135" y="36"/>
                  </a:cubicBezTo>
                  <a:cubicBezTo>
                    <a:pt x="92" y="36"/>
                    <a:pt x="48" y="37"/>
                    <a:pt x="4" y="37"/>
                  </a:cubicBezTo>
                  <a:cubicBezTo>
                    <a:pt x="3" y="25"/>
                    <a:pt x="1" y="13"/>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5" name="íSļiḍé"/>
            <p:cNvSpPr/>
            <p:nvPr/>
          </p:nvSpPr>
          <p:spPr bwMode="auto">
            <a:xfrm>
              <a:off x="-2774943" y="8444689"/>
              <a:ext cx="1233489" cy="227013"/>
            </a:xfrm>
            <a:custGeom>
              <a:avLst/>
              <a:gdLst>
                <a:gd name="T0" fmla="*/ 38 w 541"/>
                <a:gd name="T1" fmla="*/ 99 h 99"/>
                <a:gd name="T2" fmla="*/ 0 w 541"/>
                <a:gd name="T3" fmla="*/ 63 h 99"/>
                <a:gd name="T4" fmla="*/ 258 w 541"/>
                <a:gd name="T5" fmla="*/ 32 h 99"/>
                <a:gd name="T6" fmla="*/ 501 w 541"/>
                <a:gd name="T7" fmla="*/ 0 h 99"/>
                <a:gd name="T8" fmla="*/ 541 w 541"/>
                <a:gd name="T9" fmla="*/ 36 h 99"/>
                <a:gd name="T10" fmla="*/ 297 w 541"/>
                <a:gd name="T11" fmla="*/ 68 h 99"/>
                <a:gd name="T12" fmla="*/ 38 w 541"/>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41" h="99">
                  <a:moveTo>
                    <a:pt x="38" y="99"/>
                  </a:moveTo>
                  <a:cubicBezTo>
                    <a:pt x="25" y="87"/>
                    <a:pt x="12" y="75"/>
                    <a:pt x="0" y="63"/>
                  </a:cubicBezTo>
                  <a:cubicBezTo>
                    <a:pt x="87" y="53"/>
                    <a:pt x="174" y="42"/>
                    <a:pt x="258" y="32"/>
                  </a:cubicBezTo>
                  <a:cubicBezTo>
                    <a:pt x="341" y="22"/>
                    <a:pt x="422" y="11"/>
                    <a:pt x="501" y="0"/>
                  </a:cubicBezTo>
                  <a:cubicBezTo>
                    <a:pt x="514" y="13"/>
                    <a:pt x="528" y="25"/>
                    <a:pt x="541" y="36"/>
                  </a:cubicBezTo>
                  <a:cubicBezTo>
                    <a:pt x="462" y="47"/>
                    <a:pt x="380" y="57"/>
                    <a:pt x="297" y="68"/>
                  </a:cubicBezTo>
                  <a:cubicBezTo>
                    <a:pt x="212" y="78"/>
                    <a:pt x="126" y="89"/>
                    <a:pt x="38"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6" name="ïṥlïḋê"/>
            <p:cNvSpPr/>
            <p:nvPr/>
          </p:nvSpPr>
          <p:spPr bwMode="auto">
            <a:xfrm>
              <a:off x="-2919406" y="8101789"/>
              <a:ext cx="850901" cy="471488"/>
            </a:xfrm>
            <a:custGeom>
              <a:avLst/>
              <a:gdLst>
                <a:gd name="T0" fmla="*/ 373 w 373"/>
                <a:gd name="T1" fmla="*/ 180 h 206"/>
                <a:gd name="T2" fmla="*/ 357 w 373"/>
                <a:gd name="T3" fmla="*/ 206 h 206"/>
                <a:gd name="T4" fmla="*/ 177 w 373"/>
                <a:gd name="T5" fmla="*/ 117 h 206"/>
                <a:gd name="T6" fmla="*/ 1 w 373"/>
                <a:gd name="T7" fmla="*/ 28 h 206"/>
                <a:gd name="T8" fmla="*/ 0 w 373"/>
                <a:gd name="T9" fmla="*/ 20 h 206"/>
                <a:gd name="T10" fmla="*/ 14 w 373"/>
                <a:gd name="T11" fmla="*/ 0 h 206"/>
                <a:gd name="T12" fmla="*/ 191 w 373"/>
                <a:gd name="T13" fmla="*/ 90 h 206"/>
                <a:gd name="T14" fmla="*/ 373 w 373"/>
                <a:gd name="T15" fmla="*/ 18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06">
                  <a:moveTo>
                    <a:pt x="373" y="180"/>
                  </a:moveTo>
                  <a:cubicBezTo>
                    <a:pt x="368" y="189"/>
                    <a:pt x="362" y="197"/>
                    <a:pt x="357" y="206"/>
                  </a:cubicBezTo>
                  <a:cubicBezTo>
                    <a:pt x="296" y="176"/>
                    <a:pt x="236" y="147"/>
                    <a:pt x="177" y="117"/>
                  </a:cubicBezTo>
                  <a:cubicBezTo>
                    <a:pt x="118" y="88"/>
                    <a:pt x="59" y="58"/>
                    <a:pt x="1" y="28"/>
                  </a:cubicBezTo>
                  <a:cubicBezTo>
                    <a:pt x="1" y="25"/>
                    <a:pt x="0" y="23"/>
                    <a:pt x="0" y="20"/>
                  </a:cubicBezTo>
                  <a:cubicBezTo>
                    <a:pt x="5" y="13"/>
                    <a:pt x="9" y="6"/>
                    <a:pt x="14" y="0"/>
                  </a:cubicBezTo>
                  <a:cubicBezTo>
                    <a:pt x="73" y="30"/>
                    <a:pt x="132" y="60"/>
                    <a:pt x="191" y="90"/>
                  </a:cubicBezTo>
                  <a:cubicBezTo>
                    <a:pt x="251" y="120"/>
                    <a:pt x="312" y="150"/>
                    <a:pt x="373"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7" name="ïṧļîďé"/>
            <p:cNvSpPr/>
            <p:nvPr/>
          </p:nvSpPr>
          <p:spPr bwMode="auto">
            <a:xfrm>
              <a:off x="-2441569" y="7793813"/>
              <a:ext cx="1216025" cy="528638"/>
            </a:xfrm>
            <a:custGeom>
              <a:avLst/>
              <a:gdLst>
                <a:gd name="T0" fmla="*/ 533 w 533"/>
                <a:gd name="T1" fmla="*/ 231 h 231"/>
                <a:gd name="T2" fmla="*/ 264 w 533"/>
                <a:gd name="T3" fmla="*/ 131 h 231"/>
                <a:gd name="T4" fmla="*/ 0 w 533"/>
                <a:gd name="T5" fmla="*/ 32 h 231"/>
                <a:gd name="T6" fmla="*/ 0 w 533"/>
                <a:gd name="T7" fmla="*/ 0 h 231"/>
                <a:gd name="T8" fmla="*/ 258 w 533"/>
                <a:gd name="T9" fmla="*/ 98 h 231"/>
                <a:gd name="T10" fmla="*/ 521 w 533"/>
                <a:gd name="T11" fmla="*/ 197 h 231"/>
                <a:gd name="T12" fmla="*/ 533 w 533"/>
                <a:gd name="T13" fmla="*/ 231 h 231"/>
              </a:gdLst>
              <a:ahLst/>
              <a:cxnLst>
                <a:cxn ang="0">
                  <a:pos x="T0" y="T1"/>
                </a:cxn>
                <a:cxn ang="0">
                  <a:pos x="T2" y="T3"/>
                </a:cxn>
                <a:cxn ang="0">
                  <a:pos x="T4" y="T5"/>
                </a:cxn>
                <a:cxn ang="0">
                  <a:pos x="T6" y="T7"/>
                </a:cxn>
                <a:cxn ang="0">
                  <a:pos x="T8" y="T9"/>
                </a:cxn>
                <a:cxn ang="0">
                  <a:pos x="T10" y="T11"/>
                </a:cxn>
                <a:cxn ang="0">
                  <a:pos x="T12" y="T13"/>
                </a:cxn>
              </a:cxnLst>
              <a:rect l="0" t="0" r="r" b="b"/>
              <a:pathLst>
                <a:path w="533" h="231">
                  <a:moveTo>
                    <a:pt x="533" y="231"/>
                  </a:moveTo>
                  <a:cubicBezTo>
                    <a:pt x="443" y="198"/>
                    <a:pt x="353" y="164"/>
                    <a:pt x="264" y="131"/>
                  </a:cubicBezTo>
                  <a:cubicBezTo>
                    <a:pt x="175" y="98"/>
                    <a:pt x="87" y="65"/>
                    <a:pt x="0" y="32"/>
                  </a:cubicBezTo>
                  <a:cubicBezTo>
                    <a:pt x="0" y="21"/>
                    <a:pt x="0" y="11"/>
                    <a:pt x="0" y="0"/>
                  </a:cubicBezTo>
                  <a:cubicBezTo>
                    <a:pt x="85" y="33"/>
                    <a:pt x="171" y="66"/>
                    <a:pt x="258" y="98"/>
                  </a:cubicBezTo>
                  <a:cubicBezTo>
                    <a:pt x="345" y="131"/>
                    <a:pt x="433" y="164"/>
                    <a:pt x="521" y="197"/>
                  </a:cubicBezTo>
                  <a:cubicBezTo>
                    <a:pt x="525" y="208"/>
                    <a:pt x="529" y="219"/>
                    <a:pt x="533" y="2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8" name="ïŝlíḓè"/>
            <p:cNvSpPr/>
            <p:nvPr/>
          </p:nvSpPr>
          <p:spPr bwMode="auto">
            <a:xfrm>
              <a:off x="-2279644" y="8043051"/>
              <a:ext cx="517524" cy="188913"/>
            </a:xfrm>
            <a:custGeom>
              <a:avLst/>
              <a:gdLst>
                <a:gd name="T0" fmla="*/ 38 w 227"/>
                <a:gd name="T1" fmla="*/ 83 h 83"/>
                <a:gd name="T2" fmla="*/ 0 w 227"/>
                <a:gd name="T3" fmla="*/ 47 h 83"/>
                <a:gd name="T4" fmla="*/ 96 w 227"/>
                <a:gd name="T5" fmla="*/ 24 h 83"/>
                <a:gd name="T6" fmla="*/ 188 w 227"/>
                <a:gd name="T7" fmla="*/ 0 h 83"/>
                <a:gd name="T8" fmla="*/ 227 w 227"/>
                <a:gd name="T9" fmla="*/ 35 h 83"/>
                <a:gd name="T10" fmla="*/ 134 w 227"/>
                <a:gd name="T11" fmla="*/ 59 h 83"/>
                <a:gd name="T12" fmla="*/ 38 w 22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27" h="83">
                  <a:moveTo>
                    <a:pt x="38" y="83"/>
                  </a:moveTo>
                  <a:cubicBezTo>
                    <a:pt x="25" y="71"/>
                    <a:pt x="13" y="59"/>
                    <a:pt x="0" y="47"/>
                  </a:cubicBezTo>
                  <a:cubicBezTo>
                    <a:pt x="32" y="39"/>
                    <a:pt x="65" y="32"/>
                    <a:pt x="96" y="24"/>
                  </a:cubicBezTo>
                  <a:cubicBezTo>
                    <a:pt x="127" y="16"/>
                    <a:pt x="158" y="8"/>
                    <a:pt x="188" y="0"/>
                  </a:cubicBezTo>
                  <a:cubicBezTo>
                    <a:pt x="201" y="12"/>
                    <a:pt x="214" y="24"/>
                    <a:pt x="227" y="35"/>
                  </a:cubicBezTo>
                  <a:cubicBezTo>
                    <a:pt x="196" y="43"/>
                    <a:pt x="165" y="51"/>
                    <a:pt x="134" y="59"/>
                  </a:cubicBezTo>
                  <a:cubicBezTo>
                    <a:pt x="102" y="67"/>
                    <a:pt x="70" y="75"/>
                    <a:pt x="38"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9" name="îś1îḍé"/>
            <p:cNvSpPr/>
            <p:nvPr/>
          </p:nvSpPr>
          <p:spPr bwMode="auto">
            <a:xfrm>
              <a:off x="-3052756" y="6890525"/>
              <a:ext cx="1450976" cy="311150"/>
            </a:xfrm>
            <a:custGeom>
              <a:avLst/>
              <a:gdLst>
                <a:gd name="T0" fmla="*/ 0 w 636"/>
                <a:gd name="T1" fmla="*/ 0 h 136"/>
                <a:gd name="T2" fmla="*/ 317 w 636"/>
                <a:gd name="T3" fmla="*/ 51 h 136"/>
                <a:gd name="T4" fmla="*/ 624 w 636"/>
                <a:gd name="T5" fmla="*/ 102 h 136"/>
                <a:gd name="T6" fmla="*/ 636 w 636"/>
                <a:gd name="T7" fmla="*/ 136 h 136"/>
                <a:gd name="T8" fmla="*/ 325 w 636"/>
                <a:gd name="T9" fmla="*/ 85 h 136"/>
                <a:gd name="T10" fmla="*/ 3 w 636"/>
                <a:gd name="T11" fmla="*/ 33 h 136"/>
                <a:gd name="T12" fmla="*/ 0 w 636"/>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636" h="136">
                  <a:moveTo>
                    <a:pt x="0" y="0"/>
                  </a:moveTo>
                  <a:cubicBezTo>
                    <a:pt x="107" y="17"/>
                    <a:pt x="213" y="34"/>
                    <a:pt x="317" y="51"/>
                  </a:cubicBezTo>
                  <a:cubicBezTo>
                    <a:pt x="421" y="68"/>
                    <a:pt x="523" y="85"/>
                    <a:pt x="624" y="102"/>
                  </a:cubicBezTo>
                  <a:cubicBezTo>
                    <a:pt x="628" y="114"/>
                    <a:pt x="632" y="125"/>
                    <a:pt x="636" y="136"/>
                  </a:cubicBezTo>
                  <a:cubicBezTo>
                    <a:pt x="533" y="119"/>
                    <a:pt x="430" y="102"/>
                    <a:pt x="325" y="85"/>
                  </a:cubicBezTo>
                  <a:cubicBezTo>
                    <a:pt x="219" y="68"/>
                    <a:pt x="112" y="51"/>
                    <a:pt x="3" y="33"/>
                  </a:cubicBezTo>
                  <a:cubicBezTo>
                    <a:pt x="2" y="22"/>
                    <a:pt x="1"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0" name="íSļîḑè"/>
            <p:cNvSpPr/>
            <p:nvPr/>
          </p:nvSpPr>
          <p:spPr bwMode="auto">
            <a:xfrm>
              <a:off x="-3046407" y="6966725"/>
              <a:ext cx="835025" cy="809625"/>
            </a:xfrm>
            <a:custGeom>
              <a:avLst/>
              <a:gdLst>
                <a:gd name="T0" fmla="*/ 366 w 366"/>
                <a:gd name="T1" fmla="*/ 328 h 354"/>
                <a:gd name="T2" fmla="*/ 353 w 366"/>
                <a:gd name="T3" fmla="*/ 354 h 354"/>
                <a:gd name="T4" fmla="*/ 173 w 366"/>
                <a:gd name="T5" fmla="*/ 199 h 354"/>
                <a:gd name="T6" fmla="*/ 5 w 366"/>
                <a:gd name="T7" fmla="*/ 45 h 354"/>
                <a:gd name="T8" fmla="*/ 0 w 366"/>
                <a:gd name="T9" fmla="*/ 0 h 354"/>
                <a:gd name="T10" fmla="*/ 177 w 366"/>
                <a:gd name="T11" fmla="*/ 164 h 354"/>
                <a:gd name="T12" fmla="*/ 366 w 366"/>
                <a:gd name="T13" fmla="*/ 328 h 354"/>
              </a:gdLst>
              <a:ahLst/>
              <a:cxnLst>
                <a:cxn ang="0">
                  <a:pos x="T0" y="T1"/>
                </a:cxn>
                <a:cxn ang="0">
                  <a:pos x="T2" y="T3"/>
                </a:cxn>
                <a:cxn ang="0">
                  <a:pos x="T4" y="T5"/>
                </a:cxn>
                <a:cxn ang="0">
                  <a:pos x="T6" y="T7"/>
                </a:cxn>
                <a:cxn ang="0">
                  <a:pos x="T8" y="T9"/>
                </a:cxn>
                <a:cxn ang="0">
                  <a:pos x="T10" y="T11"/>
                </a:cxn>
                <a:cxn ang="0">
                  <a:pos x="T12" y="T13"/>
                </a:cxn>
              </a:cxnLst>
              <a:rect l="0" t="0" r="r" b="b"/>
              <a:pathLst>
                <a:path w="366" h="354">
                  <a:moveTo>
                    <a:pt x="366" y="328"/>
                  </a:moveTo>
                  <a:cubicBezTo>
                    <a:pt x="362" y="337"/>
                    <a:pt x="357" y="345"/>
                    <a:pt x="353" y="354"/>
                  </a:cubicBezTo>
                  <a:cubicBezTo>
                    <a:pt x="292" y="302"/>
                    <a:pt x="232" y="251"/>
                    <a:pt x="173" y="199"/>
                  </a:cubicBezTo>
                  <a:cubicBezTo>
                    <a:pt x="116" y="148"/>
                    <a:pt x="60" y="96"/>
                    <a:pt x="5" y="45"/>
                  </a:cubicBezTo>
                  <a:cubicBezTo>
                    <a:pt x="4" y="30"/>
                    <a:pt x="2" y="15"/>
                    <a:pt x="0" y="0"/>
                  </a:cubicBezTo>
                  <a:cubicBezTo>
                    <a:pt x="58" y="54"/>
                    <a:pt x="116" y="110"/>
                    <a:pt x="177" y="164"/>
                  </a:cubicBezTo>
                  <a:cubicBezTo>
                    <a:pt x="238" y="219"/>
                    <a:pt x="302" y="274"/>
                    <a:pt x="366" y="3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1" name="ïṩḻïḑé"/>
            <p:cNvSpPr/>
            <p:nvPr/>
          </p:nvSpPr>
          <p:spPr bwMode="auto">
            <a:xfrm>
              <a:off x="-2795582" y="7266763"/>
              <a:ext cx="1304926" cy="271462"/>
            </a:xfrm>
            <a:custGeom>
              <a:avLst/>
              <a:gdLst>
                <a:gd name="T0" fmla="*/ 41 w 572"/>
                <a:gd name="T1" fmla="*/ 39 h 119"/>
                <a:gd name="T2" fmla="*/ 0 w 572"/>
                <a:gd name="T3" fmla="*/ 0 h 119"/>
                <a:gd name="T4" fmla="*/ 284 w 572"/>
                <a:gd name="T5" fmla="*/ 42 h 119"/>
                <a:gd name="T6" fmla="*/ 561 w 572"/>
                <a:gd name="T7" fmla="*/ 84 h 119"/>
                <a:gd name="T8" fmla="*/ 572 w 572"/>
                <a:gd name="T9" fmla="*/ 119 h 119"/>
                <a:gd name="T10" fmla="*/ 310 w 572"/>
                <a:gd name="T11" fmla="*/ 79 h 119"/>
                <a:gd name="T12" fmla="*/ 41 w 572"/>
                <a:gd name="T13" fmla="*/ 39 h 119"/>
              </a:gdLst>
              <a:ahLst/>
              <a:cxnLst>
                <a:cxn ang="0">
                  <a:pos x="T0" y="T1"/>
                </a:cxn>
                <a:cxn ang="0">
                  <a:pos x="T2" y="T3"/>
                </a:cxn>
                <a:cxn ang="0">
                  <a:pos x="T4" y="T5"/>
                </a:cxn>
                <a:cxn ang="0">
                  <a:pos x="T6" y="T7"/>
                </a:cxn>
                <a:cxn ang="0">
                  <a:pos x="T8" y="T9"/>
                </a:cxn>
                <a:cxn ang="0">
                  <a:pos x="T10" y="T11"/>
                </a:cxn>
                <a:cxn ang="0">
                  <a:pos x="T12" y="T13"/>
                </a:cxn>
              </a:cxnLst>
              <a:rect l="0" t="0" r="r" b="b"/>
              <a:pathLst>
                <a:path w="572" h="119">
                  <a:moveTo>
                    <a:pt x="41" y="39"/>
                  </a:moveTo>
                  <a:cubicBezTo>
                    <a:pt x="28" y="26"/>
                    <a:pt x="14" y="13"/>
                    <a:pt x="0" y="0"/>
                  </a:cubicBezTo>
                  <a:cubicBezTo>
                    <a:pt x="96" y="14"/>
                    <a:pt x="191" y="28"/>
                    <a:pt x="284" y="42"/>
                  </a:cubicBezTo>
                  <a:cubicBezTo>
                    <a:pt x="377" y="56"/>
                    <a:pt x="469" y="70"/>
                    <a:pt x="561" y="84"/>
                  </a:cubicBezTo>
                  <a:cubicBezTo>
                    <a:pt x="564" y="96"/>
                    <a:pt x="568" y="107"/>
                    <a:pt x="572" y="119"/>
                  </a:cubicBezTo>
                  <a:cubicBezTo>
                    <a:pt x="486" y="106"/>
                    <a:pt x="398" y="92"/>
                    <a:pt x="310" y="79"/>
                  </a:cubicBezTo>
                  <a:cubicBezTo>
                    <a:pt x="221" y="66"/>
                    <a:pt x="132" y="53"/>
                    <a:pt x="41"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2" name="isḻïdé"/>
            <p:cNvSpPr/>
            <p:nvPr/>
          </p:nvSpPr>
          <p:spPr bwMode="auto">
            <a:xfrm>
              <a:off x="-2635244" y="6712724"/>
              <a:ext cx="1289050" cy="1250952"/>
            </a:xfrm>
            <a:custGeom>
              <a:avLst/>
              <a:gdLst>
                <a:gd name="T0" fmla="*/ 565 w 565"/>
                <a:gd name="T1" fmla="*/ 547 h 547"/>
                <a:gd name="T2" fmla="*/ 266 w 565"/>
                <a:gd name="T3" fmla="*/ 274 h 547"/>
                <a:gd name="T4" fmla="*/ 0 w 565"/>
                <a:gd name="T5" fmla="*/ 0 h 547"/>
                <a:gd name="T6" fmla="*/ 49 w 565"/>
                <a:gd name="T7" fmla="*/ 16 h 547"/>
                <a:gd name="T8" fmla="*/ 286 w 565"/>
                <a:gd name="T9" fmla="*/ 257 h 547"/>
                <a:gd name="T10" fmla="*/ 549 w 565"/>
                <a:gd name="T11" fmla="*/ 498 h 547"/>
                <a:gd name="T12" fmla="*/ 565 w 565"/>
                <a:gd name="T13" fmla="*/ 547 h 547"/>
              </a:gdLst>
              <a:ahLst/>
              <a:cxnLst>
                <a:cxn ang="0">
                  <a:pos x="T0" y="T1"/>
                </a:cxn>
                <a:cxn ang="0">
                  <a:pos x="T2" y="T3"/>
                </a:cxn>
                <a:cxn ang="0">
                  <a:pos x="T4" y="T5"/>
                </a:cxn>
                <a:cxn ang="0">
                  <a:pos x="T6" y="T7"/>
                </a:cxn>
                <a:cxn ang="0">
                  <a:pos x="T8" y="T9"/>
                </a:cxn>
                <a:cxn ang="0">
                  <a:pos x="T10" y="T11"/>
                </a:cxn>
                <a:cxn ang="0">
                  <a:pos x="T12" y="T13"/>
                </a:cxn>
              </a:cxnLst>
              <a:rect l="0" t="0" r="r" b="b"/>
              <a:pathLst>
                <a:path w="565" h="547">
                  <a:moveTo>
                    <a:pt x="565" y="547"/>
                  </a:moveTo>
                  <a:cubicBezTo>
                    <a:pt x="462" y="456"/>
                    <a:pt x="361" y="366"/>
                    <a:pt x="266" y="274"/>
                  </a:cubicBezTo>
                  <a:cubicBezTo>
                    <a:pt x="173" y="184"/>
                    <a:pt x="85" y="92"/>
                    <a:pt x="0" y="0"/>
                  </a:cubicBezTo>
                  <a:cubicBezTo>
                    <a:pt x="16" y="5"/>
                    <a:pt x="33" y="11"/>
                    <a:pt x="49" y="16"/>
                  </a:cubicBezTo>
                  <a:cubicBezTo>
                    <a:pt x="126" y="96"/>
                    <a:pt x="204" y="178"/>
                    <a:pt x="286" y="257"/>
                  </a:cubicBezTo>
                  <a:cubicBezTo>
                    <a:pt x="370" y="338"/>
                    <a:pt x="458" y="418"/>
                    <a:pt x="549" y="498"/>
                  </a:cubicBezTo>
                  <a:cubicBezTo>
                    <a:pt x="554" y="514"/>
                    <a:pt x="559" y="530"/>
                    <a:pt x="565" y="5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3" name="ïṥ1iḓe"/>
            <p:cNvSpPr/>
            <p:nvPr/>
          </p:nvSpPr>
          <p:spPr bwMode="auto">
            <a:xfrm>
              <a:off x="-2497131" y="7523938"/>
              <a:ext cx="931863" cy="203200"/>
            </a:xfrm>
            <a:custGeom>
              <a:avLst/>
              <a:gdLst>
                <a:gd name="T0" fmla="*/ 44 w 408"/>
                <a:gd name="T1" fmla="*/ 40 h 89"/>
                <a:gd name="T2" fmla="*/ 0 w 408"/>
                <a:gd name="T3" fmla="*/ 0 h 89"/>
                <a:gd name="T4" fmla="*/ 183 w 408"/>
                <a:gd name="T5" fmla="*/ 24 h 89"/>
                <a:gd name="T6" fmla="*/ 362 w 408"/>
                <a:gd name="T7" fmla="*/ 49 h 89"/>
                <a:gd name="T8" fmla="*/ 408 w 408"/>
                <a:gd name="T9" fmla="*/ 89 h 89"/>
                <a:gd name="T10" fmla="*/ 228 w 408"/>
                <a:gd name="T11" fmla="*/ 64 h 89"/>
                <a:gd name="T12" fmla="*/ 44 w 408"/>
                <a:gd name="T13" fmla="*/ 40 h 89"/>
              </a:gdLst>
              <a:ahLst/>
              <a:cxnLst>
                <a:cxn ang="0">
                  <a:pos x="T0" y="T1"/>
                </a:cxn>
                <a:cxn ang="0">
                  <a:pos x="T2" y="T3"/>
                </a:cxn>
                <a:cxn ang="0">
                  <a:pos x="T4" y="T5"/>
                </a:cxn>
                <a:cxn ang="0">
                  <a:pos x="T6" y="T7"/>
                </a:cxn>
                <a:cxn ang="0">
                  <a:pos x="T8" y="T9"/>
                </a:cxn>
                <a:cxn ang="0">
                  <a:pos x="T10" y="T11"/>
                </a:cxn>
                <a:cxn ang="0">
                  <a:pos x="T12" y="T13"/>
                </a:cxn>
              </a:cxnLst>
              <a:rect l="0" t="0" r="r" b="b"/>
              <a:pathLst>
                <a:path w="408" h="89">
                  <a:moveTo>
                    <a:pt x="44" y="40"/>
                  </a:moveTo>
                  <a:cubicBezTo>
                    <a:pt x="29" y="26"/>
                    <a:pt x="15" y="13"/>
                    <a:pt x="0" y="0"/>
                  </a:cubicBezTo>
                  <a:cubicBezTo>
                    <a:pt x="62" y="8"/>
                    <a:pt x="122" y="16"/>
                    <a:pt x="183" y="24"/>
                  </a:cubicBezTo>
                  <a:cubicBezTo>
                    <a:pt x="243" y="33"/>
                    <a:pt x="302" y="41"/>
                    <a:pt x="362" y="49"/>
                  </a:cubicBezTo>
                  <a:cubicBezTo>
                    <a:pt x="377" y="62"/>
                    <a:pt x="392" y="76"/>
                    <a:pt x="408" y="89"/>
                  </a:cubicBezTo>
                  <a:cubicBezTo>
                    <a:pt x="348" y="81"/>
                    <a:pt x="288" y="73"/>
                    <a:pt x="228" y="64"/>
                  </a:cubicBezTo>
                  <a:cubicBezTo>
                    <a:pt x="167" y="56"/>
                    <a:pt x="105" y="48"/>
                    <a:pt x="44"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4" name="îSliḍe"/>
            <p:cNvSpPr/>
            <p:nvPr/>
          </p:nvSpPr>
          <p:spPr bwMode="auto">
            <a:xfrm>
              <a:off x="-3024181" y="7173100"/>
              <a:ext cx="427038" cy="200025"/>
            </a:xfrm>
            <a:custGeom>
              <a:avLst/>
              <a:gdLst>
                <a:gd name="T0" fmla="*/ 0 w 187"/>
                <a:gd name="T1" fmla="*/ 0 h 88"/>
                <a:gd name="T2" fmla="*/ 127 w 187"/>
                <a:gd name="T3" fmla="*/ 35 h 88"/>
                <a:gd name="T4" fmla="*/ 187 w 187"/>
                <a:gd name="T5" fmla="*/ 88 h 88"/>
                <a:gd name="T6" fmla="*/ 96 w 187"/>
                <a:gd name="T7" fmla="*/ 62 h 88"/>
                <a:gd name="T8" fmla="*/ 4 w 187"/>
                <a:gd name="T9" fmla="*/ 37 h 88"/>
                <a:gd name="T10" fmla="*/ 0 w 187"/>
                <a:gd name="T11" fmla="*/ 0 h 88"/>
              </a:gdLst>
              <a:ahLst/>
              <a:cxnLst>
                <a:cxn ang="0">
                  <a:pos x="T0" y="T1"/>
                </a:cxn>
                <a:cxn ang="0">
                  <a:pos x="T2" y="T3"/>
                </a:cxn>
                <a:cxn ang="0">
                  <a:pos x="T4" y="T5"/>
                </a:cxn>
                <a:cxn ang="0">
                  <a:pos x="T6" y="T7"/>
                </a:cxn>
                <a:cxn ang="0">
                  <a:pos x="T8" y="T9"/>
                </a:cxn>
                <a:cxn ang="0">
                  <a:pos x="T10" y="T11"/>
                </a:cxn>
              </a:cxnLst>
              <a:rect l="0" t="0" r="r" b="b"/>
              <a:pathLst>
                <a:path w="187" h="88">
                  <a:moveTo>
                    <a:pt x="0" y="0"/>
                  </a:moveTo>
                  <a:cubicBezTo>
                    <a:pt x="43" y="12"/>
                    <a:pt x="85" y="24"/>
                    <a:pt x="127" y="35"/>
                  </a:cubicBezTo>
                  <a:cubicBezTo>
                    <a:pt x="147" y="53"/>
                    <a:pt x="167" y="70"/>
                    <a:pt x="187" y="88"/>
                  </a:cubicBezTo>
                  <a:cubicBezTo>
                    <a:pt x="157" y="79"/>
                    <a:pt x="126" y="71"/>
                    <a:pt x="96" y="62"/>
                  </a:cubicBezTo>
                  <a:cubicBezTo>
                    <a:pt x="65" y="54"/>
                    <a:pt x="35" y="46"/>
                    <a:pt x="4" y="37"/>
                  </a:cubicBezTo>
                  <a:cubicBezTo>
                    <a:pt x="3" y="25"/>
                    <a:pt x="1" y="1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5" name="î$1îḑè"/>
            <p:cNvSpPr/>
            <p:nvPr/>
          </p:nvSpPr>
          <p:spPr bwMode="auto">
            <a:xfrm>
              <a:off x="-3078156" y="6650812"/>
              <a:ext cx="601663" cy="190500"/>
            </a:xfrm>
            <a:custGeom>
              <a:avLst/>
              <a:gdLst>
                <a:gd name="T0" fmla="*/ 0 w 264"/>
                <a:gd name="T1" fmla="*/ 0 h 83"/>
                <a:gd name="T2" fmla="*/ 113 w 264"/>
                <a:gd name="T3" fmla="*/ 22 h 83"/>
                <a:gd name="T4" fmla="*/ 225 w 264"/>
                <a:gd name="T5" fmla="*/ 43 h 83"/>
                <a:gd name="T6" fmla="*/ 264 w 264"/>
                <a:gd name="T7" fmla="*/ 83 h 83"/>
                <a:gd name="T8" fmla="*/ 134 w 264"/>
                <a:gd name="T9" fmla="*/ 58 h 83"/>
                <a:gd name="T10" fmla="*/ 3 w 264"/>
                <a:gd name="T11" fmla="*/ 34 h 83"/>
                <a:gd name="T12" fmla="*/ 0 w 26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264" h="83">
                  <a:moveTo>
                    <a:pt x="0" y="0"/>
                  </a:moveTo>
                  <a:cubicBezTo>
                    <a:pt x="38" y="8"/>
                    <a:pt x="75" y="14"/>
                    <a:pt x="113" y="22"/>
                  </a:cubicBezTo>
                  <a:cubicBezTo>
                    <a:pt x="150" y="29"/>
                    <a:pt x="187" y="36"/>
                    <a:pt x="225" y="43"/>
                  </a:cubicBezTo>
                  <a:cubicBezTo>
                    <a:pt x="238" y="56"/>
                    <a:pt x="251" y="69"/>
                    <a:pt x="264" y="83"/>
                  </a:cubicBezTo>
                  <a:cubicBezTo>
                    <a:pt x="221" y="75"/>
                    <a:pt x="178" y="67"/>
                    <a:pt x="134" y="58"/>
                  </a:cubicBezTo>
                  <a:cubicBezTo>
                    <a:pt x="91" y="50"/>
                    <a:pt x="47" y="42"/>
                    <a:pt x="3" y="34"/>
                  </a:cubicBezTo>
                  <a:cubicBezTo>
                    <a:pt x="2" y="23"/>
                    <a:pt x="1" y="1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6" name="isliḓé"/>
            <p:cNvSpPr/>
            <p:nvPr/>
          </p:nvSpPr>
          <p:spPr bwMode="auto">
            <a:xfrm>
              <a:off x="-2927343" y="8073214"/>
              <a:ext cx="12700" cy="20638"/>
            </a:xfrm>
            <a:custGeom>
              <a:avLst/>
              <a:gdLst>
                <a:gd name="T0" fmla="*/ 6 w 6"/>
                <a:gd name="T1" fmla="*/ 3 h 9"/>
                <a:gd name="T2" fmla="*/ 2 w 6"/>
                <a:gd name="T3" fmla="*/ 9 h 9"/>
                <a:gd name="T4" fmla="*/ 0 w 6"/>
                <a:gd name="T5" fmla="*/ 0 h 9"/>
                <a:gd name="T6" fmla="*/ 6 w 6"/>
                <a:gd name="T7" fmla="*/ 3 h 9"/>
              </a:gdLst>
              <a:ahLst/>
              <a:cxnLst>
                <a:cxn ang="0">
                  <a:pos x="T0" y="T1"/>
                </a:cxn>
                <a:cxn ang="0">
                  <a:pos x="T2" y="T3"/>
                </a:cxn>
                <a:cxn ang="0">
                  <a:pos x="T4" y="T5"/>
                </a:cxn>
                <a:cxn ang="0">
                  <a:pos x="T6" y="T7"/>
                </a:cxn>
              </a:cxnLst>
              <a:rect l="0" t="0" r="r" b="b"/>
              <a:pathLst>
                <a:path w="6" h="9">
                  <a:moveTo>
                    <a:pt x="6" y="3"/>
                  </a:moveTo>
                  <a:cubicBezTo>
                    <a:pt x="5" y="5"/>
                    <a:pt x="3" y="7"/>
                    <a:pt x="2" y="9"/>
                  </a:cubicBezTo>
                  <a:cubicBezTo>
                    <a:pt x="1" y="6"/>
                    <a:pt x="1" y="3"/>
                    <a:pt x="0" y="0"/>
                  </a:cubicBezTo>
                  <a:cubicBezTo>
                    <a:pt x="2" y="1"/>
                    <a:pt x="4" y="2"/>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7" name="ïs1îḋé"/>
            <p:cNvSpPr/>
            <p:nvPr/>
          </p:nvSpPr>
          <p:spPr bwMode="auto">
            <a:xfrm>
              <a:off x="-3014656" y="7254063"/>
              <a:ext cx="671513" cy="434976"/>
            </a:xfrm>
            <a:custGeom>
              <a:avLst/>
              <a:gdLst>
                <a:gd name="T0" fmla="*/ 114 w 294"/>
                <a:gd name="T1" fmla="*/ 33 h 190"/>
                <a:gd name="T2" fmla="*/ 294 w 294"/>
                <a:gd name="T3" fmla="*/ 190 h 190"/>
                <a:gd name="T4" fmla="*/ 153 w 294"/>
                <a:gd name="T5" fmla="*/ 171 h 190"/>
                <a:gd name="T6" fmla="*/ 13 w 294"/>
                <a:gd name="T7" fmla="*/ 119 h 190"/>
                <a:gd name="T8" fmla="*/ 0 w 294"/>
                <a:gd name="T9" fmla="*/ 0 h 190"/>
                <a:gd name="T10" fmla="*/ 114 w 294"/>
                <a:gd name="T11" fmla="*/ 33 h 190"/>
              </a:gdLst>
              <a:ahLst/>
              <a:cxnLst>
                <a:cxn ang="0">
                  <a:pos x="T0" y="T1"/>
                </a:cxn>
                <a:cxn ang="0">
                  <a:pos x="T2" y="T3"/>
                </a:cxn>
                <a:cxn ang="0">
                  <a:pos x="T4" y="T5"/>
                </a:cxn>
                <a:cxn ang="0">
                  <a:pos x="T6" y="T7"/>
                </a:cxn>
                <a:cxn ang="0">
                  <a:pos x="T8" y="T9"/>
                </a:cxn>
                <a:cxn ang="0">
                  <a:pos x="T10" y="T11"/>
                </a:cxn>
              </a:cxnLst>
              <a:rect l="0" t="0" r="r" b="b"/>
              <a:pathLst>
                <a:path w="294" h="190">
                  <a:moveTo>
                    <a:pt x="114" y="33"/>
                  </a:moveTo>
                  <a:cubicBezTo>
                    <a:pt x="173" y="85"/>
                    <a:pt x="232" y="138"/>
                    <a:pt x="294" y="190"/>
                  </a:cubicBezTo>
                  <a:cubicBezTo>
                    <a:pt x="247" y="178"/>
                    <a:pt x="200" y="183"/>
                    <a:pt x="153" y="171"/>
                  </a:cubicBezTo>
                  <a:cubicBezTo>
                    <a:pt x="106" y="158"/>
                    <a:pt x="60" y="132"/>
                    <a:pt x="13" y="119"/>
                  </a:cubicBezTo>
                  <a:cubicBezTo>
                    <a:pt x="9" y="81"/>
                    <a:pt x="4" y="38"/>
                    <a:pt x="0" y="0"/>
                  </a:cubicBezTo>
                  <a:cubicBezTo>
                    <a:pt x="38" y="11"/>
                    <a:pt x="76" y="22"/>
                    <a:pt x="114" y="33"/>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8" name="îŝlîďê"/>
            <p:cNvSpPr/>
            <p:nvPr/>
          </p:nvSpPr>
          <p:spPr bwMode="auto">
            <a:xfrm>
              <a:off x="-2670168" y="7866838"/>
              <a:ext cx="744537" cy="284163"/>
            </a:xfrm>
            <a:custGeom>
              <a:avLst/>
              <a:gdLst>
                <a:gd name="T0" fmla="*/ 326 w 326"/>
                <a:gd name="T1" fmla="*/ 85 h 124"/>
                <a:gd name="T2" fmla="*/ 171 w 326"/>
                <a:gd name="T3" fmla="*/ 124 h 124"/>
                <a:gd name="T4" fmla="*/ 0 w 326"/>
                <a:gd name="T5" fmla="*/ 38 h 124"/>
                <a:gd name="T6" fmla="*/ 100 w 326"/>
                <a:gd name="T7" fmla="*/ 0 h 124"/>
                <a:gd name="T8" fmla="*/ 213 w 326"/>
                <a:gd name="T9" fmla="*/ 43 h 124"/>
                <a:gd name="T10" fmla="*/ 326 w 326"/>
                <a:gd name="T11" fmla="*/ 85 h 124"/>
              </a:gdLst>
              <a:ahLst/>
              <a:cxnLst>
                <a:cxn ang="0">
                  <a:pos x="T0" y="T1"/>
                </a:cxn>
                <a:cxn ang="0">
                  <a:pos x="T2" y="T3"/>
                </a:cxn>
                <a:cxn ang="0">
                  <a:pos x="T4" y="T5"/>
                </a:cxn>
                <a:cxn ang="0">
                  <a:pos x="T6" y="T7"/>
                </a:cxn>
                <a:cxn ang="0">
                  <a:pos x="T8" y="T9"/>
                </a:cxn>
                <a:cxn ang="0">
                  <a:pos x="T10" y="T11"/>
                </a:cxn>
              </a:cxnLst>
              <a:rect l="0" t="0" r="r" b="b"/>
              <a:pathLst>
                <a:path w="326" h="124">
                  <a:moveTo>
                    <a:pt x="326" y="85"/>
                  </a:moveTo>
                  <a:cubicBezTo>
                    <a:pt x="276" y="98"/>
                    <a:pt x="224" y="111"/>
                    <a:pt x="171" y="124"/>
                  </a:cubicBezTo>
                  <a:cubicBezTo>
                    <a:pt x="116" y="97"/>
                    <a:pt x="54" y="65"/>
                    <a:pt x="0" y="38"/>
                  </a:cubicBezTo>
                  <a:cubicBezTo>
                    <a:pt x="32" y="24"/>
                    <a:pt x="70" y="14"/>
                    <a:pt x="100" y="0"/>
                  </a:cubicBezTo>
                  <a:cubicBezTo>
                    <a:pt x="137" y="14"/>
                    <a:pt x="175" y="28"/>
                    <a:pt x="213" y="43"/>
                  </a:cubicBezTo>
                  <a:cubicBezTo>
                    <a:pt x="251" y="57"/>
                    <a:pt x="288" y="71"/>
                    <a:pt x="326" y="8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9" name="íslídé"/>
            <p:cNvSpPr/>
            <p:nvPr/>
          </p:nvSpPr>
          <p:spPr bwMode="auto">
            <a:xfrm>
              <a:off x="-3044818" y="6968312"/>
              <a:ext cx="519113" cy="204788"/>
            </a:xfrm>
            <a:custGeom>
              <a:avLst/>
              <a:gdLst>
                <a:gd name="T0" fmla="*/ 0 w 227"/>
                <a:gd name="T1" fmla="*/ 0 h 89"/>
                <a:gd name="T2" fmla="*/ 70 w 227"/>
                <a:gd name="T3" fmla="*/ 66 h 89"/>
                <a:gd name="T4" fmla="*/ 227 w 227"/>
                <a:gd name="T5" fmla="*/ 89 h 89"/>
                <a:gd name="T6" fmla="*/ 166 w 227"/>
                <a:gd name="T7" fmla="*/ 26 h 89"/>
                <a:gd name="T8" fmla="*/ 0 w 227"/>
                <a:gd name="T9" fmla="*/ 0 h 89"/>
              </a:gdLst>
              <a:ahLst/>
              <a:cxnLst>
                <a:cxn ang="0">
                  <a:pos x="T0" y="T1"/>
                </a:cxn>
                <a:cxn ang="0">
                  <a:pos x="T2" y="T3"/>
                </a:cxn>
                <a:cxn ang="0">
                  <a:pos x="T4" y="T5"/>
                </a:cxn>
                <a:cxn ang="0">
                  <a:pos x="T6" y="T7"/>
                </a:cxn>
                <a:cxn ang="0">
                  <a:pos x="T8" y="T9"/>
                </a:cxn>
              </a:cxnLst>
              <a:rect l="0" t="0" r="r" b="b"/>
              <a:pathLst>
                <a:path w="227" h="89">
                  <a:moveTo>
                    <a:pt x="0" y="0"/>
                  </a:moveTo>
                  <a:cubicBezTo>
                    <a:pt x="23" y="22"/>
                    <a:pt x="47" y="44"/>
                    <a:pt x="70" y="66"/>
                  </a:cubicBezTo>
                  <a:cubicBezTo>
                    <a:pt x="122" y="74"/>
                    <a:pt x="175" y="81"/>
                    <a:pt x="227" y="89"/>
                  </a:cubicBezTo>
                  <a:cubicBezTo>
                    <a:pt x="206" y="68"/>
                    <a:pt x="186" y="47"/>
                    <a:pt x="166" y="26"/>
                  </a:cubicBezTo>
                  <a:cubicBezTo>
                    <a:pt x="111" y="17"/>
                    <a:pt x="56" y="8"/>
                    <a:pt x="0" y="0"/>
                  </a:cubicBezTo>
                  <a:close/>
                </a:path>
              </a:pathLst>
            </a:custGeom>
            <a:solidFill>
              <a:srgbClr val="D4CB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0" name="iŝ1ïḋè"/>
            <p:cNvSpPr/>
            <p:nvPr/>
          </p:nvSpPr>
          <p:spPr bwMode="auto">
            <a:xfrm>
              <a:off x="-2097081" y="8536763"/>
              <a:ext cx="771526" cy="239713"/>
            </a:xfrm>
            <a:custGeom>
              <a:avLst/>
              <a:gdLst>
                <a:gd name="T0" fmla="*/ 213 w 338"/>
                <a:gd name="T1" fmla="*/ 0 h 105"/>
                <a:gd name="T2" fmla="*/ 108 w 338"/>
                <a:gd name="T3" fmla="*/ 14 h 105"/>
                <a:gd name="T4" fmla="*/ 0 w 338"/>
                <a:gd name="T5" fmla="*/ 28 h 105"/>
                <a:gd name="T6" fmla="*/ 124 w 338"/>
                <a:gd name="T7" fmla="*/ 105 h 105"/>
                <a:gd name="T8" fmla="*/ 233 w 338"/>
                <a:gd name="T9" fmla="*/ 81 h 105"/>
                <a:gd name="T10" fmla="*/ 338 w 338"/>
                <a:gd name="T11" fmla="*/ 57 h 105"/>
                <a:gd name="T12" fmla="*/ 213 w 338"/>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338" h="105">
                  <a:moveTo>
                    <a:pt x="213" y="0"/>
                  </a:moveTo>
                  <a:cubicBezTo>
                    <a:pt x="179" y="5"/>
                    <a:pt x="143" y="10"/>
                    <a:pt x="108" y="14"/>
                  </a:cubicBezTo>
                  <a:cubicBezTo>
                    <a:pt x="72" y="19"/>
                    <a:pt x="36" y="23"/>
                    <a:pt x="0" y="28"/>
                  </a:cubicBezTo>
                  <a:cubicBezTo>
                    <a:pt x="41" y="54"/>
                    <a:pt x="82" y="79"/>
                    <a:pt x="124" y="105"/>
                  </a:cubicBezTo>
                  <a:cubicBezTo>
                    <a:pt x="161" y="97"/>
                    <a:pt x="197" y="89"/>
                    <a:pt x="233" y="81"/>
                  </a:cubicBezTo>
                  <a:cubicBezTo>
                    <a:pt x="268" y="73"/>
                    <a:pt x="303" y="65"/>
                    <a:pt x="338" y="57"/>
                  </a:cubicBezTo>
                  <a:cubicBezTo>
                    <a:pt x="296" y="38"/>
                    <a:pt x="255" y="19"/>
                    <a:pt x="213" y="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1" name="íṥļîḓê"/>
            <p:cNvSpPr/>
            <p:nvPr/>
          </p:nvSpPr>
          <p:spPr bwMode="auto">
            <a:xfrm>
              <a:off x="-2179630" y="7106425"/>
              <a:ext cx="663575" cy="350838"/>
            </a:xfrm>
            <a:custGeom>
              <a:avLst/>
              <a:gdLst>
                <a:gd name="T0" fmla="*/ 0 w 291"/>
                <a:gd name="T1" fmla="*/ 0 h 154"/>
                <a:gd name="T2" fmla="*/ 133 w 291"/>
                <a:gd name="T3" fmla="*/ 130 h 154"/>
                <a:gd name="T4" fmla="*/ 291 w 291"/>
                <a:gd name="T5" fmla="*/ 154 h 154"/>
                <a:gd name="T6" fmla="*/ 253 w 291"/>
                <a:gd name="T7" fmla="*/ 42 h 154"/>
                <a:gd name="T8" fmla="*/ 127 w 291"/>
                <a:gd name="T9" fmla="*/ 21 h 154"/>
                <a:gd name="T10" fmla="*/ 0 w 291"/>
                <a:gd name="T11" fmla="*/ 0 h 154"/>
              </a:gdLst>
              <a:ahLst/>
              <a:cxnLst>
                <a:cxn ang="0">
                  <a:pos x="T0" y="T1"/>
                </a:cxn>
                <a:cxn ang="0">
                  <a:pos x="T2" y="T3"/>
                </a:cxn>
                <a:cxn ang="0">
                  <a:pos x="T4" y="T5"/>
                </a:cxn>
                <a:cxn ang="0">
                  <a:pos x="T6" y="T7"/>
                </a:cxn>
                <a:cxn ang="0">
                  <a:pos x="T8" y="T9"/>
                </a:cxn>
                <a:cxn ang="0">
                  <a:pos x="T10" y="T11"/>
                </a:cxn>
              </a:cxnLst>
              <a:rect l="0" t="0" r="r" b="b"/>
              <a:pathLst>
                <a:path w="291" h="154">
                  <a:moveTo>
                    <a:pt x="0" y="0"/>
                  </a:moveTo>
                  <a:cubicBezTo>
                    <a:pt x="44" y="44"/>
                    <a:pt x="88" y="87"/>
                    <a:pt x="133" y="130"/>
                  </a:cubicBezTo>
                  <a:cubicBezTo>
                    <a:pt x="186" y="138"/>
                    <a:pt x="238" y="146"/>
                    <a:pt x="291" y="154"/>
                  </a:cubicBezTo>
                  <a:cubicBezTo>
                    <a:pt x="278" y="117"/>
                    <a:pt x="265" y="80"/>
                    <a:pt x="253" y="42"/>
                  </a:cubicBezTo>
                  <a:cubicBezTo>
                    <a:pt x="211" y="35"/>
                    <a:pt x="169" y="28"/>
                    <a:pt x="127" y="21"/>
                  </a:cubicBezTo>
                  <a:cubicBezTo>
                    <a:pt x="85" y="14"/>
                    <a:pt x="43" y="7"/>
                    <a:pt x="0" y="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2" name="iṣḻíḋé"/>
            <p:cNvSpPr/>
            <p:nvPr/>
          </p:nvSpPr>
          <p:spPr bwMode="auto">
            <a:xfrm>
              <a:off x="-2316155" y="7352488"/>
              <a:ext cx="674688" cy="555626"/>
            </a:xfrm>
            <a:custGeom>
              <a:avLst/>
              <a:gdLst>
                <a:gd name="T0" fmla="*/ 0 w 296"/>
                <a:gd name="T1" fmla="*/ 0 h 243"/>
                <a:gd name="T2" fmla="*/ 58 w 296"/>
                <a:gd name="T3" fmla="*/ 9 h 243"/>
                <a:gd name="T4" fmla="*/ 174 w 296"/>
                <a:gd name="T5" fmla="*/ 126 h 243"/>
                <a:gd name="T6" fmla="*/ 296 w 296"/>
                <a:gd name="T7" fmla="*/ 243 h 243"/>
                <a:gd name="T8" fmla="*/ 231 w 296"/>
                <a:gd name="T9" fmla="*/ 231 h 243"/>
                <a:gd name="T10" fmla="*/ 113 w 296"/>
                <a:gd name="T11" fmla="*/ 116 h 243"/>
                <a:gd name="T12" fmla="*/ 0 w 296"/>
                <a:gd name="T13" fmla="*/ 0 h 243"/>
              </a:gdLst>
              <a:ahLst/>
              <a:cxnLst>
                <a:cxn ang="0">
                  <a:pos x="T0" y="T1"/>
                </a:cxn>
                <a:cxn ang="0">
                  <a:pos x="T2" y="T3"/>
                </a:cxn>
                <a:cxn ang="0">
                  <a:pos x="T4" y="T5"/>
                </a:cxn>
                <a:cxn ang="0">
                  <a:pos x="T6" y="T7"/>
                </a:cxn>
                <a:cxn ang="0">
                  <a:pos x="T8" y="T9"/>
                </a:cxn>
                <a:cxn ang="0">
                  <a:pos x="T10" y="T11"/>
                </a:cxn>
                <a:cxn ang="0">
                  <a:pos x="T12" y="T13"/>
                </a:cxn>
              </a:cxnLst>
              <a:rect l="0" t="0" r="r" b="b"/>
              <a:pathLst>
                <a:path w="296" h="243">
                  <a:moveTo>
                    <a:pt x="0" y="0"/>
                  </a:moveTo>
                  <a:cubicBezTo>
                    <a:pt x="20" y="3"/>
                    <a:pt x="39" y="6"/>
                    <a:pt x="58" y="9"/>
                  </a:cubicBezTo>
                  <a:cubicBezTo>
                    <a:pt x="96" y="48"/>
                    <a:pt x="134" y="87"/>
                    <a:pt x="174" y="126"/>
                  </a:cubicBezTo>
                  <a:cubicBezTo>
                    <a:pt x="214" y="165"/>
                    <a:pt x="255" y="204"/>
                    <a:pt x="296" y="243"/>
                  </a:cubicBezTo>
                  <a:cubicBezTo>
                    <a:pt x="274" y="239"/>
                    <a:pt x="253" y="235"/>
                    <a:pt x="231" y="231"/>
                  </a:cubicBezTo>
                  <a:cubicBezTo>
                    <a:pt x="191" y="192"/>
                    <a:pt x="152" y="154"/>
                    <a:pt x="113" y="116"/>
                  </a:cubicBezTo>
                  <a:cubicBezTo>
                    <a:pt x="75" y="77"/>
                    <a:pt x="37" y="3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3" name="išḷîḑé"/>
            <p:cNvSpPr/>
            <p:nvPr/>
          </p:nvSpPr>
          <p:spPr bwMode="auto">
            <a:xfrm>
              <a:off x="-2117718" y="7441388"/>
              <a:ext cx="398463" cy="187325"/>
            </a:xfrm>
            <a:custGeom>
              <a:avLst/>
              <a:gdLst>
                <a:gd name="T0" fmla="*/ 103 w 175"/>
                <a:gd name="T1" fmla="*/ 16 h 82"/>
                <a:gd name="T2" fmla="*/ 175 w 175"/>
                <a:gd name="T3" fmla="*/ 82 h 82"/>
                <a:gd name="T4" fmla="*/ 67 w 175"/>
                <a:gd name="T5" fmla="*/ 67 h 82"/>
                <a:gd name="T6" fmla="*/ 0 w 175"/>
                <a:gd name="T7" fmla="*/ 0 h 82"/>
                <a:gd name="T8" fmla="*/ 103 w 175"/>
                <a:gd name="T9" fmla="*/ 16 h 82"/>
              </a:gdLst>
              <a:ahLst/>
              <a:cxnLst>
                <a:cxn ang="0">
                  <a:pos x="T0" y="T1"/>
                </a:cxn>
                <a:cxn ang="0">
                  <a:pos x="T2" y="T3"/>
                </a:cxn>
                <a:cxn ang="0">
                  <a:pos x="T4" y="T5"/>
                </a:cxn>
                <a:cxn ang="0">
                  <a:pos x="T6" y="T7"/>
                </a:cxn>
                <a:cxn ang="0">
                  <a:pos x="T8" y="T9"/>
                </a:cxn>
              </a:cxnLst>
              <a:rect l="0" t="0" r="r" b="b"/>
              <a:pathLst>
                <a:path w="175" h="82">
                  <a:moveTo>
                    <a:pt x="103" y="16"/>
                  </a:moveTo>
                  <a:cubicBezTo>
                    <a:pt x="127" y="38"/>
                    <a:pt x="151" y="60"/>
                    <a:pt x="175" y="82"/>
                  </a:cubicBezTo>
                  <a:cubicBezTo>
                    <a:pt x="139" y="77"/>
                    <a:pt x="103" y="72"/>
                    <a:pt x="67" y="67"/>
                  </a:cubicBezTo>
                  <a:cubicBezTo>
                    <a:pt x="44" y="45"/>
                    <a:pt x="22" y="23"/>
                    <a:pt x="0" y="0"/>
                  </a:cubicBezTo>
                  <a:cubicBezTo>
                    <a:pt x="35" y="5"/>
                    <a:pt x="69" y="11"/>
                    <a:pt x="103" y="16"/>
                  </a:cubicBezTo>
                  <a:close/>
                </a:path>
              </a:pathLst>
            </a:custGeom>
            <a:solidFill>
              <a:srgbClr val="D4CB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4" name="ïšlíḋé"/>
            <p:cNvSpPr/>
            <p:nvPr/>
          </p:nvSpPr>
          <p:spPr bwMode="auto">
            <a:xfrm>
              <a:off x="-4638669" y="6512699"/>
              <a:ext cx="1792288" cy="2876553"/>
            </a:xfrm>
            <a:custGeom>
              <a:avLst/>
              <a:gdLst>
                <a:gd name="T0" fmla="*/ 0 w 786"/>
                <a:gd name="T1" fmla="*/ 1259 h 1259"/>
                <a:gd name="T2" fmla="*/ 393 w 786"/>
                <a:gd name="T3" fmla="*/ 1135 h 1259"/>
                <a:gd name="T4" fmla="*/ 786 w 786"/>
                <a:gd name="T5" fmla="*/ 1011 h 1259"/>
                <a:gd name="T6" fmla="*/ 758 w 786"/>
                <a:gd name="T7" fmla="*/ 755 h 1259"/>
                <a:gd name="T8" fmla="*/ 734 w 786"/>
                <a:gd name="T9" fmla="*/ 868 h 1259"/>
                <a:gd name="T10" fmla="*/ 677 w 786"/>
                <a:gd name="T11" fmla="*/ 882 h 1259"/>
                <a:gd name="T12" fmla="*/ 748 w 786"/>
                <a:gd name="T13" fmla="*/ 659 h 1259"/>
                <a:gd name="T14" fmla="*/ 752 w 786"/>
                <a:gd name="T15" fmla="*/ 695 h 1259"/>
                <a:gd name="T16" fmla="*/ 731 w 786"/>
                <a:gd name="T17" fmla="*/ 505 h 1259"/>
                <a:gd name="T18" fmla="*/ 677 w 786"/>
                <a:gd name="T19" fmla="*/ 0 h 1259"/>
                <a:gd name="T20" fmla="*/ 384 w 786"/>
                <a:gd name="T21" fmla="*/ 111 h 1259"/>
                <a:gd name="T22" fmla="*/ 90 w 786"/>
                <a:gd name="T23" fmla="*/ 222 h 1259"/>
                <a:gd name="T24" fmla="*/ 45 w 786"/>
                <a:gd name="T25" fmla="*/ 741 h 1259"/>
                <a:gd name="T26" fmla="*/ 0 w 786"/>
                <a:gd name="T27" fmla="*/ 1259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6" h="1259">
                  <a:moveTo>
                    <a:pt x="0" y="1259"/>
                  </a:moveTo>
                  <a:cubicBezTo>
                    <a:pt x="131" y="1217"/>
                    <a:pt x="262" y="1176"/>
                    <a:pt x="393" y="1135"/>
                  </a:cubicBezTo>
                  <a:cubicBezTo>
                    <a:pt x="524" y="1094"/>
                    <a:pt x="655" y="1052"/>
                    <a:pt x="786" y="1011"/>
                  </a:cubicBezTo>
                  <a:cubicBezTo>
                    <a:pt x="777" y="925"/>
                    <a:pt x="767" y="840"/>
                    <a:pt x="758" y="755"/>
                  </a:cubicBezTo>
                  <a:cubicBezTo>
                    <a:pt x="747" y="790"/>
                    <a:pt x="738" y="828"/>
                    <a:pt x="734" y="868"/>
                  </a:cubicBezTo>
                  <a:cubicBezTo>
                    <a:pt x="715" y="873"/>
                    <a:pt x="696" y="877"/>
                    <a:pt x="677" y="882"/>
                  </a:cubicBezTo>
                  <a:cubicBezTo>
                    <a:pt x="687" y="798"/>
                    <a:pt x="714" y="724"/>
                    <a:pt x="748" y="659"/>
                  </a:cubicBezTo>
                  <a:cubicBezTo>
                    <a:pt x="752" y="695"/>
                    <a:pt x="752" y="695"/>
                    <a:pt x="752" y="695"/>
                  </a:cubicBezTo>
                  <a:cubicBezTo>
                    <a:pt x="731" y="505"/>
                    <a:pt x="731" y="505"/>
                    <a:pt x="731" y="505"/>
                  </a:cubicBezTo>
                  <a:cubicBezTo>
                    <a:pt x="713" y="337"/>
                    <a:pt x="695" y="168"/>
                    <a:pt x="677" y="0"/>
                  </a:cubicBezTo>
                  <a:cubicBezTo>
                    <a:pt x="579" y="37"/>
                    <a:pt x="481" y="74"/>
                    <a:pt x="384" y="111"/>
                  </a:cubicBezTo>
                  <a:cubicBezTo>
                    <a:pt x="286" y="148"/>
                    <a:pt x="188" y="185"/>
                    <a:pt x="90" y="222"/>
                  </a:cubicBezTo>
                  <a:cubicBezTo>
                    <a:pt x="75" y="395"/>
                    <a:pt x="60" y="568"/>
                    <a:pt x="45" y="741"/>
                  </a:cubicBezTo>
                  <a:cubicBezTo>
                    <a:pt x="30" y="913"/>
                    <a:pt x="15" y="1086"/>
                    <a:pt x="0" y="125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5" name="iŝ1ïde"/>
            <p:cNvSpPr/>
            <p:nvPr/>
          </p:nvSpPr>
          <p:spPr bwMode="auto">
            <a:xfrm>
              <a:off x="-4632320" y="6573026"/>
              <a:ext cx="1779588" cy="2749553"/>
            </a:xfrm>
            <a:custGeom>
              <a:avLst/>
              <a:gdLst>
                <a:gd name="T0" fmla="*/ 0 w 780"/>
                <a:gd name="T1" fmla="*/ 1203 h 1203"/>
                <a:gd name="T2" fmla="*/ 390 w 780"/>
                <a:gd name="T3" fmla="*/ 1080 h 1203"/>
                <a:gd name="T4" fmla="*/ 780 w 780"/>
                <a:gd name="T5" fmla="*/ 956 h 1203"/>
                <a:gd name="T6" fmla="*/ 755 w 780"/>
                <a:gd name="T7" fmla="*/ 728 h 1203"/>
                <a:gd name="T8" fmla="*/ 731 w 780"/>
                <a:gd name="T9" fmla="*/ 841 h 1203"/>
                <a:gd name="T10" fmla="*/ 674 w 780"/>
                <a:gd name="T11" fmla="*/ 855 h 1203"/>
                <a:gd name="T12" fmla="*/ 745 w 780"/>
                <a:gd name="T13" fmla="*/ 632 h 1203"/>
                <a:gd name="T14" fmla="*/ 728 w 780"/>
                <a:gd name="T15" fmla="*/ 478 h 1203"/>
                <a:gd name="T16" fmla="*/ 677 w 780"/>
                <a:gd name="T17" fmla="*/ 0 h 1203"/>
                <a:gd name="T18" fmla="*/ 381 w 780"/>
                <a:gd name="T19" fmla="*/ 112 h 1203"/>
                <a:gd name="T20" fmla="*/ 85 w 780"/>
                <a:gd name="T21" fmla="*/ 224 h 1203"/>
                <a:gd name="T22" fmla="*/ 42 w 780"/>
                <a:gd name="T23" fmla="*/ 714 h 1203"/>
                <a:gd name="T24" fmla="*/ 0 w 780"/>
                <a:gd name="T25" fmla="*/ 1203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0" h="1203">
                  <a:moveTo>
                    <a:pt x="0" y="1203"/>
                  </a:moveTo>
                  <a:cubicBezTo>
                    <a:pt x="130" y="1162"/>
                    <a:pt x="260" y="1121"/>
                    <a:pt x="390" y="1080"/>
                  </a:cubicBezTo>
                  <a:cubicBezTo>
                    <a:pt x="520" y="1038"/>
                    <a:pt x="650" y="997"/>
                    <a:pt x="780" y="956"/>
                  </a:cubicBezTo>
                  <a:cubicBezTo>
                    <a:pt x="772" y="880"/>
                    <a:pt x="763" y="804"/>
                    <a:pt x="755" y="728"/>
                  </a:cubicBezTo>
                  <a:cubicBezTo>
                    <a:pt x="744" y="763"/>
                    <a:pt x="735" y="801"/>
                    <a:pt x="731" y="841"/>
                  </a:cubicBezTo>
                  <a:cubicBezTo>
                    <a:pt x="712" y="846"/>
                    <a:pt x="693" y="850"/>
                    <a:pt x="674" y="855"/>
                  </a:cubicBezTo>
                  <a:cubicBezTo>
                    <a:pt x="684" y="771"/>
                    <a:pt x="711" y="697"/>
                    <a:pt x="745" y="632"/>
                  </a:cubicBezTo>
                  <a:cubicBezTo>
                    <a:pt x="728" y="478"/>
                    <a:pt x="728" y="478"/>
                    <a:pt x="728" y="478"/>
                  </a:cubicBezTo>
                  <a:cubicBezTo>
                    <a:pt x="711" y="319"/>
                    <a:pt x="694" y="160"/>
                    <a:pt x="677" y="0"/>
                  </a:cubicBezTo>
                  <a:cubicBezTo>
                    <a:pt x="578" y="38"/>
                    <a:pt x="480" y="75"/>
                    <a:pt x="381" y="112"/>
                  </a:cubicBezTo>
                  <a:cubicBezTo>
                    <a:pt x="282" y="149"/>
                    <a:pt x="183" y="187"/>
                    <a:pt x="85" y="224"/>
                  </a:cubicBezTo>
                  <a:cubicBezTo>
                    <a:pt x="70" y="387"/>
                    <a:pt x="56" y="550"/>
                    <a:pt x="42" y="714"/>
                  </a:cubicBezTo>
                  <a:cubicBezTo>
                    <a:pt x="28" y="877"/>
                    <a:pt x="14" y="1040"/>
                    <a:pt x="0" y="1203"/>
                  </a:cubicBezTo>
                  <a:close/>
                </a:path>
              </a:pathLst>
            </a:custGeom>
            <a:solidFill>
              <a:srgbClr val="B3AE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6" name="ísḻîḋé"/>
            <p:cNvSpPr/>
            <p:nvPr/>
          </p:nvSpPr>
          <p:spPr bwMode="auto">
            <a:xfrm>
              <a:off x="-4537070" y="8100202"/>
              <a:ext cx="1658939" cy="438151"/>
            </a:xfrm>
            <a:custGeom>
              <a:avLst/>
              <a:gdLst>
                <a:gd name="T0" fmla="*/ 4 w 727"/>
                <a:gd name="T1" fmla="*/ 0 h 192"/>
                <a:gd name="T2" fmla="*/ 345 w 727"/>
                <a:gd name="T3" fmla="*/ 77 h 192"/>
                <a:gd name="T4" fmla="*/ 641 w 727"/>
                <a:gd name="T5" fmla="*/ 134 h 192"/>
                <a:gd name="T6" fmla="*/ 633 w 727"/>
                <a:gd name="T7" fmla="*/ 175 h 192"/>
                <a:gd name="T8" fmla="*/ 345 w 727"/>
                <a:gd name="T9" fmla="*/ 121 h 192"/>
                <a:gd name="T10" fmla="*/ 0 w 727"/>
                <a:gd name="T11" fmla="*/ 44 h 192"/>
                <a:gd name="T12" fmla="*/ 4 w 727"/>
                <a:gd name="T13" fmla="*/ 0 h 192"/>
                <a:gd name="T14" fmla="*/ 693 w 727"/>
                <a:gd name="T15" fmla="*/ 144 h 192"/>
                <a:gd name="T16" fmla="*/ 723 w 727"/>
                <a:gd name="T17" fmla="*/ 149 h 192"/>
                <a:gd name="T18" fmla="*/ 727 w 727"/>
                <a:gd name="T19" fmla="*/ 192 h 192"/>
                <a:gd name="T20" fmla="*/ 660 w 727"/>
                <a:gd name="T21" fmla="*/ 180 h 192"/>
                <a:gd name="T22" fmla="*/ 689 w 727"/>
                <a:gd name="T23" fmla="*/ 173 h 192"/>
                <a:gd name="T24" fmla="*/ 693 w 727"/>
                <a:gd name="T25"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7" h="192">
                  <a:moveTo>
                    <a:pt x="4" y="0"/>
                  </a:moveTo>
                  <a:cubicBezTo>
                    <a:pt x="114" y="26"/>
                    <a:pt x="227" y="53"/>
                    <a:pt x="345" y="77"/>
                  </a:cubicBezTo>
                  <a:cubicBezTo>
                    <a:pt x="441" y="97"/>
                    <a:pt x="539" y="116"/>
                    <a:pt x="641" y="134"/>
                  </a:cubicBezTo>
                  <a:cubicBezTo>
                    <a:pt x="638" y="148"/>
                    <a:pt x="635" y="161"/>
                    <a:pt x="633" y="175"/>
                  </a:cubicBezTo>
                  <a:cubicBezTo>
                    <a:pt x="535" y="158"/>
                    <a:pt x="439" y="140"/>
                    <a:pt x="345" y="121"/>
                  </a:cubicBezTo>
                  <a:cubicBezTo>
                    <a:pt x="226" y="96"/>
                    <a:pt x="111" y="70"/>
                    <a:pt x="0" y="44"/>
                  </a:cubicBezTo>
                  <a:cubicBezTo>
                    <a:pt x="2" y="29"/>
                    <a:pt x="3" y="15"/>
                    <a:pt x="4" y="0"/>
                  </a:cubicBezTo>
                  <a:close/>
                  <a:moveTo>
                    <a:pt x="693" y="144"/>
                  </a:moveTo>
                  <a:cubicBezTo>
                    <a:pt x="703" y="145"/>
                    <a:pt x="713" y="147"/>
                    <a:pt x="723" y="149"/>
                  </a:cubicBezTo>
                  <a:cubicBezTo>
                    <a:pt x="724" y="163"/>
                    <a:pt x="726" y="178"/>
                    <a:pt x="727" y="192"/>
                  </a:cubicBezTo>
                  <a:cubicBezTo>
                    <a:pt x="705" y="188"/>
                    <a:pt x="682" y="184"/>
                    <a:pt x="660" y="180"/>
                  </a:cubicBezTo>
                  <a:cubicBezTo>
                    <a:pt x="670" y="178"/>
                    <a:pt x="679" y="176"/>
                    <a:pt x="689" y="173"/>
                  </a:cubicBezTo>
                  <a:cubicBezTo>
                    <a:pt x="690" y="163"/>
                    <a:pt x="691" y="153"/>
                    <a:pt x="693" y="144"/>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7" name="išḻíḍè"/>
            <p:cNvSpPr/>
            <p:nvPr/>
          </p:nvSpPr>
          <p:spPr bwMode="auto">
            <a:xfrm>
              <a:off x="-4529132" y="7517589"/>
              <a:ext cx="1550989" cy="612776"/>
            </a:xfrm>
            <a:custGeom>
              <a:avLst/>
              <a:gdLst>
                <a:gd name="T0" fmla="*/ 3 w 680"/>
                <a:gd name="T1" fmla="*/ 233 h 268"/>
                <a:gd name="T2" fmla="*/ 340 w 680"/>
                <a:gd name="T3" fmla="*/ 117 h 268"/>
                <a:gd name="T4" fmla="*/ 676 w 680"/>
                <a:gd name="T5" fmla="*/ 0 h 268"/>
                <a:gd name="T6" fmla="*/ 680 w 680"/>
                <a:gd name="T7" fmla="*/ 33 h 268"/>
                <a:gd name="T8" fmla="*/ 340 w 680"/>
                <a:gd name="T9" fmla="*/ 151 h 268"/>
                <a:gd name="T10" fmla="*/ 0 w 680"/>
                <a:gd name="T11" fmla="*/ 268 h 268"/>
                <a:gd name="T12" fmla="*/ 3 w 680"/>
                <a:gd name="T13" fmla="*/ 233 h 268"/>
              </a:gdLst>
              <a:ahLst/>
              <a:cxnLst>
                <a:cxn ang="0">
                  <a:pos x="T0" y="T1"/>
                </a:cxn>
                <a:cxn ang="0">
                  <a:pos x="T2" y="T3"/>
                </a:cxn>
                <a:cxn ang="0">
                  <a:pos x="T4" y="T5"/>
                </a:cxn>
                <a:cxn ang="0">
                  <a:pos x="T6" y="T7"/>
                </a:cxn>
                <a:cxn ang="0">
                  <a:pos x="T8" y="T9"/>
                </a:cxn>
                <a:cxn ang="0">
                  <a:pos x="T10" y="T11"/>
                </a:cxn>
                <a:cxn ang="0">
                  <a:pos x="T12" y="T13"/>
                </a:cxn>
              </a:cxnLst>
              <a:rect l="0" t="0" r="r" b="b"/>
              <a:pathLst>
                <a:path w="680" h="268">
                  <a:moveTo>
                    <a:pt x="3" y="233"/>
                  </a:moveTo>
                  <a:cubicBezTo>
                    <a:pt x="115" y="194"/>
                    <a:pt x="228" y="155"/>
                    <a:pt x="340" y="117"/>
                  </a:cubicBezTo>
                  <a:cubicBezTo>
                    <a:pt x="452" y="78"/>
                    <a:pt x="564" y="39"/>
                    <a:pt x="676" y="0"/>
                  </a:cubicBezTo>
                  <a:cubicBezTo>
                    <a:pt x="678" y="11"/>
                    <a:pt x="679" y="22"/>
                    <a:pt x="680" y="33"/>
                  </a:cubicBezTo>
                  <a:cubicBezTo>
                    <a:pt x="567" y="72"/>
                    <a:pt x="453" y="112"/>
                    <a:pt x="340" y="151"/>
                  </a:cubicBezTo>
                  <a:cubicBezTo>
                    <a:pt x="227" y="190"/>
                    <a:pt x="113" y="229"/>
                    <a:pt x="0" y="268"/>
                  </a:cubicBezTo>
                  <a:cubicBezTo>
                    <a:pt x="1" y="256"/>
                    <a:pt x="2" y="245"/>
                    <a:pt x="3" y="23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8" name="ïşḷîḋe"/>
            <p:cNvSpPr/>
            <p:nvPr/>
          </p:nvSpPr>
          <p:spPr bwMode="auto">
            <a:xfrm>
              <a:off x="-4545006" y="7860489"/>
              <a:ext cx="241300" cy="447676"/>
            </a:xfrm>
            <a:custGeom>
              <a:avLst/>
              <a:gdLst>
                <a:gd name="T0" fmla="*/ 0 w 106"/>
                <a:gd name="T1" fmla="*/ 196 h 196"/>
                <a:gd name="T2" fmla="*/ 103 w 106"/>
                <a:gd name="T3" fmla="*/ 68 h 196"/>
                <a:gd name="T4" fmla="*/ 17 w 106"/>
                <a:gd name="T5" fmla="*/ 5 h 196"/>
                <a:gd name="T6" fmla="*/ 0 w 106"/>
                <a:gd name="T7" fmla="*/ 196 h 196"/>
              </a:gdLst>
              <a:ahLst/>
              <a:cxnLst>
                <a:cxn ang="0">
                  <a:pos x="T0" y="T1"/>
                </a:cxn>
                <a:cxn ang="0">
                  <a:pos x="T2" y="T3"/>
                </a:cxn>
                <a:cxn ang="0">
                  <a:pos x="T4" y="T5"/>
                </a:cxn>
                <a:cxn ang="0">
                  <a:pos x="T6" y="T7"/>
                </a:cxn>
              </a:cxnLst>
              <a:rect l="0" t="0" r="r" b="b"/>
              <a:pathLst>
                <a:path w="106" h="196">
                  <a:moveTo>
                    <a:pt x="0" y="196"/>
                  </a:moveTo>
                  <a:cubicBezTo>
                    <a:pt x="58" y="163"/>
                    <a:pt x="100" y="112"/>
                    <a:pt x="103" y="68"/>
                  </a:cubicBezTo>
                  <a:cubicBezTo>
                    <a:pt x="106" y="24"/>
                    <a:pt x="69" y="0"/>
                    <a:pt x="17" y="5"/>
                  </a:cubicBezTo>
                  <a:cubicBezTo>
                    <a:pt x="11" y="69"/>
                    <a:pt x="6" y="132"/>
                    <a:pt x="0" y="196"/>
                  </a:cubicBezTo>
                  <a:close/>
                </a:path>
              </a:pathLst>
            </a:custGeom>
            <a:solidFill>
              <a:srgbClr val="CB95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9" name="îṡ1íďè"/>
            <p:cNvSpPr/>
            <p:nvPr/>
          </p:nvSpPr>
          <p:spPr bwMode="auto">
            <a:xfrm>
              <a:off x="-4538657" y="7954152"/>
              <a:ext cx="127000" cy="271462"/>
            </a:xfrm>
            <a:custGeom>
              <a:avLst/>
              <a:gdLst>
                <a:gd name="T0" fmla="*/ 0 w 56"/>
                <a:gd name="T1" fmla="*/ 119 h 119"/>
                <a:gd name="T2" fmla="*/ 54 w 56"/>
                <a:gd name="T3" fmla="*/ 43 h 119"/>
                <a:gd name="T4" fmla="*/ 11 w 56"/>
                <a:gd name="T5" fmla="*/ 0 h 119"/>
                <a:gd name="T6" fmla="*/ 0 w 56"/>
                <a:gd name="T7" fmla="*/ 119 h 119"/>
              </a:gdLst>
              <a:ahLst/>
              <a:cxnLst>
                <a:cxn ang="0">
                  <a:pos x="T0" y="T1"/>
                </a:cxn>
                <a:cxn ang="0">
                  <a:pos x="T2" y="T3"/>
                </a:cxn>
                <a:cxn ang="0">
                  <a:pos x="T4" y="T5"/>
                </a:cxn>
                <a:cxn ang="0">
                  <a:pos x="T6" y="T7"/>
                </a:cxn>
              </a:cxnLst>
              <a:rect l="0" t="0" r="r" b="b"/>
              <a:pathLst>
                <a:path w="56" h="119">
                  <a:moveTo>
                    <a:pt x="0" y="119"/>
                  </a:moveTo>
                  <a:cubicBezTo>
                    <a:pt x="31" y="97"/>
                    <a:pt x="52" y="68"/>
                    <a:pt x="54" y="43"/>
                  </a:cubicBezTo>
                  <a:cubicBezTo>
                    <a:pt x="56" y="17"/>
                    <a:pt x="38" y="1"/>
                    <a:pt x="11" y="0"/>
                  </a:cubicBezTo>
                  <a:cubicBezTo>
                    <a:pt x="7" y="40"/>
                    <a:pt x="4" y="79"/>
                    <a:pt x="0" y="119"/>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0" name="iSľiḑe"/>
            <p:cNvSpPr/>
            <p:nvPr/>
          </p:nvSpPr>
          <p:spPr bwMode="auto">
            <a:xfrm>
              <a:off x="-4032244" y="7595377"/>
              <a:ext cx="1063626" cy="733426"/>
            </a:xfrm>
            <a:custGeom>
              <a:avLst/>
              <a:gdLst>
                <a:gd name="T0" fmla="*/ 27 w 466"/>
                <a:gd name="T1" fmla="*/ 321 h 321"/>
                <a:gd name="T2" fmla="*/ 0 w 466"/>
                <a:gd name="T3" fmla="*/ 302 h 321"/>
                <a:gd name="T4" fmla="*/ 236 w 466"/>
                <a:gd name="T5" fmla="*/ 151 h 321"/>
                <a:gd name="T6" fmla="*/ 462 w 466"/>
                <a:gd name="T7" fmla="*/ 0 h 321"/>
                <a:gd name="T8" fmla="*/ 466 w 466"/>
                <a:gd name="T9" fmla="*/ 36 h 321"/>
                <a:gd name="T10" fmla="*/ 251 w 466"/>
                <a:gd name="T11" fmla="*/ 178 h 321"/>
                <a:gd name="T12" fmla="*/ 27 w 466"/>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466" h="321">
                  <a:moveTo>
                    <a:pt x="27" y="321"/>
                  </a:moveTo>
                  <a:cubicBezTo>
                    <a:pt x="18" y="315"/>
                    <a:pt x="9" y="309"/>
                    <a:pt x="0" y="302"/>
                  </a:cubicBezTo>
                  <a:cubicBezTo>
                    <a:pt x="79" y="252"/>
                    <a:pt x="158" y="201"/>
                    <a:pt x="236" y="151"/>
                  </a:cubicBezTo>
                  <a:cubicBezTo>
                    <a:pt x="312" y="101"/>
                    <a:pt x="388" y="50"/>
                    <a:pt x="462" y="0"/>
                  </a:cubicBezTo>
                  <a:cubicBezTo>
                    <a:pt x="463" y="12"/>
                    <a:pt x="465" y="24"/>
                    <a:pt x="466" y="36"/>
                  </a:cubicBezTo>
                  <a:cubicBezTo>
                    <a:pt x="395" y="83"/>
                    <a:pt x="323" y="131"/>
                    <a:pt x="251" y="178"/>
                  </a:cubicBezTo>
                  <a:cubicBezTo>
                    <a:pt x="177" y="226"/>
                    <a:pt x="103" y="274"/>
                    <a:pt x="27" y="321"/>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1" name="ïṩļïďe"/>
            <p:cNvSpPr/>
            <p:nvPr/>
          </p:nvSpPr>
          <p:spPr bwMode="auto">
            <a:xfrm>
              <a:off x="-4492619" y="6890526"/>
              <a:ext cx="1446214" cy="819150"/>
            </a:xfrm>
            <a:custGeom>
              <a:avLst/>
              <a:gdLst>
                <a:gd name="T0" fmla="*/ 3 w 634"/>
                <a:gd name="T1" fmla="*/ 324 h 358"/>
                <a:gd name="T2" fmla="*/ 322 w 634"/>
                <a:gd name="T3" fmla="*/ 161 h 358"/>
                <a:gd name="T4" fmla="*/ 631 w 634"/>
                <a:gd name="T5" fmla="*/ 0 h 358"/>
                <a:gd name="T6" fmla="*/ 634 w 634"/>
                <a:gd name="T7" fmla="*/ 33 h 358"/>
                <a:gd name="T8" fmla="*/ 322 w 634"/>
                <a:gd name="T9" fmla="*/ 196 h 358"/>
                <a:gd name="T10" fmla="*/ 0 w 634"/>
                <a:gd name="T11" fmla="*/ 358 h 358"/>
                <a:gd name="T12" fmla="*/ 3 w 634"/>
                <a:gd name="T13" fmla="*/ 324 h 358"/>
              </a:gdLst>
              <a:ahLst/>
              <a:cxnLst>
                <a:cxn ang="0">
                  <a:pos x="T0" y="T1"/>
                </a:cxn>
                <a:cxn ang="0">
                  <a:pos x="T2" y="T3"/>
                </a:cxn>
                <a:cxn ang="0">
                  <a:pos x="T4" y="T5"/>
                </a:cxn>
                <a:cxn ang="0">
                  <a:pos x="T6" y="T7"/>
                </a:cxn>
                <a:cxn ang="0">
                  <a:pos x="T8" y="T9"/>
                </a:cxn>
                <a:cxn ang="0">
                  <a:pos x="T10" y="T11"/>
                </a:cxn>
                <a:cxn ang="0">
                  <a:pos x="T12" y="T13"/>
                </a:cxn>
              </a:cxnLst>
              <a:rect l="0" t="0" r="r" b="b"/>
              <a:pathLst>
                <a:path w="634" h="358">
                  <a:moveTo>
                    <a:pt x="3" y="324"/>
                  </a:moveTo>
                  <a:cubicBezTo>
                    <a:pt x="110" y="270"/>
                    <a:pt x="217" y="216"/>
                    <a:pt x="322" y="161"/>
                  </a:cubicBezTo>
                  <a:cubicBezTo>
                    <a:pt x="426" y="108"/>
                    <a:pt x="529" y="54"/>
                    <a:pt x="631" y="0"/>
                  </a:cubicBezTo>
                  <a:cubicBezTo>
                    <a:pt x="632" y="11"/>
                    <a:pt x="633" y="22"/>
                    <a:pt x="634" y="33"/>
                  </a:cubicBezTo>
                  <a:cubicBezTo>
                    <a:pt x="531" y="87"/>
                    <a:pt x="427" y="142"/>
                    <a:pt x="322" y="196"/>
                  </a:cubicBezTo>
                  <a:cubicBezTo>
                    <a:pt x="216" y="250"/>
                    <a:pt x="108" y="304"/>
                    <a:pt x="0" y="358"/>
                  </a:cubicBezTo>
                  <a:cubicBezTo>
                    <a:pt x="1" y="347"/>
                    <a:pt x="2" y="335"/>
                    <a:pt x="3" y="324"/>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2" name="ïṥļiḓé"/>
            <p:cNvSpPr/>
            <p:nvPr/>
          </p:nvSpPr>
          <p:spPr bwMode="auto">
            <a:xfrm>
              <a:off x="-4022719" y="6882588"/>
              <a:ext cx="596900" cy="306388"/>
            </a:xfrm>
            <a:custGeom>
              <a:avLst/>
              <a:gdLst>
                <a:gd name="T0" fmla="*/ 262 w 262"/>
                <a:gd name="T1" fmla="*/ 105 h 134"/>
                <a:gd name="T2" fmla="*/ 226 w 262"/>
                <a:gd name="T3" fmla="*/ 134 h 134"/>
                <a:gd name="T4" fmla="*/ 109 w 262"/>
                <a:gd name="T5" fmla="*/ 78 h 134"/>
                <a:gd name="T6" fmla="*/ 0 w 262"/>
                <a:gd name="T7" fmla="*/ 20 h 134"/>
                <a:gd name="T8" fmla="*/ 52 w 262"/>
                <a:gd name="T9" fmla="*/ 0 h 134"/>
                <a:gd name="T10" fmla="*/ 154 w 262"/>
                <a:gd name="T11" fmla="*/ 53 h 134"/>
                <a:gd name="T12" fmla="*/ 262 w 262"/>
                <a:gd name="T13" fmla="*/ 105 h 134"/>
              </a:gdLst>
              <a:ahLst/>
              <a:cxnLst>
                <a:cxn ang="0">
                  <a:pos x="T0" y="T1"/>
                </a:cxn>
                <a:cxn ang="0">
                  <a:pos x="T2" y="T3"/>
                </a:cxn>
                <a:cxn ang="0">
                  <a:pos x="T4" y="T5"/>
                </a:cxn>
                <a:cxn ang="0">
                  <a:pos x="T6" y="T7"/>
                </a:cxn>
                <a:cxn ang="0">
                  <a:pos x="T8" y="T9"/>
                </a:cxn>
                <a:cxn ang="0">
                  <a:pos x="T10" y="T11"/>
                </a:cxn>
                <a:cxn ang="0">
                  <a:pos x="T12" y="T13"/>
                </a:cxn>
              </a:cxnLst>
              <a:rect l="0" t="0" r="r" b="b"/>
              <a:pathLst>
                <a:path w="262" h="134">
                  <a:moveTo>
                    <a:pt x="262" y="105"/>
                  </a:moveTo>
                  <a:cubicBezTo>
                    <a:pt x="250" y="115"/>
                    <a:pt x="238" y="125"/>
                    <a:pt x="226" y="134"/>
                  </a:cubicBezTo>
                  <a:cubicBezTo>
                    <a:pt x="186" y="116"/>
                    <a:pt x="147" y="97"/>
                    <a:pt x="109" y="78"/>
                  </a:cubicBezTo>
                  <a:cubicBezTo>
                    <a:pt x="72" y="59"/>
                    <a:pt x="35" y="40"/>
                    <a:pt x="0" y="20"/>
                  </a:cubicBezTo>
                  <a:cubicBezTo>
                    <a:pt x="17" y="14"/>
                    <a:pt x="35" y="7"/>
                    <a:pt x="52" y="0"/>
                  </a:cubicBezTo>
                  <a:cubicBezTo>
                    <a:pt x="85" y="18"/>
                    <a:pt x="119" y="36"/>
                    <a:pt x="154" y="53"/>
                  </a:cubicBezTo>
                  <a:cubicBezTo>
                    <a:pt x="189" y="71"/>
                    <a:pt x="225" y="88"/>
                    <a:pt x="262" y="105"/>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3" name="îṣľïḍe"/>
            <p:cNvSpPr/>
            <p:nvPr/>
          </p:nvSpPr>
          <p:spPr bwMode="auto">
            <a:xfrm>
              <a:off x="-3525831" y="7108013"/>
              <a:ext cx="182563" cy="628651"/>
            </a:xfrm>
            <a:custGeom>
              <a:avLst/>
              <a:gdLst>
                <a:gd name="T0" fmla="*/ 80 w 80"/>
                <a:gd name="T1" fmla="*/ 244 h 275"/>
                <a:gd name="T2" fmla="*/ 40 w 80"/>
                <a:gd name="T3" fmla="*/ 275 h 275"/>
                <a:gd name="T4" fmla="*/ 0 w 80"/>
                <a:gd name="T5" fmla="*/ 31 h 275"/>
                <a:gd name="T6" fmla="*/ 37 w 80"/>
                <a:gd name="T7" fmla="*/ 0 h 275"/>
                <a:gd name="T8" fmla="*/ 80 w 80"/>
                <a:gd name="T9" fmla="*/ 244 h 275"/>
              </a:gdLst>
              <a:ahLst/>
              <a:cxnLst>
                <a:cxn ang="0">
                  <a:pos x="T0" y="T1"/>
                </a:cxn>
                <a:cxn ang="0">
                  <a:pos x="T2" y="T3"/>
                </a:cxn>
                <a:cxn ang="0">
                  <a:pos x="T4" y="T5"/>
                </a:cxn>
                <a:cxn ang="0">
                  <a:pos x="T6" y="T7"/>
                </a:cxn>
                <a:cxn ang="0">
                  <a:pos x="T8" y="T9"/>
                </a:cxn>
              </a:cxnLst>
              <a:rect l="0" t="0" r="r" b="b"/>
              <a:pathLst>
                <a:path w="80" h="275">
                  <a:moveTo>
                    <a:pt x="80" y="244"/>
                  </a:moveTo>
                  <a:cubicBezTo>
                    <a:pt x="67" y="254"/>
                    <a:pt x="53" y="264"/>
                    <a:pt x="40" y="275"/>
                  </a:cubicBezTo>
                  <a:cubicBezTo>
                    <a:pt x="26" y="194"/>
                    <a:pt x="13" y="112"/>
                    <a:pt x="0" y="31"/>
                  </a:cubicBezTo>
                  <a:cubicBezTo>
                    <a:pt x="12" y="20"/>
                    <a:pt x="25" y="10"/>
                    <a:pt x="37" y="0"/>
                  </a:cubicBezTo>
                  <a:cubicBezTo>
                    <a:pt x="51" y="81"/>
                    <a:pt x="66" y="163"/>
                    <a:pt x="80" y="244"/>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4" name="îṥľïdé"/>
            <p:cNvSpPr/>
            <p:nvPr/>
          </p:nvSpPr>
          <p:spPr bwMode="auto">
            <a:xfrm>
              <a:off x="-3500431" y="7173101"/>
              <a:ext cx="485775" cy="257175"/>
            </a:xfrm>
            <a:custGeom>
              <a:avLst/>
              <a:gdLst>
                <a:gd name="T0" fmla="*/ 0 w 213"/>
                <a:gd name="T1" fmla="*/ 113 h 113"/>
                <a:gd name="T2" fmla="*/ 2 w 213"/>
                <a:gd name="T3" fmla="*/ 74 h 113"/>
                <a:gd name="T4" fmla="*/ 106 w 213"/>
                <a:gd name="T5" fmla="*/ 37 h 113"/>
                <a:gd name="T6" fmla="*/ 209 w 213"/>
                <a:gd name="T7" fmla="*/ 0 h 113"/>
                <a:gd name="T8" fmla="*/ 213 w 213"/>
                <a:gd name="T9" fmla="*/ 37 h 113"/>
                <a:gd name="T10" fmla="*/ 106 w 213"/>
                <a:gd name="T11" fmla="*/ 75 h 113"/>
                <a:gd name="T12" fmla="*/ 0 w 213"/>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213" h="113">
                  <a:moveTo>
                    <a:pt x="0" y="113"/>
                  </a:moveTo>
                  <a:cubicBezTo>
                    <a:pt x="0" y="100"/>
                    <a:pt x="1" y="87"/>
                    <a:pt x="2" y="74"/>
                  </a:cubicBezTo>
                  <a:cubicBezTo>
                    <a:pt x="36" y="61"/>
                    <a:pt x="71" y="49"/>
                    <a:pt x="106" y="37"/>
                  </a:cubicBezTo>
                  <a:cubicBezTo>
                    <a:pt x="140" y="24"/>
                    <a:pt x="175" y="12"/>
                    <a:pt x="209" y="0"/>
                  </a:cubicBezTo>
                  <a:cubicBezTo>
                    <a:pt x="210" y="12"/>
                    <a:pt x="212" y="25"/>
                    <a:pt x="213" y="37"/>
                  </a:cubicBezTo>
                  <a:cubicBezTo>
                    <a:pt x="178" y="50"/>
                    <a:pt x="142" y="62"/>
                    <a:pt x="106" y="75"/>
                  </a:cubicBezTo>
                  <a:cubicBezTo>
                    <a:pt x="71" y="88"/>
                    <a:pt x="35" y="100"/>
                    <a:pt x="0" y="11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5" name="ïslíḍe"/>
            <p:cNvSpPr/>
            <p:nvPr/>
          </p:nvSpPr>
          <p:spPr bwMode="auto">
            <a:xfrm>
              <a:off x="-4502144" y="7319151"/>
              <a:ext cx="1081087" cy="485776"/>
            </a:xfrm>
            <a:custGeom>
              <a:avLst/>
              <a:gdLst>
                <a:gd name="T0" fmla="*/ 4 w 474"/>
                <a:gd name="T1" fmla="*/ 174 h 213"/>
                <a:gd name="T2" fmla="*/ 235 w 474"/>
                <a:gd name="T3" fmla="*/ 87 h 213"/>
                <a:gd name="T4" fmla="*/ 466 w 474"/>
                <a:gd name="T5" fmla="*/ 0 h 213"/>
                <a:gd name="T6" fmla="*/ 474 w 474"/>
                <a:gd name="T7" fmla="*/ 36 h 213"/>
                <a:gd name="T8" fmla="*/ 237 w 474"/>
                <a:gd name="T9" fmla="*/ 125 h 213"/>
                <a:gd name="T10" fmla="*/ 0 w 474"/>
                <a:gd name="T11" fmla="*/ 213 h 213"/>
                <a:gd name="T12" fmla="*/ 4 w 474"/>
                <a:gd name="T13" fmla="*/ 174 h 213"/>
              </a:gdLst>
              <a:ahLst/>
              <a:cxnLst>
                <a:cxn ang="0">
                  <a:pos x="T0" y="T1"/>
                </a:cxn>
                <a:cxn ang="0">
                  <a:pos x="T2" y="T3"/>
                </a:cxn>
                <a:cxn ang="0">
                  <a:pos x="T4" y="T5"/>
                </a:cxn>
                <a:cxn ang="0">
                  <a:pos x="T6" y="T7"/>
                </a:cxn>
                <a:cxn ang="0">
                  <a:pos x="T8" y="T9"/>
                </a:cxn>
                <a:cxn ang="0">
                  <a:pos x="T10" y="T11"/>
                </a:cxn>
                <a:cxn ang="0">
                  <a:pos x="T12" y="T13"/>
                </a:cxn>
              </a:cxnLst>
              <a:rect l="0" t="0" r="r" b="b"/>
              <a:pathLst>
                <a:path w="474" h="213">
                  <a:moveTo>
                    <a:pt x="4" y="174"/>
                  </a:moveTo>
                  <a:cubicBezTo>
                    <a:pt x="81" y="145"/>
                    <a:pt x="158" y="116"/>
                    <a:pt x="235" y="87"/>
                  </a:cubicBezTo>
                  <a:cubicBezTo>
                    <a:pt x="312" y="58"/>
                    <a:pt x="389" y="29"/>
                    <a:pt x="466" y="0"/>
                  </a:cubicBezTo>
                  <a:cubicBezTo>
                    <a:pt x="468" y="12"/>
                    <a:pt x="471" y="24"/>
                    <a:pt x="474" y="36"/>
                  </a:cubicBezTo>
                  <a:cubicBezTo>
                    <a:pt x="395" y="66"/>
                    <a:pt x="316" y="96"/>
                    <a:pt x="237" y="125"/>
                  </a:cubicBezTo>
                  <a:cubicBezTo>
                    <a:pt x="159" y="154"/>
                    <a:pt x="79" y="184"/>
                    <a:pt x="0" y="213"/>
                  </a:cubicBezTo>
                  <a:cubicBezTo>
                    <a:pt x="1" y="200"/>
                    <a:pt x="3" y="187"/>
                    <a:pt x="4" y="174"/>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6" name="íşľïḍê"/>
            <p:cNvSpPr/>
            <p:nvPr/>
          </p:nvSpPr>
          <p:spPr bwMode="auto">
            <a:xfrm>
              <a:off x="-3803644" y="7498539"/>
              <a:ext cx="117475" cy="341313"/>
            </a:xfrm>
            <a:custGeom>
              <a:avLst/>
              <a:gdLst>
                <a:gd name="T0" fmla="*/ 52 w 52"/>
                <a:gd name="T1" fmla="*/ 138 h 149"/>
                <a:gd name="T2" fmla="*/ 0 w 52"/>
                <a:gd name="T3" fmla="*/ 149 h 149"/>
                <a:gd name="T4" fmla="*/ 1 w 52"/>
                <a:gd name="T5" fmla="*/ 7 h 149"/>
                <a:gd name="T6" fmla="*/ 52 w 52"/>
                <a:gd name="T7" fmla="*/ 0 h 149"/>
                <a:gd name="T8" fmla="*/ 52 w 52"/>
                <a:gd name="T9" fmla="*/ 138 h 149"/>
              </a:gdLst>
              <a:ahLst/>
              <a:cxnLst>
                <a:cxn ang="0">
                  <a:pos x="T0" y="T1"/>
                </a:cxn>
                <a:cxn ang="0">
                  <a:pos x="T2" y="T3"/>
                </a:cxn>
                <a:cxn ang="0">
                  <a:pos x="T4" y="T5"/>
                </a:cxn>
                <a:cxn ang="0">
                  <a:pos x="T6" y="T7"/>
                </a:cxn>
                <a:cxn ang="0">
                  <a:pos x="T8" y="T9"/>
                </a:cxn>
              </a:cxnLst>
              <a:rect l="0" t="0" r="r" b="b"/>
              <a:pathLst>
                <a:path w="52" h="149">
                  <a:moveTo>
                    <a:pt x="52" y="138"/>
                  </a:moveTo>
                  <a:cubicBezTo>
                    <a:pt x="35" y="142"/>
                    <a:pt x="17" y="145"/>
                    <a:pt x="0" y="149"/>
                  </a:cubicBezTo>
                  <a:cubicBezTo>
                    <a:pt x="0" y="102"/>
                    <a:pt x="1" y="54"/>
                    <a:pt x="1" y="7"/>
                  </a:cubicBezTo>
                  <a:cubicBezTo>
                    <a:pt x="18" y="4"/>
                    <a:pt x="35" y="2"/>
                    <a:pt x="52" y="0"/>
                  </a:cubicBezTo>
                  <a:cubicBezTo>
                    <a:pt x="52" y="46"/>
                    <a:pt x="52" y="92"/>
                    <a:pt x="52" y="138"/>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7" name="ïSḻîḓê"/>
            <p:cNvSpPr/>
            <p:nvPr/>
          </p:nvSpPr>
          <p:spPr bwMode="auto">
            <a:xfrm>
              <a:off x="-4189407" y="7620776"/>
              <a:ext cx="134938" cy="344488"/>
            </a:xfrm>
            <a:custGeom>
              <a:avLst/>
              <a:gdLst>
                <a:gd name="T0" fmla="*/ 53 w 59"/>
                <a:gd name="T1" fmla="*/ 139 h 151"/>
                <a:gd name="T2" fmla="*/ 0 w 59"/>
                <a:gd name="T3" fmla="*/ 151 h 151"/>
                <a:gd name="T4" fmla="*/ 9 w 59"/>
                <a:gd name="T5" fmla="*/ 7 h 151"/>
                <a:gd name="T6" fmla="*/ 59 w 59"/>
                <a:gd name="T7" fmla="*/ 0 h 151"/>
                <a:gd name="T8" fmla="*/ 53 w 59"/>
                <a:gd name="T9" fmla="*/ 139 h 151"/>
              </a:gdLst>
              <a:ahLst/>
              <a:cxnLst>
                <a:cxn ang="0">
                  <a:pos x="T0" y="T1"/>
                </a:cxn>
                <a:cxn ang="0">
                  <a:pos x="T2" y="T3"/>
                </a:cxn>
                <a:cxn ang="0">
                  <a:pos x="T4" y="T5"/>
                </a:cxn>
                <a:cxn ang="0">
                  <a:pos x="T6" y="T7"/>
                </a:cxn>
                <a:cxn ang="0">
                  <a:pos x="T8" y="T9"/>
                </a:cxn>
              </a:cxnLst>
              <a:rect l="0" t="0" r="r" b="b"/>
              <a:pathLst>
                <a:path w="59" h="151">
                  <a:moveTo>
                    <a:pt x="53" y="139"/>
                  </a:moveTo>
                  <a:cubicBezTo>
                    <a:pt x="35" y="143"/>
                    <a:pt x="18" y="147"/>
                    <a:pt x="0" y="151"/>
                  </a:cubicBezTo>
                  <a:cubicBezTo>
                    <a:pt x="3" y="103"/>
                    <a:pt x="6" y="55"/>
                    <a:pt x="9" y="7"/>
                  </a:cubicBezTo>
                  <a:cubicBezTo>
                    <a:pt x="25" y="5"/>
                    <a:pt x="42" y="2"/>
                    <a:pt x="59" y="0"/>
                  </a:cubicBezTo>
                  <a:cubicBezTo>
                    <a:pt x="57" y="47"/>
                    <a:pt x="55" y="93"/>
                    <a:pt x="53" y="13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8" name="íṥḷíḑè"/>
            <p:cNvSpPr/>
            <p:nvPr/>
          </p:nvSpPr>
          <p:spPr bwMode="auto">
            <a:xfrm>
              <a:off x="-3781419" y="6650812"/>
              <a:ext cx="709613" cy="403226"/>
            </a:xfrm>
            <a:custGeom>
              <a:avLst/>
              <a:gdLst>
                <a:gd name="T0" fmla="*/ 31 w 311"/>
                <a:gd name="T1" fmla="*/ 176 h 176"/>
                <a:gd name="T2" fmla="*/ 0 w 311"/>
                <a:gd name="T3" fmla="*/ 158 h 176"/>
                <a:gd name="T4" fmla="*/ 155 w 311"/>
                <a:gd name="T5" fmla="*/ 79 h 176"/>
                <a:gd name="T6" fmla="*/ 308 w 311"/>
                <a:gd name="T7" fmla="*/ 0 h 176"/>
                <a:gd name="T8" fmla="*/ 311 w 311"/>
                <a:gd name="T9" fmla="*/ 34 h 176"/>
                <a:gd name="T10" fmla="*/ 172 w 311"/>
                <a:gd name="T11" fmla="*/ 105 h 176"/>
                <a:gd name="T12" fmla="*/ 31 w 311"/>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311" h="176">
                  <a:moveTo>
                    <a:pt x="31" y="176"/>
                  </a:moveTo>
                  <a:cubicBezTo>
                    <a:pt x="20" y="170"/>
                    <a:pt x="10" y="164"/>
                    <a:pt x="0" y="158"/>
                  </a:cubicBezTo>
                  <a:cubicBezTo>
                    <a:pt x="51" y="131"/>
                    <a:pt x="103" y="105"/>
                    <a:pt x="155" y="79"/>
                  </a:cubicBezTo>
                  <a:cubicBezTo>
                    <a:pt x="206" y="53"/>
                    <a:pt x="257" y="27"/>
                    <a:pt x="308" y="0"/>
                  </a:cubicBezTo>
                  <a:cubicBezTo>
                    <a:pt x="309" y="12"/>
                    <a:pt x="310" y="23"/>
                    <a:pt x="311" y="34"/>
                  </a:cubicBezTo>
                  <a:cubicBezTo>
                    <a:pt x="265" y="58"/>
                    <a:pt x="218" y="82"/>
                    <a:pt x="172" y="105"/>
                  </a:cubicBezTo>
                  <a:cubicBezTo>
                    <a:pt x="125" y="129"/>
                    <a:pt x="78" y="153"/>
                    <a:pt x="31" y="176"/>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9" name="ïśļiḍê"/>
            <p:cNvSpPr/>
            <p:nvPr/>
          </p:nvSpPr>
          <p:spPr bwMode="auto">
            <a:xfrm>
              <a:off x="-4594220" y="8355789"/>
              <a:ext cx="1058863" cy="523876"/>
            </a:xfrm>
            <a:custGeom>
              <a:avLst/>
              <a:gdLst>
                <a:gd name="T0" fmla="*/ 2 w 464"/>
                <a:gd name="T1" fmla="*/ 195 h 229"/>
                <a:gd name="T2" fmla="*/ 235 w 464"/>
                <a:gd name="T3" fmla="*/ 97 h 229"/>
                <a:gd name="T4" fmla="*/ 464 w 464"/>
                <a:gd name="T5" fmla="*/ 0 h 229"/>
                <a:gd name="T6" fmla="*/ 463 w 464"/>
                <a:gd name="T7" fmla="*/ 34 h 229"/>
                <a:gd name="T8" fmla="*/ 233 w 464"/>
                <a:gd name="T9" fmla="*/ 131 h 229"/>
                <a:gd name="T10" fmla="*/ 0 w 464"/>
                <a:gd name="T11" fmla="*/ 229 h 229"/>
                <a:gd name="T12" fmla="*/ 2 w 464"/>
                <a:gd name="T13" fmla="*/ 195 h 229"/>
              </a:gdLst>
              <a:ahLst/>
              <a:cxnLst>
                <a:cxn ang="0">
                  <a:pos x="T0" y="T1"/>
                </a:cxn>
                <a:cxn ang="0">
                  <a:pos x="T2" y="T3"/>
                </a:cxn>
                <a:cxn ang="0">
                  <a:pos x="T4" y="T5"/>
                </a:cxn>
                <a:cxn ang="0">
                  <a:pos x="T6" y="T7"/>
                </a:cxn>
                <a:cxn ang="0">
                  <a:pos x="T8" y="T9"/>
                </a:cxn>
                <a:cxn ang="0">
                  <a:pos x="T10" y="T11"/>
                </a:cxn>
                <a:cxn ang="0">
                  <a:pos x="T12" y="T13"/>
                </a:cxn>
              </a:cxnLst>
              <a:rect l="0" t="0" r="r" b="b"/>
              <a:pathLst>
                <a:path w="464" h="229">
                  <a:moveTo>
                    <a:pt x="2" y="195"/>
                  </a:moveTo>
                  <a:cubicBezTo>
                    <a:pt x="80" y="162"/>
                    <a:pt x="158" y="130"/>
                    <a:pt x="235" y="97"/>
                  </a:cubicBezTo>
                  <a:cubicBezTo>
                    <a:pt x="311" y="65"/>
                    <a:pt x="388" y="32"/>
                    <a:pt x="464" y="0"/>
                  </a:cubicBezTo>
                  <a:cubicBezTo>
                    <a:pt x="464" y="11"/>
                    <a:pt x="464" y="23"/>
                    <a:pt x="463" y="34"/>
                  </a:cubicBezTo>
                  <a:cubicBezTo>
                    <a:pt x="387" y="67"/>
                    <a:pt x="310" y="99"/>
                    <a:pt x="233" y="131"/>
                  </a:cubicBezTo>
                  <a:cubicBezTo>
                    <a:pt x="155" y="164"/>
                    <a:pt x="78" y="196"/>
                    <a:pt x="0" y="229"/>
                  </a:cubicBezTo>
                  <a:cubicBezTo>
                    <a:pt x="1" y="218"/>
                    <a:pt x="2" y="206"/>
                    <a:pt x="2" y="195"/>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60" name="îšľïďê"/>
            <p:cNvSpPr/>
            <p:nvPr/>
          </p:nvSpPr>
          <p:spPr bwMode="auto">
            <a:xfrm>
              <a:off x="-3989382" y="8509777"/>
              <a:ext cx="628651" cy="198438"/>
            </a:xfrm>
            <a:custGeom>
              <a:avLst/>
              <a:gdLst>
                <a:gd name="T0" fmla="*/ 275 w 275"/>
                <a:gd name="T1" fmla="*/ 53 h 87"/>
                <a:gd name="T2" fmla="*/ 208 w 275"/>
                <a:gd name="T3" fmla="*/ 87 h 87"/>
                <a:gd name="T4" fmla="*/ 102 w 275"/>
                <a:gd name="T5" fmla="*/ 60 h 87"/>
                <a:gd name="T6" fmla="*/ 0 w 275"/>
                <a:gd name="T7" fmla="*/ 33 h 87"/>
                <a:gd name="T8" fmla="*/ 65 w 275"/>
                <a:gd name="T9" fmla="*/ 0 h 87"/>
                <a:gd name="T10" fmla="*/ 168 w 275"/>
                <a:gd name="T11" fmla="*/ 26 h 87"/>
                <a:gd name="T12" fmla="*/ 275 w 275"/>
                <a:gd name="T13" fmla="*/ 53 h 87"/>
              </a:gdLst>
              <a:ahLst/>
              <a:cxnLst>
                <a:cxn ang="0">
                  <a:pos x="T0" y="T1"/>
                </a:cxn>
                <a:cxn ang="0">
                  <a:pos x="T2" y="T3"/>
                </a:cxn>
                <a:cxn ang="0">
                  <a:pos x="T4" y="T5"/>
                </a:cxn>
                <a:cxn ang="0">
                  <a:pos x="T6" y="T7"/>
                </a:cxn>
                <a:cxn ang="0">
                  <a:pos x="T8" y="T9"/>
                </a:cxn>
                <a:cxn ang="0">
                  <a:pos x="T10" y="T11"/>
                </a:cxn>
                <a:cxn ang="0">
                  <a:pos x="T12" y="T13"/>
                </a:cxn>
              </a:cxnLst>
              <a:rect l="0" t="0" r="r" b="b"/>
              <a:pathLst>
                <a:path w="275" h="87">
                  <a:moveTo>
                    <a:pt x="275" y="53"/>
                  </a:moveTo>
                  <a:cubicBezTo>
                    <a:pt x="253" y="64"/>
                    <a:pt x="230" y="75"/>
                    <a:pt x="208" y="87"/>
                  </a:cubicBezTo>
                  <a:cubicBezTo>
                    <a:pt x="173" y="78"/>
                    <a:pt x="137" y="69"/>
                    <a:pt x="102" y="60"/>
                  </a:cubicBezTo>
                  <a:cubicBezTo>
                    <a:pt x="68" y="52"/>
                    <a:pt x="34" y="42"/>
                    <a:pt x="0" y="33"/>
                  </a:cubicBezTo>
                  <a:cubicBezTo>
                    <a:pt x="22" y="22"/>
                    <a:pt x="44" y="11"/>
                    <a:pt x="65" y="0"/>
                  </a:cubicBezTo>
                  <a:cubicBezTo>
                    <a:pt x="99" y="9"/>
                    <a:pt x="134" y="18"/>
                    <a:pt x="168" y="26"/>
                  </a:cubicBezTo>
                  <a:cubicBezTo>
                    <a:pt x="204" y="35"/>
                    <a:pt x="239" y="44"/>
                    <a:pt x="275" y="5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61" name="ïṩ1íḓé"/>
            <p:cNvSpPr/>
            <p:nvPr/>
          </p:nvSpPr>
          <p:spPr bwMode="auto">
            <a:xfrm>
              <a:off x="-3094031" y="8017651"/>
              <a:ext cx="184150" cy="509588"/>
            </a:xfrm>
            <a:custGeom>
              <a:avLst/>
              <a:gdLst>
                <a:gd name="T0" fmla="*/ 71 w 81"/>
                <a:gd name="T1" fmla="*/ 0 h 223"/>
                <a:gd name="T2" fmla="*/ 0 w 81"/>
                <a:gd name="T3" fmla="*/ 223 h 223"/>
                <a:gd name="T4" fmla="*/ 57 w 81"/>
                <a:gd name="T5" fmla="*/ 209 h 223"/>
                <a:gd name="T6" fmla="*/ 81 w 81"/>
                <a:gd name="T7" fmla="*/ 96 h 223"/>
                <a:gd name="T8" fmla="*/ 71 w 81"/>
                <a:gd name="T9" fmla="*/ 0 h 223"/>
              </a:gdLst>
              <a:ahLst/>
              <a:cxnLst>
                <a:cxn ang="0">
                  <a:pos x="T0" y="T1"/>
                </a:cxn>
                <a:cxn ang="0">
                  <a:pos x="T2" y="T3"/>
                </a:cxn>
                <a:cxn ang="0">
                  <a:pos x="T4" y="T5"/>
                </a:cxn>
                <a:cxn ang="0">
                  <a:pos x="T6" y="T7"/>
                </a:cxn>
                <a:cxn ang="0">
                  <a:pos x="T8" y="T9"/>
                </a:cxn>
              </a:cxnLst>
              <a:rect l="0" t="0" r="r" b="b"/>
              <a:pathLst>
                <a:path w="81" h="223">
                  <a:moveTo>
                    <a:pt x="71" y="0"/>
                  </a:moveTo>
                  <a:cubicBezTo>
                    <a:pt x="37" y="65"/>
                    <a:pt x="10" y="139"/>
                    <a:pt x="0" y="223"/>
                  </a:cubicBezTo>
                  <a:cubicBezTo>
                    <a:pt x="19" y="218"/>
                    <a:pt x="38" y="214"/>
                    <a:pt x="57" y="209"/>
                  </a:cubicBezTo>
                  <a:cubicBezTo>
                    <a:pt x="61" y="169"/>
                    <a:pt x="70" y="131"/>
                    <a:pt x="81" y="96"/>
                  </a:cubicBezTo>
                  <a:cubicBezTo>
                    <a:pt x="78" y="64"/>
                    <a:pt x="74" y="32"/>
                    <a:pt x="71" y="0"/>
                  </a:cubicBezTo>
                  <a:close/>
                </a:path>
              </a:pathLst>
            </a:custGeom>
            <a:solidFill>
              <a:srgbClr val="CB95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62" name="íṧlîḋè"/>
            <p:cNvSpPr/>
            <p:nvPr/>
          </p:nvSpPr>
          <p:spPr bwMode="auto">
            <a:xfrm>
              <a:off x="-3616319" y="7987489"/>
              <a:ext cx="692150" cy="166688"/>
            </a:xfrm>
            <a:custGeom>
              <a:avLst/>
              <a:gdLst>
                <a:gd name="T0" fmla="*/ 304 w 304"/>
                <a:gd name="T1" fmla="*/ 46 h 73"/>
                <a:gd name="T2" fmla="*/ 304 w 304"/>
                <a:gd name="T3" fmla="*/ 47 h 73"/>
                <a:gd name="T4" fmla="*/ 303 w 304"/>
                <a:gd name="T5" fmla="*/ 40 h 73"/>
                <a:gd name="T6" fmla="*/ 304 w 304"/>
                <a:gd name="T7" fmla="*/ 46 h 73"/>
                <a:gd name="T8" fmla="*/ 272 w 304"/>
                <a:gd name="T9" fmla="*/ 73 h 73"/>
                <a:gd name="T10" fmla="*/ 143 w 304"/>
                <a:gd name="T11" fmla="*/ 57 h 73"/>
                <a:gd name="T12" fmla="*/ 0 w 304"/>
                <a:gd name="T13" fmla="*/ 38 h 73"/>
                <a:gd name="T14" fmla="*/ 18 w 304"/>
                <a:gd name="T15" fmla="*/ 0 h 73"/>
                <a:gd name="T16" fmla="*/ 158 w 304"/>
                <a:gd name="T17" fmla="*/ 19 h 73"/>
                <a:gd name="T18" fmla="*/ 289 w 304"/>
                <a:gd name="T19" fmla="*/ 35 h 73"/>
                <a:gd name="T20" fmla="*/ 272 w 304"/>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
                  <a:moveTo>
                    <a:pt x="304" y="46"/>
                  </a:moveTo>
                  <a:cubicBezTo>
                    <a:pt x="304" y="47"/>
                    <a:pt x="304" y="47"/>
                    <a:pt x="304" y="47"/>
                  </a:cubicBezTo>
                  <a:cubicBezTo>
                    <a:pt x="303" y="40"/>
                    <a:pt x="303" y="40"/>
                    <a:pt x="303" y="40"/>
                  </a:cubicBezTo>
                  <a:cubicBezTo>
                    <a:pt x="303" y="42"/>
                    <a:pt x="303" y="44"/>
                    <a:pt x="304" y="46"/>
                  </a:cubicBezTo>
                  <a:close/>
                  <a:moveTo>
                    <a:pt x="272" y="73"/>
                  </a:moveTo>
                  <a:cubicBezTo>
                    <a:pt x="229" y="67"/>
                    <a:pt x="186" y="62"/>
                    <a:pt x="143" y="57"/>
                  </a:cubicBezTo>
                  <a:cubicBezTo>
                    <a:pt x="95" y="51"/>
                    <a:pt x="47" y="44"/>
                    <a:pt x="0" y="38"/>
                  </a:cubicBezTo>
                  <a:cubicBezTo>
                    <a:pt x="6" y="25"/>
                    <a:pt x="12" y="13"/>
                    <a:pt x="18" y="0"/>
                  </a:cubicBezTo>
                  <a:cubicBezTo>
                    <a:pt x="64" y="7"/>
                    <a:pt x="110" y="13"/>
                    <a:pt x="158" y="19"/>
                  </a:cubicBezTo>
                  <a:cubicBezTo>
                    <a:pt x="201" y="25"/>
                    <a:pt x="245" y="30"/>
                    <a:pt x="289" y="35"/>
                  </a:cubicBezTo>
                  <a:cubicBezTo>
                    <a:pt x="283" y="47"/>
                    <a:pt x="277" y="60"/>
                    <a:pt x="272" y="7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63" name="isḷîḍè"/>
            <p:cNvSpPr/>
            <p:nvPr/>
          </p:nvSpPr>
          <p:spPr bwMode="auto">
            <a:xfrm>
              <a:off x="-3535356" y="8635189"/>
              <a:ext cx="274638" cy="296863"/>
            </a:xfrm>
            <a:custGeom>
              <a:avLst/>
              <a:gdLst>
                <a:gd name="T0" fmla="*/ 58 w 120"/>
                <a:gd name="T1" fmla="*/ 130 h 130"/>
                <a:gd name="T2" fmla="*/ 0 w 120"/>
                <a:gd name="T3" fmla="*/ 32 h 130"/>
                <a:gd name="T4" fmla="*/ 52 w 120"/>
                <a:gd name="T5" fmla="*/ 0 h 130"/>
                <a:gd name="T6" fmla="*/ 120 w 120"/>
                <a:gd name="T7" fmla="*/ 111 h 130"/>
                <a:gd name="T8" fmla="*/ 58 w 120"/>
                <a:gd name="T9" fmla="*/ 130 h 130"/>
              </a:gdLst>
              <a:ahLst/>
              <a:cxnLst>
                <a:cxn ang="0">
                  <a:pos x="T0" y="T1"/>
                </a:cxn>
                <a:cxn ang="0">
                  <a:pos x="T2" y="T3"/>
                </a:cxn>
                <a:cxn ang="0">
                  <a:pos x="T4" y="T5"/>
                </a:cxn>
                <a:cxn ang="0">
                  <a:pos x="T6" y="T7"/>
                </a:cxn>
                <a:cxn ang="0">
                  <a:pos x="T8" y="T9"/>
                </a:cxn>
              </a:cxnLst>
              <a:rect l="0" t="0" r="r" b="b"/>
              <a:pathLst>
                <a:path w="120" h="130">
                  <a:moveTo>
                    <a:pt x="58" y="130"/>
                  </a:moveTo>
                  <a:cubicBezTo>
                    <a:pt x="39" y="97"/>
                    <a:pt x="19" y="64"/>
                    <a:pt x="0" y="32"/>
                  </a:cubicBezTo>
                  <a:cubicBezTo>
                    <a:pt x="17" y="21"/>
                    <a:pt x="35" y="10"/>
                    <a:pt x="52" y="0"/>
                  </a:cubicBezTo>
                  <a:cubicBezTo>
                    <a:pt x="74" y="37"/>
                    <a:pt x="97" y="74"/>
                    <a:pt x="120" y="111"/>
                  </a:cubicBezTo>
                  <a:cubicBezTo>
                    <a:pt x="99" y="117"/>
                    <a:pt x="79" y="124"/>
                    <a:pt x="58" y="130"/>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64" name="ïŝľïḍe"/>
            <p:cNvSpPr/>
            <p:nvPr/>
          </p:nvSpPr>
          <p:spPr bwMode="auto">
            <a:xfrm>
              <a:off x="-4564056" y="8230376"/>
              <a:ext cx="661988" cy="303213"/>
            </a:xfrm>
            <a:custGeom>
              <a:avLst/>
              <a:gdLst>
                <a:gd name="T0" fmla="*/ 3 w 290"/>
                <a:gd name="T1" fmla="*/ 95 h 133"/>
                <a:gd name="T2" fmla="*/ 143 w 290"/>
                <a:gd name="T3" fmla="*/ 48 h 133"/>
                <a:gd name="T4" fmla="*/ 283 w 290"/>
                <a:gd name="T5" fmla="*/ 0 h 133"/>
                <a:gd name="T6" fmla="*/ 290 w 290"/>
                <a:gd name="T7" fmla="*/ 35 h 133"/>
                <a:gd name="T8" fmla="*/ 145 w 290"/>
                <a:gd name="T9" fmla="*/ 84 h 133"/>
                <a:gd name="T10" fmla="*/ 0 w 290"/>
                <a:gd name="T11" fmla="*/ 133 h 133"/>
                <a:gd name="T12" fmla="*/ 3 w 290"/>
                <a:gd name="T13" fmla="*/ 95 h 133"/>
              </a:gdLst>
              <a:ahLst/>
              <a:cxnLst>
                <a:cxn ang="0">
                  <a:pos x="T0" y="T1"/>
                </a:cxn>
                <a:cxn ang="0">
                  <a:pos x="T2" y="T3"/>
                </a:cxn>
                <a:cxn ang="0">
                  <a:pos x="T4" y="T5"/>
                </a:cxn>
                <a:cxn ang="0">
                  <a:pos x="T6" y="T7"/>
                </a:cxn>
                <a:cxn ang="0">
                  <a:pos x="T8" y="T9"/>
                </a:cxn>
                <a:cxn ang="0">
                  <a:pos x="T10" y="T11"/>
                </a:cxn>
                <a:cxn ang="0">
                  <a:pos x="T12" y="T13"/>
                </a:cxn>
              </a:cxnLst>
              <a:rect l="0" t="0" r="r" b="b"/>
              <a:pathLst>
                <a:path w="290" h="133">
                  <a:moveTo>
                    <a:pt x="3" y="95"/>
                  </a:moveTo>
                  <a:cubicBezTo>
                    <a:pt x="50" y="79"/>
                    <a:pt x="96" y="63"/>
                    <a:pt x="143" y="48"/>
                  </a:cubicBezTo>
                  <a:cubicBezTo>
                    <a:pt x="190" y="32"/>
                    <a:pt x="237" y="16"/>
                    <a:pt x="283" y="0"/>
                  </a:cubicBezTo>
                  <a:cubicBezTo>
                    <a:pt x="286" y="12"/>
                    <a:pt x="288" y="24"/>
                    <a:pt x="290" y="35"/>
                  </a:cubicBezTo>
                  <a:cubicBezTo>
                    <a:pt x="242" y="52"/>
                    <a:pt x="193" y="68"/>
                    <a:pt x="145" y="84"/>
                  </a:cubicBezTo>
                  <a:cubicBezTo>
                    <a:pt x="97" y="100"/>
                    <a:pt x="48" y="116"/>
                    <a:pt x="0" y="133"/>
                  </a:cubicBezTo>
                  <a:cubicBezTo>
                    <a:pt x="1" y="120"/>
                    <a:pt x="2" y="107"/>
                    <a:pt x="3" y="95"/>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65" name="îsļíḋé"/>
            <p:cNvSpPr/>
            <p:nvPr/>
          </p:nvSpPr>
          <p:spPr bwMode="auto">
            <a:xfrm>
              <a:off x="-3760781" y="8401827"/>
              <a:ext cx="609600" cy="207963"/>
            </a:xfrm>
            <a:custGeom>
              <a:avLst/>
              <a:gdLst>
                <a:gd name="T0" fmla="*/ 132 w 267"/>
                <a:gd name="T1" fmla="*/ 0 h 91"/>
                <a:gd name="T2" fmla="*/ 0 w 267"/>
                <a:gd name="T3" fmla="*/ 56 h 91"/>
                <a:gd name="T4" fmla="*/ 140 w 267"/>
                <a:gd name="T5" fmla="*/ 91 h 91"/>
                <a:gd name="T6" fmla="*/ 267 w 267"/>
                <a:gd name="T7" fmla="*/ 39 h 91"/>
                <a:gd name="T8" fmla="*/ 132 w 267"/>
                <a:gd name="T9" fmla="*/ 0 h 91"/>
              </a:gdLst>
              <a:ahLst/>
              <a:cxnLst>
                <a:cxn ang="0">
                  <a:pos x="T0" y="T1"/>
                </a:cxn>
                <a:cxn ang="0">
                  <a:pos x="T2" y="T3"/>
                </a:cxn>
                <a:cxn ang="0">
                  <a:pos x="T4" y="T5"/>
                </a:cxn>
                <a:cxn ang="0">
                  <a:pos x="T6" y="T7"/>
                </a:cxn>
                <a:cxn ang="0">
                  <a:pos x="T8" y="T9"/>
                </a:cxn>
              </a:cxnLst>
              <a:rect l="0" t="0" r="r" b="b"/>
              <a:pathLst>
                <a:path w="267" h="91">
                  <a:moveTo>
                    <a:pt x="132" y="0"/>
                  </a:moveTo>
                  <a:cubicBezTo>
                    <a:pt x="100" y="14"/>
                    <a:pt x="33" y="42"/>
                    <a:pt x="0" y="56"/>
                  </a:cubicBezTo>
                  <a:cubicBezTo>
                    <a:pt x="46" y="68"/>
                    <a:pt x="93" y="79"/>
                    <a:pt x="140" y="91"/>
                  </a:cubicBezTo>
                  <a:cubicBezTo>
                    <a:pt x="182" y="74"/>
                    <a:pt x="225" y="56"/>
                    <a:pt x="267" y="39"/>
                  </a:cubicBezTo>
                  <a:cubicBezTo>
                    <a:pt x="210" y="31"/>
                    <a:pt x="188" y="8"/>
                    <a:pt x="132" y="0"/>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66" name="íšliḑè"/>
            <p:cNvSpPr/>
            <p:nvPr/>
          </p:nvSpPr>
          <p:spPr bwMode="auto">
            <a:xfrm>
              <a:off x="-3394069" y="7254063"/>
              <a:ext cx="406400" cy="388938"/>
            </a:xfrm>
            <a:custGeom>
              <a:avLst/>
              <a:gdLst>
                <a:gd name="T0" fmla="*/ 178 w 178"/>
                <a:gd name="T1" fmla="*/ 115 h 170"/>
                <a:gd name="T2" fmla="*/ 20 w 178"/>
                <a:gd name="T3" fmla="*/ 170 h 170"/>
                <a:gd name="T4" fmla="*/ 0 w 178"/>
                <a:gd name="T5" fmla="*/ 58 h 170"/>
                <a:gd name="T6" fmla="*/ 83 w 178"/>
                <a:gd name="T7" fmla="*/ 29 h 170"/>
                <a:gd name="T8" fmla="*/ 166 w 178"/>
                <a:gd name="T9" fmla="*/ 0 h 170"/>
                <a:gd name="T10" fmla="*/ 178 w 178"/>
                <a:gd name="T11" fmla="*/ 115 h 170"/>
              </a:gdLst>
              <a:ahLst/>
              <a:cxnLst>
                <a:cxn ang="0">
                  <a:pos x="T0" y="T1"/>
                </a:cxn>
                <a:cxn ang="0">
                  <a:pos x="T2" y="T3"/>
                </a:cxn>
                <a:cxn ang="0">
                  <a:pos x="T4" y="T5"/>
                </a:cxn>
                <a:cxn ang="0">
                  <a:pos x="T6" y="T7"/>
                </a:cxn>
                <a:cxn ang="0">
                  <a:pos x="T8" y="T9"/>
                </a:cxn>
                <a:cxn ang="0">
                  <a:pos x="T10" y="T11"/>
                </a:cxn>
              </a:cxnLst>
              <a:rect l="0" t="0" r="r" b="b"/>
              <a:pathLst>
                <a:path w="178" h="170">
                  <a:moveTo>
                    <a:pt x="178" y="115"/>
                  </a:moveTo>
                  <a:cubicBezTo>
                    <a:pt x="126" y="133"/>
                    <a:pt x="73" y="151"/>
                    <a:pt x="20" y="170"/>
                  </a:cubicBezTo>
                  <a:cubicBezTo>
                    <a:pt x="14" y="132"/>
                    <a:pt x="7" y="95"/>
                    <a:pt x="0" y="58"/>
                  </a:cubicBezTo>
                  <a:cubicBezTo>
                    <a:pt x="28" y="48"/>
                    <a:pt x="56" y="39"/>
                    <a:pt x="83" y="29"/>
                  </a:cubicBezTo>
                  <a:cubicBezTo>
                    <a:pt x="111" y="20"/>
                    <a:pt x="138" y="10"/>
                    <a:pt x="166" y="0"/>
                  </a:cubicBezTo>
                  <a:cubicBezTo>
                    <a:pt x="170" y="38"/>
                    <a:pt x="174" y="77"/>
                    <a:pt x="178" y="115"/>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67" name="îsḷïďê"/>
            <p:cNvSpPr/>
            <p:nvPr/>
          </p:nvSpPr>
          <p:spPr bwMode="auto">
            <a:xfrm>
              <a:off x="-4068757" y="7544576"/>
              <a:ext cx="266700" cy="347663"/>
            </a:xfrm>
            <a:custGeom>
              <a:avLst/>
              <a:gdLst>
                <a:gd name="T0" fmla="*/ 117 w 117"/>
                <a:gd name="T1" fmla="*/ 0 h 152"/>
                <a:gd name="T2" fmla="*/ 116 w 117"/>
                <a:gd name="T3" fmla="*/ 112 h 152"/>
                <a:gd name="T4" fmla="*/ 0 w 117"/>
                <a:gd name="T5" fmla="*/ 152 h 152"/>
                <a:gd name="T6" fmla="*/ 5 w 117"/>
                <a:gd name="T7" fmla="*/ 41 h 152"/>
                <a:gd name="T8" fmla="*/ 117 w 117"/>
                <a:gd name="T9" fmla="*/ 0 h 152"/>
              </a:gdLst>
              <a:ahLst/>
              <a:cxnLst>
                <a:cxn ang="0">
                  <a:pos x="T0" y="T1"/>
                </a:cxn>
                <a:cxn ang="0">
                  <a:pos x="T2" y="T3"/>
                </a:cxn>
                <a:cxn ang="0">
                  <a:pos x="T4" y="T5"/>
                </a:cxn>
                <a:cxn ang="0">
                  <a:pos x="T6" y="T7"/>
                </a:cxn>
                <a:cxn ang="0">
                  <a:pos x="T8" y="T9"/>
                </a:cxn>
              </a:cxnLst>
              <a:rect l="0" t="0" r="r" b="b"/>
              <a:pathLst>
                <a:path w="117" h="152">
                  <a:moveTo>
                    <a:pt x="117" y="0"/>
                  </a:moveTo>
                  <a:cubicBezTo>
                    <a:pt x="117" y="37"/>
                    <a:pt x="116" y="75"/>
                    <a:pt x="116" y="112"/>
                  </a:cubicBezTo>
                  <a:cubicBezTo>
                    <a:pt x="77" y="125"/>
                    <a:pt x="39" y="139"/>
                    <a:pt x="0" y="152"/>
                  </a:cubicBezTo>
                  <a:cubicBezTo>
                    <a:pt x="2" y="115"/>
                    <a:pt x="4" y="78"/>
                    <a:pt x="5" y="41"/>
                  </a:cubicBezTo>
                  <a:cubicBezTo>
                    <a:pt x="43" y="28"/>
                    <a:pt x="80" y="14"/>
                    <a:pt x="117" y="0"/>
                  </a:cubicBezTo>
                  <a:close/>
                </a:path>
              </a:pathLst>
            </a:custGeom>
            <a:solidFill>
              <a:srgbClr val="A7A0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68" name="iṡ1íďe"/>
            <p:cNvSpPr/>
            <p:nvPr/>
          </p:nvSpPr>
          <p:spPr bwMode="auto">
            <a:xfrm>
              <a:off x="-4197344" y="7049276"/>
              <a:ext cx="630238" cy="360363"/>
            </a:xfrm>
            <a:custGeom>
              <a:avLst/>
              <a:gdLst>
                <a:gd name="T0" fmla="*/ 276 w 276"/>
                <a:gd name="T1" fmla="*/ 49 h 158"/>
                <a:gd name="T2" fmla="*/ 176 w 276"/>
                <a:gd name="T3" fmla="*/ 0 h 158"/>
                <a:gd name="T4" fmla="*/ 89 w 276"/>
                <a:gd name="T5" fmla="*/ 46 h 158"/>
                <a:gd name="T6" fmla="*/ 0 w 276"/>
                <a:gd name="T7" fmla="*/ 91 h 158"/>
                <a:gd name="T8" fmla="*/ 63 w 276"/>
                <a:gd name="T9" fmla="*/ 158 h 158"/>
                <a:gd name="T10" fmla="*/ 170 w 276"/>
                <a:gd name="T11" fmla="*/ 103 h 158"/>
                <a:gd name="T12" fmla="*/ 276 w 276"/>
                <a:gd name="T13" fmla="*/ 49 h 158"/>
              </a:gdLst>
              <a:ahLst/>
              <a:cxnLst>
                <a:cxn ang="0">
                  <a:pos x="T0" y="T1"/>
                </a:cxn>
                <a:cxn ang="0">
                  <a:pos x="T2" y="T3"/>
                </a:cxn>
                <a:cxn ang="0">
                  <a:pos x="T4" y="T5"/>
                </a:cxn>
                <a:cxn ang="0">
                  <a:pos x="T6" y="T7"/>
                </a:cxn>
                <a:cxn ang="0">
                  <a:pos x="T8" y="T9"/>
                </a:cxn>
                <a:cxn ang="0">
                  <a:pos x="T10" y="T11"/>
                </a:cxn>
                <a:cxn ang="0">
                  <a:pos x="T12" y="T13"/>
                </a:cxn>
              </a:cxnLst>
              <a:rect l="0" t="0" r="r" b="b"/>
              <a:pathLst>
                <a:path w="276" h="158">
                  <a:moveTo>
                    <a:pt x="276" y="49"/>
                  </a:moveTo>
                  <a:cubicBezTo>
                    <a:pt x="242" y="33"/>
                    <a:pt x="209" y="16"/>
                    <a:pt x="176" y="0"/>
                  </a:cubicBezTo>
                  <a:cubicBezTo>
                    <a:pt x="147" y="15"/>
                    <a:pt x="118" y="30"/>
                    <a:pt x="89" y="46"/>
                  </a:cubicBezTo>
                  <a:cubicBezTo>
                    <a:pt x="59" y="61"/>
                    <a:pt x="30" y="76"/>
                    <a:pt x="0" y="91"/>
                  </a:cubicBezTo>
                  <a:cubicBezTo>
                    <a:pt x="21" y="114"/>
                    <a:pt x="42" y="136"/>
                    <a:pt x="63" y="158"/>
                  </a:cubicBezTo>
                  <a:cubicBezTo>
                    <a:pt x="99" y="140"/>
                    <a:pt x="135" y="122"/>
                    <a:pt x="170" y="103"/>
                  </a:cubicBezTo>
                  <a:cubicBezTo>
                    <a:pt x="205" y="85"/>
                    <a:pt x="241" y="67"/>
                    <a:pt x="276" y="49"/>
                  </a:cubicBezTo>
                  <a:close/>
                </a:path>
              </a:pathLst>
            </a:custGeom>
            <a:solidFill>
              <a:srgbClr val="A7A0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69" name="işľïďe"/>
            <p:cNvSpPr/>
            <p:nvPr/>
          </p:nvSpPr>
          <p:spPr bwMode="auto">
            <a:xfrm>
              <a:off x="-4492619" y="7215962"/>
              <a:ext cx="992188" cy="500063"/>
            </a:xfrm>
            <a:custGeom>
              <a:avLst/>
              <a:gdLst>
                <a:gd name="T0" fmla="*/ 0 w 435"/>
                <a:gd name="T1" fmla="*/ 219 h 219"/>
                <a:gd name="T2" fmla="*/ 218 w 435"/>
                <a:gd name="T3" fmla="*/ 137 h 219"/>
                <a:gd name="T4" fmla="*/ 435 w 435"/>
                <a:gd name="T5" fmla="*/ 55 h 219"/>
                <a:gd name="T6" fmla="*/ 426 w 435"/>
                <a:gd name="T7" fmla="*/ 0 h 219"/>
                <a:gd name="T8" fmla="*/ 215 w 435"/>
                <a:gd name="T9" fmla="*/ 108 h 219"/>
                <a:gd name="T10" fmla="*/ 0 w 435"/>
                <a:gd name="T11" fmla="*/ 216 h 219"/>
                <a:gd name="T12" fmla="*/ 0 w 435"/>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435" h="219">
                  <a:moveTo>
                    <a:pt x="0" y="219"/>
                  </a:moveTo>
                  <a:cubicBezTo>
                    <a:pt x="72" y="192"/>
                    <a:pt x="145" y="164"/>
                    <a:pt x="218" y="137"/>
                  </a:cubicBezTo>
                  <a:cubicBezTo>
                    <a:pt x="290" y="110"/>
                    <a:pt x="363" y="83"/>
                    <a:pt x="435" y="55"/>
                  </a:cubicBezTo>
                  <a:cubicBezTo>
                    <a:pt x="432" y="37"/>
                    <a:pt x="429" y="18"/>
                    <a:pt x="426" y="0"/>
                  </a:cubicBezTo>
                  <a:cubicBezTo>
                    <a:pt x="356" y="36"/>
                    <a:pt x="286" y="72"/>
                    <a:pt x="215" y="108"/>
                  </a:cubicBezTo>
                  <a:cubicBezTo>
                    <a:pt x="144" y="144"/>
                    <a:pt x="72" y="180"/>
                    <a:pt x="0" y="216"/>
                  </a:cubicBezTo>
                  <a:cubicBezTo>
                    <a:pt x="0" y="217"/>
                    <a:pt x="0" y="218"/>
                    <a:pt x="0" y="219"/>
                  </a:cubicBezTo>
                  <a:close/>
                </a:path>
              </a:pathLst>
            </a:custGeom>
            <a:solidFill>
              <a:srgbClr val="A7A0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70" name="íS1ïḓé"/>
            <p:cNvSpPr/>
            <p:nvPr/>
          </p:nvSpPr>
          <p:spPr bwMode="auto">
            <a:xfrm>
              <a:off x="-4618032" y="8463739"/>
              <a:ext cx="1573213" cy="701675"/>
            </a:xfrm>
            <a:custGeom>
              <a:avLst/>
              <a:gdLst>
                <a:gd name="T0" fmla="*/ 3 w 690"/>
                <a:gd name="T1" fmla="*/ 273 h 307"/>
                <a:gd name="T2" fmla="*/ 349 w 690"/>
                <a:gd name="T3" fmla="*/ 133 h 307"/>
                <a:gd name="T4" fmla="*/ 672 w 690"/>
                <a:gd name="T5" fmla="*/ 0 h 307"/>
                <a:gd name="T6" fmla="*/ 668 w 690"/>
                <a:gd name="T7" fmla="*/ 28 h 307"/>
                <a:gd name="T8" fmla="*/ 690 w 690"/>
                <a:gd name="T9" fmla="*/ 22 h 307"/>
                <a:gd name="T10" fmla="*/ 690 w 690"/>
                <a:gd name="T11" fmla="*/ 27 h 307"/>
                <a:gd name="T12" fmla="*/ 348 w 690"/>
                <a:gd name="T13" fmla="*/ 167 h 307"/>
                <a:gd name="T14" fmla="*/ 0 w 690"/>
                <a:gd name="T15" fmla="*/ 307 h 307"/>
                <a:gd name="T16" fmla="*/ 3 w 690"/>
                <a:gd name="T17" fmla="*/ 2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307">
                  <a:moveTo>
                    <a:pt x="3" y="273"/>
                  </a:moveTo>
                  <a:cubicBezTo>
                    <a:pt x="119" y="226"/>
                    <a:pt x="234" y="179"/>
                    <a:pt x="349" y="133"/>
                  </a:cubicBezTo>
                  <a:cubicBezTo>
                    <a:pt x="457" y="89"/>
                    <a:pt x="565" y="44"/>
                    <a:pt x="672" y="0"/>
                  </a:cubicBezTo>
                  <a:cubicBezTo>
                    <a:pt x="670" y="9"/>
                    <a:pt x="669" y="18"/>
                    <a:pt x="668" y="28"/>
                  </a:cubicBezTo>
                  <a:cubicBezTo>
                    <a:pt x="675" y="26"/>
                    <a:pt x="683" y="24"/>
                    <a:pt x="690" y="22"/>
                  </a:cubicBezTo>
                  <a:cubicBezTo>
                    <a:pt x="690" y="27"/>
                    <a:pt x="690" y="27"/>
                    <a:pt x="690" y="27"/>
                  </a:cubicBezTo>
                  <a:cubicBezTo>
                    <a:pt x="577" y="74"/>
                    <a:pt x="463" y="120"/>
                    <a:pt x="348" y="167"/>
                  </a:cubicBezTo>
                  <a:cubicBezTo>
                    <a:pt x="232" y="214"/>
                    <a:pt x="116" y="260"/>
                    <a:pt x="0" y="307"/>
                  </a:cubicBezTo>
                  <a:cubicBezTo>
                    <a:pt x="1" y="296"/>
                    <a:pt x="2" y="285"/>
                    <a:pt x="3" y="273"/>
                  </a:cubicBezTo>
                  <a:close/>
                </a:path>
              </a:pathLst>
            </a:custGeom>
            <a:solidFill>
              <a:srgbClr val="CB95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71" name="işľîdè"/>
            <p:cNvSpPr/>
            <p:nvPr/>
          </p:nvSpPr>
          <p:spPr bwMode="auto">
            <a:xfrm>
              <a:off x="-6847313" y="6815618"/>
              <a:ext cx="2471739" cy="2587629"/>
            </a:xfrm>
            <a:custGeom>
              <a:avLst/>
              <a:gdLst>
                <a:gd name="T0" fmla="*/ 326 w 1083"/>
                <a:gd name="T1" fmla="*/ 0 h 1132"/>
                <a:gd name="T2" fmla="*/ 163 w 1083"/>
                <a:gd name="T3" fmla="*/ 496 h 1132"/>
                <a:gd name="T4" fmla="*/ 0 w 1083"/>
                <a:gd name="T5" fmla="*/ 992 h 1132"/>
                <a:gd name="T6" fmla="*/ 497 w 1083"/>
                <a:gd name="T7" fmla="*/ 1062 h 1132"/>
                <a:gd name="T8" fmla="*/ 993 w 1083"/>
                <a:gd name="T9" fmla="*/ 1132 h 1132"/>
                <a:gd name="T10" fmla="*/ 1038 w 1083"/>
                <a:gd name="T11" fmla="*/ 614 h 1132"/>
                <a:gd name="T12" fmla="*/ 1083 w 1083"/>
                <a:gd name="T13" fmla="*/ 95 h 1132"/>
                <a:gd name="T14" fmla="*/ 705 w 1083"/>
                <a:gd name="T15" fmla="*/ 47 h 1132"/>
                <a:gd name="T16" fmla="*/ 326 w 1083"/>
                <a:gd name="T17"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132">
                  <a:moveTo>
                    <a:pt x="326" y="0"/>
                  </a:moveTo>
                  <a:cubicBezTo>
                    <a:pt x="272" y="165"/>
                    <a:pt x="217" y="331"/>
                    <a:pt x="163" y="496"/>
                  </a:cubicBezTo>
                  <a:cubicBezTo>
                    <a:pt x="108" y="661"/>
                    <a:pt x="54" y="827"/>
                    <a:pt x="0" y="992"/>
                  </a:cubicBezTo>
                  <a:cubicBezTo>
                    <a:pt x="165" y="1015"/>
                    <a:pt x="331" y="1038"/>
                    <a:pt x="497" y="1062"/>
                  </a:cubicBezTo>
                  <a:cubicBezTo>
                    <a:pt x="662" y="1085"/>
                    <a:pt x="828" y="1108"/>
                    <a:pt x="993" y="1132"/>
                  </a:cubicBezTo>
                  <a:cubicBezTo>
                    <a:pt x="1008" y="959"/>
                    <a:pt x="1023" y="786"/>
                    <a:pt x="1038" y="614"/>
                  </a:cubicBezTo>
                  <a:cubicBezTo>
                    <a:pt x="1053" y="441"/>
                    <a:pt x="1068" y="268"/>
                    <a:pt x="1083" y="95"/>
                  </a:cubicBezTo>
                  <a:cubicBezTo>
                    <a:pt x="957" y="79"/>
                    <a:pt x="831" y="63"/>
                    <a:pt x="705" y="47"/>
                  </a:cubicBezTo>
                  <a:cubicBezTo>
                    <a:pt x="579" y="32"/>
                    <a:pt x="452" y="16"/>
                    <a:pt x="32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72" name="iSļíďè"/>
            <p:cNvSpPr/>
            <p:nvPr/>
          </p:nvSpPr>
          <p:spPr bwMode="auto">
            <a:xfrm>
              <a:off x="-6759569" y="6877826"/>
              <a:ext cx="2320926" cy="2444752"/>
            </a:xfrm>
            <a:custGeom>
              <a:avLst/>
              <a:gdLst>
                <a:gd name="T0" fmla="*/ 296 w 1017"/>
                <a:gd name="T1" fmla="*/ 0 h 1070"/>
                <a:gd name="T2" fmla="*/ 148 w 1017"/>
                <a:gd name="T3" fmla="*/ 470 h 1070"/>
                <a:gd name="T4" fmla="*/ 0 w 1017"/>
                <a:gd name="T5" fmla="*/ 940 h 1070"/>
                <a:gd name="T6" fmla="*/ 466 w 1017"/>
                <a:gd name="T7" fmla="*/ 1005 h 1070"/>
                <a:gd name="T8" fmla="*/ 932 w 1017"/>
                <a:gd name="T9" fmla="*/ 1070 h 1070"/>
                <a:gd name="T10" fmla="*/ 974 w 1017"/>
                <a:gd name="T11" fmla="*/ 581 h 1070"/>
                <a:gd name="T12" fmla="*/ 1017 w 1017"/>
                <a:gd name="T13" fmla="*/ 91 h 1070"/>
                <a:gd name="T14" fmla="*/ 656 w 1017"/>
                <a:gd name="T15" fmla="*/ 45 h 1070"/>
                <a:gd name="T16" fmla="*/ 296 w 1017"/>
                <a:gd name="T17"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070">
                  <a:moveTo>
                    <a:pt x="296" y="0"/>
                  </a:moveTo>
                  <a:cubicBezTo>
                    <a:pt x="247" y="156"/>
                    <a:pt x="197" y="313"/>
                    <a:pt x="148" y="470"/>
                  </a:cubicBezTo>
                  <a:cubicBezTo>
                    <a:pt x="99" y="626"/>
                    <a:pt x="49" y="783"/>
                    <a:pt x="0" y="940"/>
                  </a:cubicBezTo>
                  <a:cubicBezTo>
                    <a:pt x="155" y="961"/>
                    <a:pt x="311" y="983"/>
                    <a:pt x="466" y="1005"/>
                  </a:cubicBezTo>
                  <a:cubicBezTo>
                    <a:pt x="621" y="1027"/>
                    <a:pt x="777" y="1049"/>
                    <a:pt x="932" y="1070"/>
                  </a:cubicBezTo>
                  <a:cubicBezTo>
                    <a:pt x="946" y="907"/>
                    <a:pt x="960" y="744"/>
                    <a:pt x="974" y="581"/>
                  </a:cubicBezTo>
                  <a:cubicBezTo>
                    <a:pt x="988" y="417"/>
                    <a:pt x="1003" y="254"/>
                    <a:pt x="1017" y="91"/>
                  </a:cubicBezTo>
                  <a:cubicBezTo>
                    <a:pt x="897" y="76"/>
                    <a:pt x="777" y="60"/>
                    <a:pt x="656" y="45"/>
                  </a:cubicBezTo>
                  <a:cubicBezTo>
                    <a:pt x="536" y="30"/>
                    <a:pt x="416" y="15"/>
                    <a:pt x="296" y="0"/>
                  </a:cubicBezTo>
                  <a:close/>
                </a:path>
              </a:pathLst>
            </a:custGeom>
            <a:solidFill>
              <a:srgbClr val="E4DD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73" name="îşḷîďe"/>
            <p:cNvSpPr/>
            <p:nvPr/>
          </p:nvSpPr>
          <p:spPr bwMode="auto">
            <a:xfrm>
              <a:off x="-5278432" y="6977838"/>
              <a:ext cx="684212" cy="1152527"/>
            </a:xfrm>
            <a:custGeom>
              <a:avLst/>
              <a:gdLst>
                <a:gd name="T0" fmla="*/ 58 w 300"/>
                <a:gd name="T1" fmla="*/ 8 h 504"/>
                <a:gd name="T2" fmla="*/ 169 w 300"/>
                <a:gd name="T3" fmla="*/ 251 h 504"/>
                <a:gd name="T4" fmla="*/ 300 w 300"/>
                <a:gd name="T5" fmla="*/ 499 h 504"/>
                <a:gd name="T6" fmla="*/ 242 w 300"/>
                <a:gd name="T7" fmla="*/ 504 h 504"/>
                <a:gd name="T8" fmla="*/ 111 w 300"/>
                <a:gd name="T9" fmla="*/ 250 h 504"/>
                <a:gd name="T10" fmla="*/ 0 w 300"/>
                <a:gd name="T11" fmla="*/ 0 h 504"/>
                <a:gd name="T12" fmla="*/ 58 w 300"/>
                <a:gd name="T13" fmla="*/ 8 h 504"/>
              </a:gdLst>
              <a:ahLst/>
              <a:cxnLst>
                <a:cxn ang="0">
                  <a:pos x="T0" y="T1"/>
                </a:cxn>
                <a:cxn ang="0">
                  <a:pos x="T2" y="T3"/>
                </a:cxn>
                <a:cxn ang="0">
                  <a:pos x="T4" y="T5"/>
                </a:cxn>
                <a:cxn ang="0">
                  <a:pos x="T6" y="T7"/>
                </a:cxn>
                <a:cxn ang="0">
                  <a:pos x="T8" y="T9"/>
                </a:cxn>
                <a:cxn ang="0">
                  <a:pos x="T10" y="T11"/>
                </a:cxn>
                <a:cxn ang="0">
                  <a:pos x="T12" y="T13"/>
                </a:cxn>
              </a:cxnLst>
              <a:rect l="0" t="0" r="r" b="b"/>
              <a:pathLst>
                <a:path w="300" h="504">
                  <a:moveTo>
                    <a:pt x="58" y="8"/>
                  </a:moveTo>
                  <a:cubicBezTo>
                    <a:pt x="93" y="88"/>
                    <a:pt x="129" y="170"/>
                    <a:pt x="169" y="251"/>
                  </a:cubicBezTo>
                  <a:cubicBezTo>
                    <a:pt x="210" y="334"/>
                    <a:pt x="254" y="416"/>
                    <a:pt x="300" y="499"/>
                  </a:cubicBezTo>
                  <a:cubicBezTo>
                    <a:pt x="281" y="500"/>
                    <a:pt x="261" y="502"/>
                    <a:pt x="242" y="504"/>
                  </a:cubicBezTo>
                  <a:cubicBezTo>
                    <a:pt x="196" y="419"/>
                    <a:pt x="152" y="335"/>
                    <a:pt x="111" y="250"/>
                  </a:cubicBezTo>
                  <a:cubicBezTo>
                    <a:pt x="71" y="167"/>
                    <a:pt x="35" y="83"/>
                    <a:pt x="0" y="0"/>
                  </a:cubicBezTo>
                  <a:cubicBezTo>
                    <a:pt x="20" y="3"/>
                    <a:pt x="39" y="5"/>
                    <a:pt x="5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74" name="iślíḋè"/>
            <p:cNvSpPr/>
            <p:nvPr/>
          </p:nvSpPr>
          <p:spPr bwMode="auto">
            <a:xfrm>
              <a:off x="-6751632" y="8033526"/>
              <a:ext cx="2052637" cy="966789"/>
            </a:xfrm>
            <a:custGeom>
              <a:avLst/>
              <a:gdLst>
                <a:gd name="T0" fmla="*/ 837 w 900"/>
                <a:gd name="T1" fmla="*/ 0 h 423"/>
                <a:gd name="T2" fmla="*/ 639 w 900"/>
                <a:gd name="T3" fmla="*/ 213 h 423"/>
                <a:gd name="T4" fmla="*/ 400 w 900"/>
                <a:gd name="T5" fmla="*/ 314 h 423"/>
                <a:gd name="T6" fmla="*/ 13 w 900"/>
                <a:gd name="T7" fmla="*/ 384 h 423"/>
                <a:gd name="T8" fmla="*/ 0 w 900"/>
                <a:gd name="T9" fmla="*/ 423 h 423"/>
                <a:gd name="T10" fmla="*/ 433 w 900"/>
                <a:gd name="T11" fmla="*/ 351 h 423"/>
                <a:gd name="T12" fmla="*/ 694 w 900"/>
                <a:gd name="T13" fmla="*/ 241 h 423"/>
                <a:gd name="T14" fmla="*/ 900 w 900"/>
                <a:gd name="T15" fmla="*/ 15 h 423"/>
                <a:gd name="T16" fmla="*/ 837 w 900"/>
                <a:gd name="T1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423">
                  <a:moveTo>
                    <a:pt x="837" y="0"/>
                  </a:moveTo>
                  <a:cubicBezTo>
                    <a:pt x="814" y="47"/>
                    <a:pt x="766" y="133"/>
                    <a:pt x="639" y="213"/>
                  </a:cubicBezTo>
                  <a:cubicBezTo>
                    <a:pt x="579" y="249"/>
                    <a:pt x="501" y="285"/>
                    <a:pt x="400" y="314"/>
                  </a:cubicBezTo>
                  <a:cubicBezTo>
                    <a:pt x="297" y="344"/>
                    <a:pt x="170" y="368"/>
                    <a:pt x="13" y="384"/>
                  </a:cubicBezTo>
                  <a:cubicBezTo>
                    <a:pt x="8" y="397"/>
                    <a:pt x="4" y="410"/>
                    <a:pt x="0" y="423"/>
                  </a:cubicBezTo>
                  <a:cubicBezTo>
                    <a:pt x="176" y="408"/>
                    <a:pt x="319" y="383"/>
                    <a:pt x="433" y="351"/>
                  </a:cubicBezTo>
                  <a:cubicBezTo>
                    <a:pt x="544" y="319"/>
                    <a:pt x="629" y="280"/>
                    <a:pt x="694" y="241"/>
                  </a:cubicBezTo>
                  <a:cubicBezTo>
                    <a:pt x="828" y="155"/>
                    <a:pt x="876" y="65"/>
                    <a:pt x="900" y="15"/>
                  </a:cubicBezTo>
                  <a:cubicBezTo>
                    <a:pt x="879" y="10"/>
                    <a:pt x="858" y="5"/>
                    <a:pt x="83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75" name="iṩḻiḓé"/>
            <p:cNvSpPr/>
            <p:nvPr/>
          </p:nvSpPr>
          <p:spPr bwMode="auto">
            <a:xfrm>
              <a:off x="-6162670" y="7038162"/>
              <a:ext cx="1635125" cy="1162052"/>
            </a:xfrm>
            <a:custGeom>
              <a:avLst/>
              <a:gdLst>
                <a:gd name="T0" fmla="*/ 13 w 717"/>
                <a:gd name="T1" fmla="*/ 0 h 509"/>
                <a:gd name="T2" fmla="*/ 345 w 717"/>
                <a:gd name="T3" fmla="*/ 229 h 509"/>
                <a:gd name="T4" fmla="*/ 717 w 717"/>
                <a:gd name="T5" fmla="*/ 465 h 509"/>
                <a:gd name="T6" fmla="*/ 713 w 717"/>
                <a:gd name="T7" fmla="*/ 509 h 509"/>
                <a:gd name="T8" fmla="*/ 337 w 717"/>
                <a:gd name="T9" fmla="*/ 272 h 509"/>
                <a:gd name="T10" fmla="*/ 0 w 717"/>
                <a:gd name="T11" fmla="*/ 42 h 509"/>
                <a:gd name="T12" fmla="*/ 13 w 717"/>
                <a:gd name="T13" fmla="*/ 0 h 509"/>
              </a:gdLst>
              <a:ahLst/>
              <a:cxnLst>
                <a:cxn ang="0">
                  <a:pos x="T0" y="T1"/>
                </a:cxn>
                <a:cxn ang="0">
                  <a:pos x="T2" y="T3"/>
                </a:cxn>
                <a:cxn ang="0">
                  <a:pos x="T4" y="T5"/>
                </a:cxn>
                <a:cxn ang="0">
                  <a:pos x="T6" y="T7"/>
                </a:cxn>
                <a:cxn ang="0">
                  <a:pos x="T8" y="T9"/>
                </a:cxn>
                <a:cxn ang="0">
                  <a:pos x="T10" y="T11"/>
                </a:cxn>
                <a:cxn ang="0">
                  <a:pos x="T12" y="T13"/>
                </a:cxn>
              </a:cxnLst>
              <a:rect l="0" t="0" r="r" b="b"/>
              <a:pathLst>
                <a:path w="717" h="509">
                  <a:moveTo>
                    <a:pt x="13" y="0"/>
                  </a:moveTo>
                  <a:cubicBezTo>
                    <a:pt x="119" y="75"/>
                    <a:pt x="230" y="153"/>
                    <a:pt x="345" y="229"/>
                  </a:cubicBezTo>
                  <a:cubicBezTo>
                    <a:pt x="464" y="308"/>
                    <a:pt x="589" y="385"/>
                    <a:pt x="717" y="465"/>
                  </a:cubicBezTo>
                  <a:cubicBezTo>
                    <a:pt x="716" y="480"/>
                    <a:pt x="715" y="494"/>
                    <a:pt x="713" y="509"/>
                  </a:cubicBezTo>
                  <a:cubicBezTo>
                    <a:pt x="583" y="429"/>
                    <a:pt x="457" y="351"/>
                    <a:pt x="337" y="272"/>
                  </a:cubicBezTo>
                  <a:cubicBezTo>
                    <a:pt x="219" y="196"/>
                    <a:pt x="107" y="118"/>
                    <a:pt x="0" y="42"/>
                  </a:cubicBezTo>
                  <a:cubicBezTo>
                    <a:pt x="4" y="28"/>
                    <a:pt x="8" y="14"/>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76" name="íṧliďe"/>
            <p:cNvSpPr/>
            <p:nvPr/>
          </p:nvSpPr>
          <p:spPr bwMode="auto">
            <a:xfrm>
              <a:off x="-4862506" y="7061977"/>
              <a:ext cx="366712" cy="2251078"/>
            </a:xfrm>
            <a:custGeom>
              <a:avLst/>
              <a:gdLst>
                <a:gd name="T0" fmla="*/ 0 w 161"/>
                <a:gd name="T1" fmla="*/ 975 h 985"/>
                <a:gd name="T2" fmla="*/ 54 w 161"/>
                <a:gd name="T3" fmla="*/ 488 h 985"/>
                <a:gd name="T4" fmla="*/ 108 w 161"/>
                <a:gd name="T5" fmla="*/ 0 h 985"/>
                <a:gd name="T6" fmla="*/ 161 w 161"/>
                <a:gd name="T7" fmla="*/ 7 h 985"/>
                <a:gd name="T8" fmla="*/ 115 w 161"/>
                <a:gd name="T9" fmla="*/ 496 h 985"/>
                <a:gd name="T10" fmla="*/ 69 w 161"/>
                <a:gd name="T11" fmla="*/ 985 h 985"/>
                <a:gd name="T12" fmla="*/ 0 w 161"/>
                <a:gd name="T13" fmla="*/ 975 h 985"/>
              </a:gdLst>
              <a:ahLst/>
              <a:cxnLst>
                <a:cxn ang="0">
                  <a:pos x="T0" y="T1"/>
                </a:cxn>
                <a:cxn ang="0">
                  <a:pos x="T2" y="T3"/>
                </a:cxn>
                <a:cxn ang="0">
                  <a:pos x="T4" y="T5"/>
                </a:cxn>
                <a:cxn ang="0">
                  <a:pos x="T6" y="T7"/>
                </a:cxn>
                <a:cxn ang="0">
                  <a:pos x="T8" y="T9"/>
                </a:cxn>
                <a:cxn ang="0">
                  <a:pos x="T10" y="T11"/>
                </a:cxn>
                <a:cxn ang="0">
                  <a:pos x="T12" y="T13"/>
                </a:cxn>
              </a:cxnLst>
              <a:rect l="0" t="0" r="r" b="b"/>
              <a:pathLst>
                <a:path w="161" h="985">
                  <a:moveTo>
                    <a:pt x="0" y="975"/>
                  </a:moveTo>
                  <a:cubicBezTo>
                    <a:pt x="18" y="813"/>
                    <a:pt x="36" y="650"/>
                    <a:pt x="54" y="488"/>
                  </a:cubicBezTo>
                  <a:cubicBezTo>
                    <a:pt x="72" y="325"/>
                    <a:pt x="90" y="162"/>
                    <a:pt x="108" y="0"/>
                  </a:cubicBezTo>
                  <a:cubicBezTo>
                    <a:pt x="125" y="2"/>
                    <a:pt x="143" y="4"/>
                    <a:pt x="161" y="7"/>
                  </a:cubicBezTo>
                  <a:cubicBezTo>
                    <a:pt x="146" y="170"/>
                    <a:pt x="130" y="333"/>
                    <a:pt x="115" y="496"/>
                  </a:cubicBezTo>
                  <a:cubicBezTo>
                    <a:pt x="100" y="659"/>
                    <a:pt x="84" y="822"/>
                    <a:pt x="69" y="985"/>
                  </a:cubicBezTo>
                  <a:cubicBezTo>
                    <a:pt x="46" y="982"/>
                    <a:pt x="23" y="978"/>
                    <a:pt x="0" y="9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77" name="íṩlîḋê"/>
            <p:cNvSpPr/>
            <p:nvPr/>
          </p:nvSpPr>
          <p:spPr bwMode="auto">
            <a:xfrm>
              <a:off x="-6399208" y="7803340"/>
              <a:ext cx="1876426" cy="327025"/>
            </a:xfrm>
            <a:custGeom>
              <a:avLst/>
              <a:gdLst>
                <a:gd name="T0" fmla="*/ 10 w 822"/>
                <a:gd name="T1" fmla="*/ 0 h 143"/>
                <a:gd name="T2" fmla="*/ 416 w 822"/>
                <a:gd name="T3" fmla="*/ 54 h 143"/>
                <a:gd name="T4" fmla="*/ 822 w 822"/>
                <a:gd name="T5" fmla="*/ 108 h 143"/>
                <a:gd name="T6" fmla="*/ 819 w 822"/>
                <a:gd name="T7" fmla="*/ 143 h 143"/>
                <a:gd name="T8" fmla="*/ 410 w 822"/>
                <a:gd name="T9" fmla="*/ 88 h 143"/>
                <a:gd name="T10" fmla="*/ 0 w 822"/>
                <a:gd name="T11" fmla="*/ 33 h 143"/>
                <a:gd name="T12" fmla="*/ 10 w 822"/>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822" h="143">
                  <a:moveTo>
                    <a:pt x="10" y="0"/>
                  </a:moveTo>
                  <a:cubicBezTo>
                    <a:pt x="146" y="18"/>
                    <a:pt x="281" y="36"/>
                    <a:pt x="416" y="54"/>
                  </a:cubicBezTo>
                  <a:cubicBezTo>
                    <a:pt x="552" y="72"/>
                    <a:pt x="687" y="90"/>
                    <a:pt x="822" y="108"/>
                  </a:cubicBezTo>
                  <a:cubicBezTo>
                    <a:pt x="821" y="120"/>
                    <a:pt x="820" y="131"/>
                    <a:pt x="819" y="143"/>
                  </a:cubicBezTo>
                  <a:cubicBezTo>
                    <a:pt x="683" y="125"/>
                    <a:pt x="546" y="106"/>
                    <a:pt x="410" y="88"/>
                  </a:cubicBezTo>
                  <a:cubicBezTo>
                    <a:pt x="273" y="70"/>
                    <a:pt x="137" y="51"/>
                    <a:pt x="0" y="33"/>
                  </a:cubicBezTo>
                  <a:cubicBezTo>
                    <a:pt x="3" y="22"/>
                    <a:pt x="7" y="11"/>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78" name="îŝ1ïḋê"/>
            <p:cNvSpPr/>
            <p:nvPr/>
          </p:nvSpPr>
          <p:spPr bwMode="auto">
            <a:xfrm>
              <a:off x="-5086344" y="7823977"/>
              <a:ext cx="584199" cy="498476"/>
            </a:xfrm>
            <a:custGeom>
              <a:avLst/>
              <a:gdLst>
                <a:gd name="T0" fmla="*/ 198 w 256"/>
                <a:gd name="T1" fmla="*/ 8 h 218"/>
                <a:gd name="T2" fmla="*/ 9 w 256"/>
                <a:gd name="T3" fmla="*/ 85 h 218"/>
                <a:gd name="T4" fmla="*/ 177 w 256"/>
                <a:gd name="T5" fmla="*/ 210 h 218"/>
                <a:gd name="T6" fmla="*/ 237 w 256"/>
                <a:gd name="T7" fmla="*/ 212 h 218"/>
                <a:gd name="T8" fmla="*/ 254 w 256"/>
                <a:gd name="T9" fmla="*/ 21 h 218"/>
                <a:gd name="T10" fmla="*/ 198 w 256"/>
                <a:gd name="T11" fmla="*/ 8 h 218"/>
              </a:gdLst>
              <a:ahLst/>
              <a:cxnLst>
                <a:cxn ang="0">
                  <a:pos x="T0" y="T1"/>
                </a:cxn>
                <a:cxn ang="0">
                  <a:pos x="T2" y="T3"/>
                </a:cxn>
                <a:cxn ang="0">
                  <a:pos x="T4" y="T5"/>
                </a:cxn>
                <a:cxn ang="0">
                  <a:pos x="T6" y="T7"/>
                </a:cxn>
                <a:cxn ang="0">
                  <a:pos x="T8" y="T9"/>
                </a:cxn>
                <a:cxn ang="0">
                  <a:pos x="T10" y="T11"/>
                </a:cxn>
              </a:cxnLst>
              <a:rect l="0" t="0" r="r" b="b"/>
              <a:pathLst>
                <a:path w="256" h="218">
                  <a:moveTo>
                    <a:pt x="198" y="8"/>
                  </a:moveTo>
                  <a:cubicBezTo>
                    <a:pt x="140" y="0"/>
                    <a:pt x="17" y="30"/>
                    <a:pt x="9" y="85"/>
                  </a:cubicBezTo>
                  <a:cubicBezTo>
                    <a:pt x="0" y="140"/>
                    <a:pt x="116" y="201"/>
                    <a:pt x="177" y="210"/>
                  </a:cubicBezTo>
                  <a:cubicBezTo>
                    <a:pt x="238" y="218"/>
                    <a:pt x="218" y="213"/>
                    <a:pt x="237" y="212"/>
                  </a:cubicBezTo>
                  <a:cubicBezTo>
                    <a:pt x="243" y="148"/>
                    <a:pt x="248" y="85"/>
                    <a:pt x="254" y="21"/>
                  </a:cubicBezTo>
                  <a:cubicBezTo>
                    <a:pt x="237" y="15"/>
                    <a:pt x="256" y="15"/>
                    <a:pt x="198" y="8"/>
                  </a:cubicBez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79" name="íṧliḓé"/>
            <p:cNvSpPr/>
            <p:nvPr/>
          </p:nvSpPr>
          <p:spPr bwMode="auto">
            <a:xfrm>
              <a:off x="-4945056" y="7903353"/>
              <a:ext cx="439738" cy="338138"/>
            </a:xfrm>
            <a:custGeom>
              <a:avLst/>
              <a:gdLst>
                <a:gd name="T0" fmla="*/ 135 w 193"/>
                <a:gd name="T1" fmla="*/ 6 h 148"/>
                <a:gd name="T2" fmla="*/ 5 w 193"/>
                <a:gd name="T3" fmla="*/ 58 h 148"/>
                <a:gd name="T4" fmla="*/ 121 w 193"/>
                <a:gd name="T5" fmla="*/ 142 h 148"/>
                <a:gd name="T6" fmla="*/ 183 w 193"/>
                <a:gd name="T7" fmla="*/ 141 h 148"/>
                <a:gd name="T8" fmla="*/ 193 w 193"/>
                <a:gd name="T9" fmla="*/ 22 h 148"/>
                <a:gd name="T10" fmla="*/ 135 w 193"/>
                <a:gd name="T11" fmla="*/ 6 h 148"/>
              </a:gdLst>
              <a:ahLst/>
              <a:cxnLst>
                <a:cxn ang="0">
                  <a:pos x="T0" y="T1"/>
                </a:cxn>
                <a:cxn ang="0">
                  <a:pos x="T2" y="T3"/>
                </a:cxn>
                <a:cxn ang="0">
                  <a:pos x="T4" y="T5"/>
                </a:cxn>
                <a:cxn ang="0">
                  <a:pos x="T6" y="T7"/>
                </a:cxn>
                <a:cxn ang="0">
                  <a:pos x="T8" y="T9"/>
                </a:cxn>
                <a:cxn ang="0">
                  <a:pos x="T10" y="T11"/>
                </a:cxn>
              </a:cxnLst>
              <a:rect l="0" t="0" r="r" b="b"/>
              <a:pathLst>
                <a:path w="193" h="148">
                  <a:moveTo>
                    <a:pt x="135" y="6"/>
                  </a:moveTo>
                  <a:cubicBezTo>
                    <a:pt x="91" y="0"/>
                    <a:pt x="10" y="20"/>
                    <a:pt x="5" y="58"/>
                  </a:cubicBezTo>
                  <a:cubicBezTo>
                    <a:pt x="0" y="95"/>
                    <a:pt x="75" y="136"/>
                    <a:pt x="121" y="142"/>
                  </a:cubicBezTo>
                  <a:cubicBezTo>
                    <a:pt x="167" y="148"/>
                    <a:pt x="164" y="144"/>
                    <a:pt x="183" y="141"/>
                  </a:cubicBezTo>
                  <a:cubicBezTo>
                    <a:pt x="186" y="101"/>
                    <a:pt x="190" y="62"/>
                    <a:pt x="193" y="22"/>
                  </a:cubicBezTo>
                  <a:cubicBezTo>
                    <a:pt x="176" y="14"/>
                    <a:pt x="180" y="12"/>
                    <a:pt x="135" y="6"/>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80" name="íṣḷiḍé"/>
            <p:cNvSpPr/>
            <p:nvPr/>
          </p:nvSpPr>
          <p:spPr bwMode="auto">
            <a:xfrm>
              <a:off x="-4621206" y="7628715"/>
              <a:ext cx="134937" cy="80963"/>
            </a:xfrm>
            <a:custGeom>
              <a:avLst/>
              <a:gdLst>
                <a:gd name="T0" fmla="*/ 0 w 59"/>
                <a:gd name="T1" fmla="*/ 35 h 35"/>
                <a:gd name="T2" fmla="*/ 2 w 59"/>
                <a:gd name="T3" fmla="*/ 0 h 35"/>
                <a:gd name="T4" fmla="*/ 59 w 59"/>
                <a:gd name="T5" fmla="*/ 1 h 35"/>
                <a:gd name="T6" fmla="*/ 56 w 59"/>
                <a:gd name="T7" fmla="*/ 35 h 35"/>
                <a:gd name="T8" fmla="*/ 0 w 59"/>
                <a:gd name="T9" fmla="*/ 35 h 35"/>
              </a:gdLst>
              <a:ahLst/>
              <a:cxnLst>
                <a:cxn ang="0">
                  <a:pos x="T0" y="T1"/>
                </a:cxn>
                <a:cxn ang="0">
                  <a:pos x="T2" y="T3"/>
                </a:cxn>
                <a:cxn ang="0">
                  <a:pos x="T4" y="T5"/>
                </a:cxn>
                <a:cxn ang="0">
                  <a:pos x="T6" y="T7"/>
                </a:cxn>
                <a:cxn ang="0">
                  <a:pos x="T8" y="T9"/>
                </a:cxn>
              </a:cxnLst>
              <a:rect l="0" t="0" r="r" b="b"/>
              <a:pathLst>
                <a:path w="59" h="35">
                  <a:moveTo>
                    <a:pt x="0" y="35"/>
                  </a:moveTo>
                  <a:cubicBezTo>
                    <a:pt x="1" y="23"/>
                    <a:pt x="1" y="12"/>
                    <a:pt x="2" y="0"/>
                  </a:cubicBezTo>
                  <a:cubicBezTo>
                    <a:pt x="21" y="1"/>
                    <a:pt x="40" y="1"/>
                    <a:pt x="59" y="1"/>
                  </a:cubicBezTo>
                  <a:cubicBezTo>
                    <a:pt x="58" y="12"/>
                    <a:pt x="57" y="24"/>
                    <a:pt x="56" y="35"/>
                  </a:cubicBezTo>
                  <a:cubicBezTo>
                    <a:pt x="37" y="35"/>
                    <a:pt x="19" y="35"/>
                    <a:pt x="0"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81" name="ísľïḋe"/>
            <p:cNvSpPr/>
            <p:nvPr/>
          </p:nvSpPr>
          <p:spPr bwMode="auto">
            <a:xfrm>
              <a:off x="-4664069" y="7695390"/>
              <a:ext cx="171450" cy="109538"/>
            </a:xfrm>
            <a:custGeom>
              <a:avLst/>
              <a:gdLst>
                <a:gd name="T0" fmla="*/ 3 w 75"/>
                <a:gd name="T1" fmla="*/ 40 h 48"/>
                <a:gd name="T2" fmla="*/ 0 w 75"/>
                <a:gd name="T3" fmla="*/ 0 h 48"/>
                <a:gd name="T4" fmla="*/ 75 w 75"/>
                <a:gd name="T5" fmla="*/ 9 h 48"/>
                <a:gd name="T6" fmla="*/ 71 w 75"/>
                <a:gd name="T7" fmla="*/ 48 h 48"/>
                <a:gd name="T8" fmla="*/ 3 w 75"/>
                <a:gd name="T9" fmla="*/ 40 h 48"/>
              </a:gdLst>
              <a:ahLst/>
              <a:cxnLst>
                <a:cxn ang="0">
                  <a:pos x="T0" y="T1"/>
                </a:cxn>
                <a:cxn ang="0">
                  <a:pos x="T2" y="T3"/>
                </a:cxn>
                <a:cxn ang="0">
                  <a:pos x="T4" y="T5"/>
                </a:cxn>
                <a:cxn ang="0">
                  <a:pos x="T6" y="T7"/>
                </a:cxn>
                <a:cxn ang="0">
                  <a:pos x="T8" y="T9"/>
                </a:cxn>
              </a:cxnLst>
              <a:rect l="0" t="0" r="r" b="b"/>
              <a:pathLst>
                <a:path w="75" h="48">
                  <a:moveTo>
                    <a:pt x="3" y="40"/>
                  </a:moveTo>
                  <a:cubicBezTo>
                    <a:pt x="2" y="27"/>
                    <a:pt x="1" y="14"/>
                    <a:pt x="0" y="0"/>
                  </a:cubicBezTo>
                  <a:cubicBezTo>
                    <a:pt x="25" y="3"/>
                    <a:pt x="50" y="6"/>
                    <a:pt x="75" y="9"/>
                  </a:cubicBezTo>
                  <a:cubicBezTo>
                    <a:pt x="74" y="22"/>
                    <a:pt x="73" y="35"/>
                    <a:pt x="71" y="48"/>
                  </a:cubicBezTo>
                  <a:cubicBezTo>
                    <a:pt x="48" y="46"/>
                    <a:pt x="26" y="43"/>
                    <a:pt x="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82" name="iṥ1îḋè"/>
            <p:cNvSpPr/>
            <p:nvPr/>
          </p:nvSpPr>
          <p:spPr bwMode="auto">
            <a:xfrm>
              <a:off x="-4776781" y="8790767"/>
              <a:ext cx="190500" cy="88900"/>
            </a:xfrm>
            <a:custGeom>
              <a:avLst/>
              <a:gdLst>
                <a:gd name="T0" fmla="*/ 0 w 83"/>
                <a:gd name="T1" fmla="*/ 34 h 39"/>
                <a:gd name="T2" fmla="*/ 7 w 83"/>
                <a:gd name="T3" fmla="*/ 0 h 39"/>
                <a:gd name="T4" fmla="*/ 83 w 83"/>
                <a:gd name="T5" fmla="*/ 5 h 39"/>
                <a:gd name="T6" fmla="*/ 80 w 83"/>
                <a:gd name="T7" fmla="*/ 39 h 39"/>
                <a:gd name="T8" fmla="*/ 0 w 83"/>
                <a:gd name="T9" fmla="*/ 34 h 39"/>
              </a:gdLst>
              <a:ahLst/>
              <a:cxnLst>
                <a:cxn ang="0">
                  <a:pos x="T0" y="T1"/>
                </a:cxn>
                <a:cxn ang="0">
                  <a:pos x="T2" y="T3"/>
                </a:cxn>
                <a:cxn ang="0">
                  <a:pos x="T4" y="T5"/>
                </a:cxn>
                <a:cxn ang="0">
                  <a:pos x="T6" y="T7"/>
                </a:cxn>
                <a:cxn ang="0">
                  <a:pos x="T8" y="T9"/>
                </a:cxn>
              </a:cxnLst>
              <a:rect l="0" t="0" r="r" b="b"/>
              <a:pathLst>
                <a:path w="83" h="39">
                  <a:moveTo>
                    <a:pt x="0" y="34"/>
                  </a:moveTo>
                  <a:cubicBezTo>
                    <a:pt x="3" y="23"/>
                    <a:pt x="5" y="11"/>
                    <a:pt x="7" y="0"/>
                  </a:cubicBezTo>
                  <a:cubicBezTo>
                    <a:pt x="32" y="2"/>
                    <a:pt x="57" y="3"/>
                    <a:pt x="83" y="5"/>
                  </a:cubicBezTo>
                  <a:cubicBezTo>
                    <a:pt x="82" y="16"/>
                    <a:pt x="81" y="28"/>
                    <a:pt x="80" y="39"/>
                  </a:cubicBezTo>
                  <a:cubicBezTo>
                    <a:pt x="53" y="37"/>
                    <a:pt x="27" y="36"/>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83" name="ïṡ1íḓé"/>
            <p:cNvSpPr/>
            <p:nvPr/>
          </p:nvSpPr>
          <p:spPr bwMode="auto">
            <a:xfrm>
              <a:off x="-5924544" y="7908115"/>
              <a:ext cx="687387" cy="696913"/>
            </a:xfrm>
            <a:custGeom>
              <a:avLst/>
              <a:gdLst>
                <a:gd name="T0" fmla="*/ 301 w 301"/>
                <a:gd name="T1" fmla="*/ 298 h 305"/>
                <a:gd name="T2" fmla="*/ 231 w 301"/>
                <a:gd name="T3" fmla="*/ 305 h 305"/>
                <a:gd name="T4" fmla="*/ 110 w 301"/>
                <a:gd name="T5" fmla="*/ 155 h 305"/>
                <a:gd name="T6" fmla="*/ 0 w 301"/>
                <a:gd name="T7" fmla="*/ 8 h 305"/>
                <a:gd name="T8" fmla="*/ 66 w 301"/>
                <a:gd name="T9" fmla="*/ 0 h 305"/>
                <a:gd name="T10" fmla="*/ 179 w 301"/>
                <a:gd name="T11" fmla="*/ 148 h 305"/>
                <a:gd name="T12" fmla="*/ 301 w 301"/>
                <a:gd name="T13" fmla="*/ 298 h 305"/>
              </a:gdLst>
              <a:ahLst/>
              <a:cxnLst>
                <a:cxn ang="0">
                  <a:pos x="T0" y="T1"/>
                </a:cxn>
                <a:cxn ang="0">
                  <a:pos x="T2" y="T3"/>
                </a:cxn>
                <a:cxn ang="0">
                  <a:pos x="T4" y="T5"/>
                </a:cxn>
                <a:cxn ang="0">
                  <a:pos x="T6" y="T7"/>
                </a:cxn>
                <a:cxn ang="0">
                  <a:pos x="T8" y="T9"/>
                </a:cxn>
                <a:cxn ang="0">
                  <a:pos x="T10" y="T11"/>
                </a:cxn>
                <a:cxn ang="0">
                  <a:pos x="T12" y="T13"/>
                </a:cxn>
              </a:cxnLst>
              <a:rect l="0" t="0" r="r" b="b"/>
              <a:pathLst>
                <a:path w="301" h="305">
                  <a:moveTo>
                    <a:pt x="301" y="298"/>
                  </a:moveTo>
                  <a:cubicBezTo>
                    <a:pt x="277" y="300"/>
                    <a:pt x="254" y="303"/>
                    <a:pt x="231" y="305"/>
                  </a:cubicBezTo>
                  <a:cubicBezTo>
                    <a:pt x="190" y="255"/>
                    <a:pt x="149" y="205"/>
                    <a:pt x="110" y="155"/>
                  </a:cubicBezTo>
                  <a:cubicBezTo>
                    <a:pt x="72" y="106"/>
                    <a:pt x="36" y="57"/>
                    <a:pt x="0" y="8"/>
                  </a:cubicBezTo>
                  <a:cubicBezTo>
                    <a:pt x="22" y="5"/>
                    <a:pt x="44" y="3"/>
                    <a:pt x="66" y="0"/>
                  </a:cubicBezTo>
                  <a:cubicBezTo>
                    <a:pt x="103" y="49"/>
                    <a:pt x="140" y="99"/>
                    <a:pt x="179" y="148"/>
                  </a:cubicBezTo>
                  <a:cubicBezTo>
                    <a:pt x="218" y="198"/>
                    <a:pt x="259" y="248"/>
                    <a:pt x="301" y="2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84" name="í$1ïḑê"/>
            <p:cNvSpPr/>
            <p:nvPr/>
          </p:nvSpPr>
          <p:spPr bwMode="auto">
            <a:xfrm>
              <a:off x="-5554656" y="8552640"/>
              <a:ext cx="373063" cy="665163"/>
            </a:xfrm>
            <a:custGeom>
              <a:avLst/>
              <a:gdLst>
                <a:gd name="T0" fmla="*/ 0 w 163"/>
                <a:gd name="T1" fmla="*/ 281 h 291"/>
                <a:gd name="T2" fmla="*/ 47 w 163"/>
                <a:gd name="T3" fmla="*/ 141 h 291"/>
                <a:gd name="T4" fmla="*/ 93 w 163"/>
                <a:gd name="T5" fmla="*/ 0 h 291"/>
                <a:gd name="T6" fmla="*/ 163 w 163"/>
                <a:gd name="T7" fmla="*/ 13 h 291"/>
                <a:gd name="T8" fmla="*/ 121 w 163"/>
                <a:gd name="T9" fmla="*/ 153 h 291"/>
                <a:gd name="T10" fmla="*/ 76 w 163"/>
                <a:gd name="T11" fmla="*/ 291 h 291"/>
                <a:gd name="T12" fmla="*/ 0 w 163"/>
                <a:gd name="T13" fmla="*/ 281 h 291"/>
              </a:gdLst>
              <a:ahLst/>
              <a:cxnLst>
                <a:cxn ang="0">
                  <a:pos x="T0" y="T1"/>
                </a:cxn>
                <a:cxn ang="0">
                  <a:pos x="T2" y="T3"/>
                </a:cxn>
                <a:cxn ang="0">
                  <a:pos x="T4" y="T5"/>
                </a:cxn>
                <a:cxn ang="0">
                  <a:pos x="T6" y="T7"/>
                </a:cxn>
                <a:cxn ang="0">
                  <a:pos x="T8" y="T9"/>
                </a:cxn>
                <a:cxn ang="0">
                  <a:pos x="T10" y="T11"/>
                </a:cxn>
                <a:cxn ang="0">
                  <a:pos x="T12" y="T13"/>
                </a:cxn>
              </a:cxnLst>
              <a:rect l="0" t="0" r="r" b="b"/>
              <a:pathLst>
                <a:path w="163" h="291">
                  <a:moveTo>
                    <a:pt x="0" y="281"/>
                  </a:moveTo>
                  <a:cubicBezTo>
                    <a:pt x="16" y="234"/>
                    <a:pt x="32" y="187"/>
                    <a:pt x="47" y="141"/>
                  </a:cubicBezTo>
                  <a:cubicBezTo>
                    <a:pt x="62" y="94"/>
                    <a:pt x="78" y="47"/>
                    <a:pt x="93" y="0"/>
                  </a:cubicBezTo>
                  <a:cubicBezTo>
                    <a:pt x="116" y="4"/>
                    <a:pt x="140" y="9"/>
                    <a:pt x="163" y="13"/>
                  </a:cubicBezTo>
                  <a:cubicBezTo>
                    <a:pt x="149" y="60"/>
                    <a:pt x="135" y="106"/>
                    <a:pt x="121" y="153"/>
                  </a:cubicBezTo>
                  <a:cubicBezTo>
                    <a:pt x="106" y="199"/>
                    <a:pt x="91" y="245"/>
                    <a:pt x="76" y="291"/>
                  </a:cubicBezTo>
                  <a:cubicBezTo>
                    <a:pt x="51" y="288"/>
                    <a:pt x="25" y="284"/>
                    <a:pt x="0" y="2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85" name="íśḻïḑè"/>
            <p:cNvSpPr/>
            <p:nvPr/>
          </p:nvSpPr>
          <p:spPr bwMode="auto">
            <a:xfrm>
              <a:off x="-5319707" y="8525653"/>
              <a:ext cx="619126" cy="349250"/>
            </a:xfrm>
            <a:custGeom>
              <a:avLst/>
              <a:gdLst>
                <a:gd name="T0" fmla="*/ 0 w 271"/>
                <a:gd name="T1" fmla="*/ 47 h 153"/>
                <a:gd name="T2" fmla="*/ 10 w 271"/>
                <a:gd name="T3" fmla="*/ 0 h 153"/>
                <a:gd name="T4" fmla="*/ 140 w 271"/>
                <a:gd name="T5" fmla="*/ 53 h 153"/>
                <a:gd name="T6" fmla="*/ 271 w 271"/>
                <a:gd name="T7" fmla="*/ 105 h 153"/>
                <a:gd name="T8" fmla="*/ 264 w 271"/>
                <a:gd name="T9" fmla="*/ 153 h 153"/>
                <a:gd name="T10" fmla="*/ 131 w 271"/>
                <a:gd name="T11" fmla="*/ 100 h 153"/>
                <a:gd name="T12" fmla="*/ 0 w 271"/>
                <a:gd name="T13" fmla="*/ 47 h 153"/>
              </a:gdLst>
              <a:ahLst/>
              <a:cxnLst>
                <a:cxn ang="0">
                  <a:pos x="T0" y="T1"/>
                </a:cxn>
                <a:cxn ang="0">
                  <a:pos x="T2" y="T3"/>
                </a:cxn>
                <a:cxn ang="0">
                  <a:pos x="T4" y="T5"/>
                </a:cxn>
                <a:cxn ang="0">
                  <a:pos x="T6" y="T7"/>
                </a:cxn>
                <a:cxn ang="0">
                  <a:pos x="T8" y="T9"/>
                </a:cxn>
                <a:cxn ang="0">
                  <a:pos x="T10" y="T11"/>
                </a:cxn>
                <a:cxn ang="0">
                  <a:pos x="T12" y="T13"/>
                </a:cxn>
              </a:cxnLst>
              <a:rect l="0" t="0" r="r" b="b"/>
              <a:pathLst>
                <a:path w="271" h="153">
                  <a:moveTo>
                    <a:pt x="0" y="47"/>
                  </a:moveTo>
                  <a:cubicBezTo>
                    <a:pt x="3" y="32"/>
                    <a:pt x="7" y="16"/>
                    <a:pt x="10" y="0"/>
                  </a:cubicBezTo>
                  <a:cubicBezTo>
                    <a:pt x="53" y="18"/>
                    <a:pt x="96" y="35"/>
                    <a:pt x="140" y="53"/>
                  </a:cubicBezTo>
                  <a:cubicBezTo>
                    <a:pt x="183" y="70"/>
                    <a:pt x="227" y="88"/>
                    <a:pt x="271" y="105"/>
                  </a:cubicBezTo>
                  <a:cubicBezTo>
                    <a:pt x="269" y="121"/>
                    <a:pt x="266" y="137"/>
                    <a:pt x="264" y="153"/>
                  </a:cubicBezTo>
                  <a:cubicBezTo>
                    <a:pt x="219" y="135"/>
                    <a:pt x="175" y="117"/>
                    <a:pt x="131" y="100"/>
                  </a:cubicBezTo>
                  <a:cubicBezTo>
                    <a:pt x="87" y="82"/>
                    <a:pt x="43" y="65"/>
                    <a:pt x="0"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86" name="íś1îḍe"/>
            <p:cNvSpPr/>
            <p:nvPr/>
          </p:nvSpPr>
          <p:spPr bwMode="auto">
            <a:xfrm>
              <a:off x="-4760907" y="8419290"/>
              <a:ext cx="203200" cy="114300"/>
            </a:xfrm>
            <a:custGeom>
              <a:avLst/>
              <a:gdLst>
                <a:gd name="T0" fmla="*/ 13 w 89"/>
                <a:gd name="T1" fmla="*/ 40 h 50"/>
                <a:gd name="T2" fmla="*/ 0 w 89"/>
                <a:gd name="T3" fmla="*/ 0 h 50"/>
                <a:gd name="T4" fmla="*/ 89 w 89"/>
                <a:gd name="T5" fmla="*/ 12 h 50"/>
                <a:gd name="T6" fmla="*/ 86 w 89"/>
                <a:gd name="T7" fmla="*/ 50 h 50"/>
                <a:gd name="T8" fmla="*/ 13 w 89"/>
                <a:gd name="T9" fmla="*/ 40 h 50"/>
              </a:gdLst>
              <a:ahLst/>
              <a:cxnLst>
                <a:cxn ang="0">
                  <a:pos x="T0" y="T1"/>
                </a:cxn>
                <a:cxn ang="0">
                  <a:pos x="T2" y="T3"/>
                </a:cxn>
                <a:cxn ang="0">
                  <a:pos x="T4" y="T5"/>
                </a:cxn>
                <a:cxn ang="0">
                  <a:pos x="T6" y="T7"/>
                </a:cxn>
                <a:cxn ang="0">
                  <a:pos x="T8" y="T9"/>
                </a:cxn>
              </a:cxnLst>
              <a:rect l="0" t="0" r="r" b="b"/>
              <a:pathLst>
                <a:path w="89" h="50">
                  <a:moveTo>
                    <a:pt x="13" y="40"/>
                  </a:moveTo>
                  <a:cubicBezTo>
                    <a:pt x="9" y="26"/>
                    <a:pt x="5" y="13"/>
                    <a:pt x="0" y="0"/>
                  </a:cubicBezTo>
                  <a:cubicBezTo>
                    <a:pt x="30" y="4"/>
                    <a:pt x="60" y="8"/>
                    <a:pt x="89" y="12"/>
                  </a:cubicBezTo>
                  <a:cubicBezTo>
                    <a:pt x="88" y="24"/>
                    <a:pt x="87" y="37"/>
                    <a:pt x="86" y="50"/>
                  </a:cubicBezTo>
                  <a:cubicBezTo>
                    <a:pt x="62" y="46"/>
                    <a:pt x="37" y="43"/>
                    <a:pt x="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87" name="îṧļïďé"/>
            <p:cNvSpPr/>
            <p:nvPr/>
          </p:nvSpPr>
          <p:spPr bwMode="auto">
            <a:xfrm>
              <a:off x="-6042019" y="7165163"/>
              <a:ext cx="944562" cy="153988"/>
            </a:xfrm>
            <a:custGeom>
              <a:avLst/>
              <a:gdLst>
                <a:gd name="T0" fmla="*/ 414 w 414"/>
                <a:gd name="T1" fmla="*/ 29 h 67"/>
                <a:gd name="T2" fmla="*/ 404 w 414"/>
                <a:gd name="T3" fmla="*/ 67 h 67"/>
                <a:gd name="T4" fmla="*/ 222 w 414"/>
                <a:gd name="T5" fmla="*/ 52 h 67"/>
                <a:gd name="T6" fmla="*/ 39 w 414"/>
                <a:gd name="T7" fmla="*/ 37 h 67"/>
                <a:gd name="T8" fmla="*/ 0 w 414"/>
                <a:gd name="T9" fmla="*/ 0 h 67"/>
                <a:gd name="T10" fmla="*/ 208 w 414"/>
                <a:gd name="T11" fmla="*/ 15 h 67"/>
                <a:gd name="T12" fmla="*/ 414 w 414"/>
                <a:gd name="T13" fmla="*/ 29 h 67"/>
              </a:gdLst>
              <a:ahLst/>
              <a:cxnLst>
                <a:cxn ang="0">
                  <a:pos x="T0" y="T1"/>
                </a:cxn>
                <a:cxn ang="0">
                  <a:pos x="T2" y="T3"/>
                </a:cxn>
                <a:cxn ang="0">
                  <a:pos x="T4" y="T5"/>
                </a:cxn>
                <a:cxn ang="0">
                  <a:pos x="T6" y="T7"/>
                </a:cxn>
                <a:cxn ang="0">
                  <a:pos x="T8" y="T9"/>
                </a:cxn>
                <a:cxn ang="0">
                  <a:pos x="T10" y="T11"/>
                </a:cxn>
                <a:cxn ang="0">
                  <a:pos x="T12" y="T13"/>
                </a:cxn>
              </a:cxnLst>
              <a:rect l="0" t="0" r="r" b="b"/>
              <a:pathLst>
                <a:path w="414" h="67">
                  <a:moveTo>
                    <a:pt x="414" y="29"/>
                  </a:moveTo>
                  <a:cubicBezTo>
                    <a:pt x="411" y="42"/>
                    <a:pt x="407" y="54"/>
                    <a:pt x="404" y="67"/>
                  </a:cubicBezTo>
                  <a:cubicBezTo>
                    <a:pt x="343" y="62"/>
                    <a:pt x="283" y="57"/>
                    <a:pt x="222" y="52"/>
                  </a:cubicBezTo>
                  <a:cubicBezTo>
                    <a:pt x="161" y="47"/>
                    <a:pt x="100" y="42"/>
                    <a:pt x="39" y="37"/>
                  </a:cubicBezTo>
                  <a:cubicBezTo>
                    <a:pt x="26" y="24"/>
                    <a:pt x="13" y="12"/>
                    <a:pt x="0" y="0"/>
                  </a:cubicBezTo>
                  <a:cubicBezTo>
                    <a:pt x="69" y="5"/>
                    <a:pt x="139" y="10"/>
                    <a:pt x="208" y="15"/>
                  </a:cubicBezTo>
                  <a:cubicBezTo>
                    <a:pt x="276" y="20"/>
                    <a:pt x="345" y="25"/>
                    <a:pt x="41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88" name="ïṧļïḋè"/>
            <p:cNvSpPr/>
            <p:nvPr/>
          </p:nvSpPr>
          <p:spPr bwMode="auto">
            <a:xfrm>
              <a:off x="-5718170" y="6923863"/>
              <a:ext cx="328612" cy="319088"/>
            </a:xfrm>
            <a:custGeom>
              <a:avLst/>
              <a:gdLst>
                <a:gd name="T0" fmla="*/ 144 w 144"/>
                <a:gd name="T1" fmla="*/ 137 h 140"/>
                <a:gd name="T2" fmla="*/ 71 w 144"/>
                <a:gd name="T3" fmla="*/ 140 h 140"/>
                <a:gd name="T4" fmla="*/ 0 w 144"/>
                <a:gd name="T5" fmla="*/ 0 h 140"/>
                <a:gd name="T6" fmla="*/ 78 w 144"/>
                <a:gd name="T7" fmla="*/ 10 h 140"/>
                <a:gd name="T8" fmla="*/ 144 w 144"/>
                <a:gd name="T9" fmla="*/ 137 h 140"/>
              </a:gdLst>
              <a:ahLst/>
              <a:cxnLst>
                <a:cxn ang="0">
                  <a:pos x="T0" y="T1"/>
                </a:cxn>
                <a:cxn ang="0">
                  <a:pos x="T2" y="T3"/>
                </a:cxn>
                <a:cxn ang="0">
                  <a:pos x="T4" y="T5"/>
                </a:cxn>
                <a:cxn ang="0">
                  <a:pos x="T6" y="T7"/>
                </a:cxn>
                <a:cxn ang="0">
                  <a:pos x="T8" y="T9"/>
                </a:cxn>
              </a:cxnLst>
              <a:rect l="0" t="0" r="r" b="b"/>
              <a:pathLst>
                <a:path w="144" h="140">
                  <a:moveTo>
                    <a:pt x="144" y="137"/>
                  </a:moveTo>
                  <a:cubicBezTo>
                    <a:pt x="119" y="138"/>
                    <a:pt x="95" y="139"/>
                    <a:pt x="71" y="140"/>
                  </a:cubicBezTo>
                  <a:cubicBezTo>
                    <a:pt x="46" y="93"/>
                    <a:pt x="23" y="46"/>
                    <a:pt x="0" y="0"/>
                  </a:cubicBezTo>
                  <a:cubicBezTo>
                    <a:pt x="26" y="3"/>
                    <a:pt x="52" y="6"/>
                    <a:pt x="78" y="10"/>
                  </a:cubicBezTo>
                  <a:cubicBezTo>
                    <a:pt x="99" y="52"/>
                    <a:pt x="121" y="94"/>
                    <a:pt x="144"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89" name="í$ḻiḓe"/>
            <p:cNvSpPr/>
            <p:nvPr/>
          </p:nvSpPr>
          <p:spPr bwMode="auto">
            <a:xfrm>
              <a:off x="-5576882" y="7487427"/>
              <a:ext cx="666751" cy="171450"/>
            </a:xfrm>
            <a:custGeom>
              <a:avLst/>
              <a:gdLst>
                <a:gd name="T0" fmla="*/ 292 w 292"/>
                <a:gd name="T1" fmla="*/ 37 h 75"/>
                <a:gd name="T2" fmla="*/ 283 w 292"/>
                <a:gd name="T3" fmla="*/ 75 h 75"/>
                <a:gd name="T4" fmla="*/ 163 w 292"/>
                <a:gd name="T5" fmla="*/ 56 h 75"/>
                <a:gd name="T6" fmla="*/ 43 w 292"/>
                <a:gd name="T7" fmla="*/ 37 h 75"/>
                <a:gd name="T8" fmla="*/ 0 w 292"/>
                <a:gd name="T9" fmla="*/ 0 h 75"/>
                <a:gd name="T10" fmla="*/ 146 w 292"/>
                <a:gd name="T11" fmla="*/ 19 h 75"/>
                <a:gd name="T12" fmla="*/ 292 w 292"/>
                <a:gd name="T13" fmla="*/ 37 h 75"/>
              </a:gdLst>
              <a:ahLst/>
              <a:cxnLst>
                <a:cxn ang="0">
                  <a:pos x="T0" y="T1"/>
                </a:cxn>
                <a:cxn ang="0">
                  <a:pos x="T2" y="T3"/>
                </a:cxn>
                <a:cxn ang="0">
                  <a:pos x="T4" y="T5"/>
                </a:cxn>
                <a:cxn ang="0">
                  <a:pos x="T6" y="T7"/>
                </a:cxn>
                <a:cxn ang="0">
                  <a:pos x="T8" y="T9"/>
                </a:cxn>
                <a:cxn ang="0">
                  <a:pos x="T10" y="T11"/>
                </a:cxn>
                <a:cxn ang="0">
                  <a:pos x="T12" y="T13"/>
                </a:cxn>
              </a:cxnLst>
              <a:rect l="0" t="0" r="r" b="b"/>
              <a:pathLst>
                <a:path w="292" h="75">
                  <a:moveTo>
                    <a:pt x="292" y="37"/>
                  </a:moveTo>
                  <a:cubicBezTo>
                    <a:pt x="289" y="50"/>
                    <a:pt x="286" y="62"/>
                    <a:pt x="283" y="75"/>
                  </a:cubicBezTo>
                  <a:cubicBezTo>
                    <a:pt x="243" y="69"/>
                    <a:pt x="203" y="62"/>
                    <a:pt x="163" y="56"/>
                  </a:cubicBezTo>
                  <a:cubicBezTo>
                    <a:pt x="123" y="50"/>
                    <a:pt x="83" y="43"/>
                    <a:pt x="43" y="37"/>
                  </a:cubicBezTo>
                  <a:cubicBezTo>
                    <a:pt x="28" y="24"/>
                    <a:pt x="14" y="12"/>
                    <a:pt x="0" y="0"/>
                  </a:cubicBezTo>
                  <a:cubicBezTo>
                    <a:pt x="49" y="6"/>
                    <a:pt x="97" y="12"/>
                    <a:pt x="146" y="19"/>
                  </a:cubicBezTo>
                  <a:cubicBezTo>
                    <a:pt x="194" y="25"/>
                    <a:pt x="243" y="31"/>
                    <a:pt x="292"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90" name="îṩļíḑê"/>
            <p:cNvSpPr/>
            <p:nvPr/>
          </p:nvSpPr>
          <p:spPr bwMode="auto">
            <a:xfrm>
              <a:off x="-5540368" y="6946088"/>
              <a:ext cx="366712" cy="280987"/>
            </a:xfrm>
            <a:custGeom>
              <a:avLst/>
              <a:gdLst>
                <a:gd name="T0" fmla="*/ 115 w 161"/>
                <a:gd name="T1" fmla="*/ 14 h 123"/>
                <a:gd name="T2" fmla="*/ 161 w 161"/>
                <a:gd name="T3" fmla="*/ 123 h 123"/>
                <a:gd name="T4" fmla="*/ 60 w 161"/>
                <a:gd name="T5" fmla="*/ 116 h 123"/>
                <a:gd name="T6" fmla="*/ 0 w 161"/>
                <a:gd name="T7" fmla="*/ 0 h 123"/>
                <a:gd name="T8" fmla="*/ 115 w 161"/>
                <a:gd name="T9" fmla="*/ 14 h 123"/>
              </a:gdLst>
              <a:ahLst/>
              <a:cxnLst>
                <a:cxn ang="0">
                  <a:pos x="T0" y="T1"/>
                </a:cxn>
                <a:cxn ang="0">
                  <a:pos x="T2" y="T3"/>
                </a:cxn>
                <a:cxn ang="0">
                  <a:pos x="T4" y="T5"/>
                </a:cxn>
                <a:cxn ang="0">
                  <a:pos x="T6" y="T7"/>
                </a:cxn>
                <a:cxn ang="0">
                  <a:pos x="T8" y="T9"/>
                </a:cxn>
              </a:cxnLst>
              <a:rect l="0" t="0" r="r" b="b"/>
              <a:pathLst>
                <a:path w="161" h="123">
                  <a:moveTo>
                    <a:pt x="115" y="14"/>
                  </a:moveTo>
                  <a:cubicBezTo>
                    <a:pt x="130" y="50"/>
                    <a:pt x="146" y="87"/>
                    <a:pt x="161" y="123"/>
                  </a:cubicBezTo>
                  <a:cubicBezTo>
                    <a:pt x="128" y="121"/>
                    <a:pt x="94" y="119"/>
                    <a:pt x="60" y="116"/>
                  </a:cubicBezTo>
                  <a:cubicBezTo>
                    <a:pt x="39" y="77"/>
                    <a:pt x="19" y="38"/>
                    <a:pt x="0" y="0"/>
                  </a:cubicBezTo>
                  <a:cubicBezTo>
                    <a:pt x="38" y="5"/>
                    <a:pt x="77" y="9"/>
                    <a:pt x="115" y="14"/>
                  </a:cubicBezTo>
                  <a:close/>
                </a:path>
              </a:pathLst>
            </a:custGeom>
            <a:solidFill>
              <a:srgbClr val="D4CB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91" name="iśḻïḍê"/>
            <p:cNvSpPr/>
            <p:nvPr/>
          </p:nvSpPr>
          <p:spPr bwMode="auto">
            <a:xfrm>
              <a:off x="-6564307" y="8173227"/>
              <a:ext cx="996951" cy="233363"/>
            </a:xfrm>
            <a:custGeom>
              <a:avLst/>
              <a:gdLst>
                <a:gd name="T0" fmla="*/ 12 w 437"/>
                <a:gd name="T1" fmla="*/ 63 h 102"/>
                <a:gd name="T2" fmla="*/ 215 w 437"/>
                <a:gd name="T3" fmla="*/ 32 h 102"/>
                <a:gd name="T4" fmla="*/ 413 w 437"/>
                <a:gd name="T5" fmla="*/ 0 h 102"/>
                <a:gd name="T6" fmla="*/ 437 w 437"/>
                <a:gd name="T7" fmla="*/ 34 h 102"/>
                <a:gd name="T8" fmla="*/ 222 w 437"/>
                <a:gd name="T9" fmla="*/ 68 h 102"/>
                <a:gd name="T10" fmla="*/ 0 w 437"/>
                <a:gd name="T11" fmla="*/ 102 h 102"/>
                <a:gd name="T12" fmla="*/ 12 w 437"/>
                <a:gd name="T13" fmla="*/ 63 h 102"/>
              </a:gdLst>
              <a:ahLst/>
              <a:cxnLst>
                <a:cxn ang="0">
                  <a:pos x="T0" y="T1"/>
                </a:cxn>
                <a:cxn ang="0">
                  <a:pos x="T2" y="T3"/>
                </a:cxn>
                <a:cxn ang="0">
                  <a:pos x="T4" y="T5"/>
                </a:cxn>
                <a:cxn ang="0">
                  <a:pos x="T6" y="T7"/>
                </a:cxn>
                <a:cxn ang="0">
                  <a:pos x="T8" y="T9"/>
                </a:cxn>
                <a:cxn ang="0">
                  <a:pos x="T10" y="T11"/>
                </a:cxn>
                <a:cxn ang="0">
                  <a:pos x="T12" y="T13"/>
                </a:cxn>
              </a:cxnLst>
              <a:rect l="0" t="0" r="r" b="b"/>
              <a:pathLst>
                <a:path w="437" h="102">
                  <a:moveTo>
                    <a:pt x="12" y="63"/>
                  </a:moveTo>
                  <a:cubicBezTo>
                    <a:pt x="80" y="53"/>
                    <a:pt x="148" y="43"/>
                    <a:pt x="215" y="32"/>
                  </a:cubicBezTo>
                  <a:cubicBezTo>
                    <a:pt x="282" y="22"/>
                    <a:pt x="347" y="11"/>
                    <a:pt x="413" y="0"/>
                  </a:cubicBezTo>
                  <a:cubicBezTo>
                    <a:pt x="421" y="11"/>
                    <a:pt x="429" y="23"/>
                    <a:pt x="437" y="34"/>
                  </a:cubicBezTo>
                  <a:cubicBezTo>
                    <a:pt x="366" y="45"/>
                    <a:pt x="294" y="57"/>
                    <a:pt x="222" y="68"/>
                  </a:cubicBezTo>
                  <a:cubicBezTo>
                    <a:pt x="149" y="80"/>
                    <a:pt x="75" y="91"/>
                    <a:pt x="0" y="102"/>
                  </a:cubicBezTo>
                  <a:cubicBezTo>
                    <a:pt x="4" y="89"/>
                    <a:pt x="8" y="76"/>
                    <a:pt x="12"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92" name="i$ḻïḓê"/>
            <p:cNvSpPr/>
            <p:nvPr/>
          </p:nvSpPr>
          <p:spPr bwMode="auto">
            <a:xfrm>
              <a:off x="-6296019" y="8293877"/>
              <a:ext cx="498474" cy="550863"/>
            </a:xfrm>
            <a:custGeom>
              <a:avLst/>
              <a:gdLst>
                <a:gd name="T0" fmla="*/ 218 w 218"/>
                <a:gd name="T1" fmla="*/ 230 h 241"/>
                <a:gd name="T2" fmla="*/ 158 w 218"/>
                <a:gd name="T3" fmla="*/ 241 h 241"/>
                <a:gd name="T4" fmla="*/ 0 w 218"/>
                <a:gd name="T5" fmla="*/ 11 h 241"/>
                <a:gd name="T6" fmla="*/ 59 w 218"/>
                <a:gd name="T7" fmla="*/ 0 h 241"/>
                <a:gd name="T8" fmla="*/ 218 w 218"/>
                <a:gd name="T9" fmla="*/ 230 h 241"/>
              </a:gdLst>
              <a:ahLst/>
              <a:cxnLst>
                <a:cxn ang="0">
                  <a:pos x="T0" y="T1"/>
                </a:cxn>
                <a:cxn ang="0">
                  <a:pos x="T2" y="T3"/>
                </a:cxn>
                <a:cxn ang="0">
                  <a:pos x="T4" y="T5"/>
                </a:cxn>
                <a:cxn ang="0">
                  <a:pos x="T6" y="T7"/>
                </a:cxn>
                <a:cxn ang="0">
                  <a:pos x="T8" y="T9"/>
                </a:cxn>
              </a:cxnLst>
              <a:rect l="0" t="0" r="r" b="b"/>
              <a:pathLst>
                <a:path w="218" h="241">
                  <a:moveTo>
                    <a:pt x="218" y="230"/>
                  </a:moveTo>
                  <a:cubicBezTo>
                    <a:pt x="198" y="234"/>
                    <a:pt x="178" y="238"/>
                    <a:pt x="158" y="241"/>
                  </a:cubicBezTo>
                  <a:cubicBezTo>
                    <a:pt x="103" y="164"/>
                    <a:pt x="50" y="87"/>
                    <a:pt x="0" y="11"/>
                  </a:cubicBezTo>
                  <a:cubicBezTo>
                    <a:pt x="20" y="8"/>
                    <a:pt x="39" y="4"/>
                    <a:pt x="59" y="0"/>
                  </a:cubicBezTo>
                  <a:cubicBezTo>
                    <a:pt x="110" y="76"/>
                    <a:pt x="163" y="153"/>
                    <a:pt x="218" y="2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93" name="ïṡľídé"/>
            <p:cNvSpPr/>
            <p:nvPr/>
          </p:nvSpPr>
          <p:spPr bwMode="auto">
            <a:xfrm>
              <a:off x="-6656382" y="8500253"/>
              <a:ext cx="615951" cy="196850"/>
            </a:xfrm>
            <a:custGeom>
              <a:avLst/>
              <a:gdLst>
                <a:gd name="T0" fmla="*/ 14 w 270"/>
                <a:gd name="T1" fmla="*/ 42 h 86"/>
                <a:gd name="T2" fmla="*/ 239 w 270"/>
                <a:gd name="T3" fmla="*/ 0 h 86"/>
                <a:gd name="T4" fmla="*/ 270 w 270"/>
                <a:gd name="T5" fmla="*/ 36 h 86"/>
                <a:gd name="T6" fmla="*/ 137 w 270"/>
                <a:gd name="T7" fmla="*/ 61 h 86"/>
                <a:gd name="T8" fmla="*/ 0 w 270"/>
                <a:gd name="T9" fmla="*/ 86 h 86"/>
                <a:gd name="T10" fmla="*/ 14 w 270"/>
                <a:gd name="T11" fmla="*/ 42 h 86"/>
              </a:gdLst>
              <a:ahLst/>
              <a:cxnLst>
                <a:cxn ang="0">
                  <a:pos x="T0" y="T1"/>
                </a:cxn>
                <a:cxn ang="0">
                  <a:pos x="T2" y="T3"/>
                </a:cxn>
                <a:cxn ang="0">
                  <a:pos x="T4" y="T5"/>
                </a:cxn>
                <a:cxn ang="0">
                  <a:pos x="T6" y="T7"/>
                </a:cxn>
                <a:cxn ang="0">
                  <a:pos x="T8" y="T9"/>
                </a:cxn>
                <a:cxn ang="0">
                  <a:pos x="T10" y="T11"/>
                </a:cxn>
              </a:cxnLst>
              <a:rect l="0" t="0" r="r" b="b"/>
              <a:pathLst>
                <a:path w="270" h="86">
                  <a:moveTo>
                    <a:pt x="14" y="42"/>
                  </a:moveTo>
                  <a:cubicBezTo>
                    <a:pt x="90" y="28"/>
                    <a:pt x="164" y="14"/>
                    <a:pt x="239" y="0"/>
                  </a:cubicBezTo>
                  <a:cubicBezTo>
                    <a:pt x="249" y="12"/>
                    <a:pt x="260" y="24"/>
                    <a:pt x="270" y="36"/>
                  </a:cubicBezTo>
                  <a:cubicBezTo>
                    <a:pt x="226" y="45"/>
                    <a:pt x="181" y="53"/>
                    <a:pt x="137" y="61"/>
                  </a:cubicBezTo>
                  <a:cubicBezTo>
                    <a:pt x="91" y="70"/>
                    <a:pt x="46" y="78"/>
                    <a:pt x="0" y="86"/>
                  </a:cubicBezTo>
                  <a:cubicBezTo>
                    <a:pt x="5" y="71"/>
                    <a:pt x="9" y="57"/>
                    <a:pt x="14"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94" name="íṩ1îḋè"/>
            <p:cNvSpPr/>
            <p:nvPr/>
          </p:nvSpPr>
          <p:spPr bwMode="auto">
            <a:xfrm>
              <a:off x="-6561132" y="8579628"/>
              <a:ext cx="384175" cy="346075"/>
            </a:xfrm>
            <a:custGeom>
              <a:avLst/>
              <a:gdLst>
                <a:gd name="T0" fmla="*/ 168 w 168"/>
                <a:gd name="T1" fmla="*/ 143 h 151"/>
                <a:gd name="T2" fmla="*/ 104 w 168"/>
                <a:gd name="T3" fmla="*/ 151 h 151"/>
                <a:gd name="T4" fmla="*/ 0 w 168"/>
                <a:gd name="T5" fmla="*/ 8 h 151"/>
                <a:gd name="T6" fmla="*/ 63 w 168"/>
                <a:gd name="T7" fmla="*/ 0 h 151"/>
                <a:gd name="T8" fmla="*/ 168 w 168"/>
                <a:gd name="T9" fmla="*/ 143 h 151"/>
              </a:gdLst>
              <a:ahLst/>
              <a:cxnLst>
                <a:cxn ang="0">
                  <a:pos x="T0" y="T1"/>
                </a:cxn>
                <a:cxn ang="0">
                  <a:pos x="T2" y="T3"/>
                </a:cxn>
                <a:cxn ang="0">
                  <a:pos x="T4" y="T5"/>
                </a:cxn>
                <a:cxn ang="0">
                  <a:pos x="T6" y="T7"/>
                </a:cxn>
                <a:cxn ang="0">
                  <a:pos x="T8" y="T9"/>
                </a:cxn>
              </a:cxnLst>
              <a:rect l="0" t="0" r="r" b="b"/>
              <a:pathLst>
                <a:path w="168" h="151">
                  <a:moveTo>
                    <a:pt x="168" y="143"/>
                  </a:moveTo>
                  <a:cubicBezTo>
                    <a:pt x="146" y="146"/>
                    <a:pt x="125" y="148"/>
                    <a:pt x="104" y="151"/>
                  </a:cubicBezTo>
                  <a:cubicBezTo>
                    <a:pt x="68" y="103"/>
                    <a:pt x="34" y="55"/>
                    <a:pt x="0" y="8"/>
                  </a:cubicBezTo>
                  <a:cubicBezTo>
                    <a:pt x="21" y="5"/>
                    <a:pt x="42" y="3"/>
                    <a:pt x="63" y="0"/>
                  </a:cubicBezTo>
                  <a:cubicBezTo>
                    <a:pt x="97" y="48"/>
                    <a:pt x="132" y="95"/>
                    <a:pt x="168"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95" name="ísľïďê"/>
            <p:cNvSpPr/>
            <p:nvPr/>
          </p:nvSpPr>
          <p:spPr bwMode="auto">
            <a:xfrm>
              <a:off x="-6370633" y="8595503"/>
              <a:ext cx="393700" cy="247650"/>
            </a:xfrm>
            <a:custGeom>
              <a:avLst/>
              <a:gdLst>
                <a:gd name="T0" fmla="*/ 114 w 173"/>
                <a:gd name="T1" fmla="*/ 0 h 108"/>
                <a:gd name="T2" fmla="*/ 173 w 173"/>
                <a:gd name="T3" fmla="*/ 85 h 108"/>
                <a:gd name="T4" fmla="*/ 120 w 173"/>
                <a:gd name="T5" fmla="*/ 97 h 108"/>
                <a:gd name="T6" fmla="*/ 64 w 173"/>
                <a:gd name="T7" fmla="*/ 108 h 108"/>
                <a:gd name="T8" fmla="*/ 0 w 173"/>
                <a:gd name="T9" fmla="*/ 21 h 108"/>
                <a:gd name="T10" fmla="*/ 114 w 173"/>
                <a:gd name="T11" fmla="*/ 0 h 108"/>
              </a:gdLst>
              <a:ahLst/>
              <a:cxnLst>
                <a:cxn ang="0">
                  <a:pos x="T0" y="T1"/>
                </a:cxn>
                <a:cxn ang="0">
                  <a:pos x="T2" y="T3"/>
                </a:cxn>
                <a:cxn ang="0">
                  <a:pos x="T4" y="T5"/>
                </a:cxn>
                <a:cxn ang="0">
                  <a:pos x="T6" y="T7"/>
                </a:cxn>
                <a:cxn ang="0">
                  <a:pos x="T8" y="T9"/>
                </a:cxn>
                <a:cxn ang="0">
                  <a:pos x="T10" y="T11"/>
                </a:cxn>
              </a:cxnLst>
              <a:rect l="0" t="0" r="r" b="b"/>
              <a:pathLst>
                <a:path w="173" h="108">
                  <a:moveTo>
                    <a:pt x="114" y="0"/>
                  </a:moveTo>
                  <a:cubicBezTo>
                    <a:pt x="133" y="28"/>
                    <a:pt x="153" y="56"/>
                    <a:pt x="173" y="85"/>
                  </a:cubicBezTo>
                  <a:cubicBezTo>
                    <a:pt x="173" y="85"/>
                    <a:pt x="144" y="92"/>
                    <a:pt x="120" y="97"/>
                  </a:cubicBezTo>
                  <a:cubicBezTo>
                    <a:pt x="95" y="102"/>
                    <a:pt x="64" y="108"/>
                    <a:pt x="64" y="108"/>
                  </a:cubicBezTo>
                  <a:cubicBezTo>
                    <a:pt x="42" y="79"/>
                    <a:pt x="21" y="50"/>
                    <a:pt x="0" y="21"/>
                  </a:cubicBezTo>
                  <a:cubicBezTo>
                    <a:pt x="38" y="14"/>
                    <a:pt x="76" y="7"/>
                    <a:pt x="114" y="0"/>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96" name="îs1îḓé"/>
            <p:cNvSpPr/>
            <p:nvPr/>
          </p:nvSpPr>
          <p:spPr bwMode="auto">
            <a:xfrm>
              <a:off x="-4552945" y="7709678"/>
              <a:ext cx="60325" cy="6350"/>
            </a:xfrm>
            <a:custGeom>
              <a:avLst/>
              <a:gdLst>
                <a:gd name="T0" fmla="*/ 0 w 26"/>
                <a:gd name="T1" fmla="*/ 0 h 3"/>
                <a:gd name="T2" fmla="*/ 26 w 26"/>
                <a:gd name="T3" fmla="*/ 3 h 3"/>
                <a:gd name="T4" fmla="*/ 26 w 26"/>
                <a:gd name="T5" fmla="*/ 0 h 3"/>
                <a:gd name="T6" fmla="*/ 0 w 26"/>
                <a:gd name="T7" fmla="*/ 0 h 3"/>
              </a:gdLst>
              <a:ahLst/>
              <a:cxnLst>
                <a:cxn ang="0">
                  <a:pos x="T0" y="T1"/>
                </a:cxn>
                <a:cxn ang="0">
                  <a:pos x="T2" y="T3"/>
                </a:cxn>
                <a:cxn ang="0">
                  <a:pos x="T4" y="T5"/>
                </a:cxn>
                <a:cxn ang="0">
                  <a:pos x="T6" y="T7"/>
                </a:cxn>
              </a:cxnLst>
              <a:rect l="0" t="0" r="r" b="b"/>
              <a:pathLst>
                <a:path w="26" h="3">
                  <a:moveTo>
                    <a:pt x="0" y="0"/>
                  </a:moveTo>
                  <a:cubicBezTo>
                    <a:pt x="9" y="1"/>
                    <a:pt x="17" y="2"/>
                    <a:pt x="26" y="3"/>
                  </a:cubicBezTo>
                  <a:cubicBezTo>
                    <a:pt x="26" y="2"/>
                    <a:pt x="26" y="1"/>
                    <a:pt x="26" y="0"/>
                  </a:cubicBezTo>
                  <a:cubicBezTo>
                    <a:pt x="17" y="0"/>
                    <a:pt x="9" y="0"/>
                    <a:pt x="0" y="0"/>
                  </a:cubicBezTo>
                  <a:close/>
                </a:path>
              </a:pathLst>
            </a:custGeom>
            <a:solidFill>
              <a:srgbClr val="D4CB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97" name="ï$ľîḑe"/>
            <p:cNvSpPr/>
            <p:nvPr/>
          </p:nvSpPr>
          <p:spPr bwMode="auto">
            <a:xfrm>
              <a:off x="-6375394" y="7133414"/>
              <a:ext cx="704851" cy="752476"/>
            </a:xfrm>
            <a:custGeom>
              <a:avLst/>
              <a:gdLst>
                <a:gd name="T0" fmla="*/ 134 w 444"/>
                <a:gd name="T1" fmla="*/ 0 h 474"/>
                <a:gd name="T2" fmla="*/ 444 w 444"/>
                <a:gd name="T3" fmla="*/ 216 h 474"/>
                <a:gd name="T4" fmla="*/ 382 w 444"/>
                <a:gd name="T5" fmla="*/ 474 h 474"/>
                <a:gd name="T6" fmla="*/ 0 w 444"/>
                <a:gd name="T7" fmla="*/ 422 h 474"/>
                <a:gd name="T8" fmla="*/ 134 w 444"/>
                <a:gd name="T9" fmla="*/ 0 h 474"/>
              </a:gdLst>
              <a:ahLst/>
              <a:cxnLst>
                <a:cxn ang="0">
                  <a:pos x="T0" y="T1"/>
                </a:cxn>
                <a:cxn ang="0">
                  <a:pos x="T2" y="T3"/>
                </a:cxn>
                <a:cxn ang="0">
                  <a:pos x="T4" y="T5"/>
                </a:cxn>
                <a:cxn ang="0">
                  <a:pos x="T6" y="T7"/>
                </a:cxn>
                <a:cxn ang="0">
                  <a:pos x="T8" y="T9"/>
                </a:cxn>
              </a:cxnLst>
              <a:rect l="0" t="0" r="r" b="b"/>
              <a:pathLst>
                <a:path w="444" h="474">
                  <a:moveTo>
                    <a:pt x="134" y="0"/>
                  </a:moveTo>
                  <a:lnTo>
                    <a:pt x="444" y="216"/>
                  </a:lnTo>
                  <a:lnTo>
                    <a:pt x="382" y="474"/>
                  </a:lnTo>
                  <a:lnTo>
                    <a:pt x="0" y="422"/>
                  </a:lnTo>
                  <a:lnTo>
                    <a:pt x="134"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98" name="íṥľiḋè"/>
            <p:cNvSpPr/>
            <p:nvPr/>
          </p:nvSpPr>
          <p:spPr bwMode="auto">
            <a:xfrm>
              <a:off x="-5784845" y="7449327"/>
              <a:ext cx="192088" cy="458788"/>
            </a:xfrm>
            <a:custGeom>
              <a:avLst/>
              <a:gdLst>
                <a:gd name="T0" fmla="*/ 121 w 121"/>
                <a:gd name="T1" fmla="*/ 31 h 289"/>
                <a:gd name="T2" fmla="*/ 50 w 121"/>
                <a:gd name="T3" fmla="*/ 289 h 289"/>
                <a:gd name="T4" fmla="*/ 0 w 121"/>
                <a:gd name="T5" fmla="*/ 280 h 289"/>
                <a:gd name="T6" fmla="*/ 75 w 121"/>
                <a:gd name="T7" fmla="*/ 0 h 289"/>
                <a:gd name="T8" fmla="*/ 121 w 121"/>
                <a:gd name="T9" fmla="*/ 31 h 289"/>
              </a:gdLst>
              <a:ahLst/>
              <a:cxnLst>
                <a:cxn ang="0">
                  <a:pos x="T0" y="T1"/>
                </a:cxn>
                <a:cxn ang="0">
                  <a:pos x="T2" y="T3"/>
                </a:cxn>
                <a:cxn ang="0">
                  <a:pos x="T4" y="T5"/>
                </a:cxn>
                <a:cxn ang="0">
                  <a:pos x="T6" y="T7"/>
                </a:cxn>
                <a:cxn ang="0">
                  <a:pos x="T8" y="T9"/>
                </a:cxn>
              </a:cxnLst>
              <a:rect l="0" t="0" r="r" b="b"/>
              <a:pathLst>
                <a:path w="121" h="289">
                  <a:moveTo>
                    <a:pt x="121" y="31"/>
                  </a:moveTo>
                  <a:lnTo>
                    <a:pt x="50" y="289"/>
                  </a:lnTo>
                  <a:lnTo>
                    <a:pt x="0" y="280"/>
                  </a:lnTo>
                  <a:lnTo>
                    <a:pt x="75" y="0"/>
                  </a:lnTo>
                  <a:lnTo>
                    <a:pt x="121"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99" name="ïsľïde"/>
            <p:cNvSpPr/>
            <p:nvPr/>
          </p:nvSpPr>
          <p:spPr bwMode="auto">
            <a:xfrm>
              <a:off x="-6162670" y="7038163"/>
              <a:ext cx="1368425" cy="941388"/>
            </a:xfrm>
            <a:custGeom>
              <a:avLst/>
              <a:gdLst>
                <a:gd name="T0" fmla="*/ 13 w 600"/>
                <a:gd name="T1" fmla="*/ 0 h 412"/>
                <a:gd name="T2" fmla="*/ 0 w 600"/>
                <a:gd name="T3" fmla="*/ 42 h 412"/>
                <a:gd name="T4" fmla="*/ 555 w 600"/>
                <a:gd name="T5" fmla="*/ 412 h 412"/>
                <a:gd name="T6" fmla="*/ 600 w 600"/>
                <a:gd name="T7" fmla="*/ 391 h 412"/>
                <a:gd name="T8" fmla="*/ 13 w 600"/>
                <a:gd name="T9" fmla="*/ 0 h 412"/>
              </a:gdLst>
              <a:ahLst/>
              <a:cxnLst>
                <a:cxn ang="0">
                  <a:pos x="T0" y="T1"/>
                </a:cxn>
                <a:cxn ang="0">
                  <a:pos x="T2" y="T3"/>
                </a:cxn>
                <a:cxn ang="0">
                  <a:pos x="T4" y="T5"/>
                </a:cxn>
                <a:cxn ang="0">
                  <a:pos x="T6" y="T7"/>
                </a:cxn>
                <a:cxn ang="0">
                  <a:pos x="T8" y="T9"/>
                </a:cxn>
              </a:cxnLst>
              <a:rect l="0" t="0" r="r" b="b"/>
              <a:pathLst>
                <a:path w="600" h="412">
                  <a:moveTo>
                    <a:pt x="13" y="0"/>
                  </a:moveTo>
                  <a:cubicBezTo>
                    <a:pt x="0" y="42"/>
                    <a:pt x="0" y="42"/>
                    <a:pt x="0" y="42"/>
                  </a:cubicBezTo>
                  <a:cubicBezTo>
                    <a:pt x="181" y="172"/>
                    <a:pt x="366" y="295"/>
                    <a:pt x="555" y="412"/>
                  </a:cubicBezTo>
                  <a:cubicBezTo>
                    <a:pt x="566" y="403"/>
                    <a:pt x="583" y="396"/>
                    <a:pt x="600" y="391"/>
                  </a:cubicBezTo>
                  <a:cubicBezTo>
                    <a:pt x="400" y="263"/>
                    <a:pt x="204" y="132"/>
                    <a:pt x="13" y="0"/>
                  </a:cubicBez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00" name="ïṣ1íḍè"/>
            <p:cNvSpPr/>
            <p:nvPr/>
          </p:nvSpPr>
          <p:spPr bwMode="auto">
            <a:xfrm>
              <a:off x="-6162670" y="7038163"/>
              <a:ext cx="1276351" cy="881064"/>
            </a:xfrm>
            <a:custGeom>
              <a:avLst/>
              <a:gdLst>
                <a:gd name="T0" fmla="*/ 0 w 560"/>
                <a:gd name="T1" fmla="*/ 42 h 386"/>
                <a:gd name="T2" fmla="*/ 56 w 560"/>
                <a:gd name="T3" fmla="*/ 82 h 386"/>
                <a:gd name="T4" fmla="*/ 56 w 560"/>
                <a:gd name="T5" fmla="*/ 82 h 386"/>
                <a:gd name="T6" fmla="*/ 0 w 560"/>
                <a:gd name="T7" fmla="*/ 42 h 386"/>
                <a:gd name="T8" fmla="*/ 56 w 560"/>
                <a:gd name="T9" fmla="*/ 31 h 386"/>
                <a:gd name="T10" fmla="*/ 56 w 560"/>
                <a:gd name="T11" fmla="*/ 30 h 386"/>
                <a:gd name="T12" fmla="*/ 13 w 560"/>
                <a:gd name="T13" fmla="*/ 0 h 386"/>
                <a:gd name="T14" fmla="*/ 56 w 560"/>
                <a:gd name="T15" fmla="*/ 31 h 386"/>
                <a:gd name="T16" fmla="*/ 56 w 560"/>
                <a:gd name="T17" fmla="*/ 82 h 386"/>
                <a:gd name="T18" fmla="*/ 233 w 560"/>
                <a:gd name="T19" fmla="*/ 204 h 386"/>
                <a:gd name="T20" fmla="*/ 233 w 560"/>
                <a:gd name="T21" fmla="*/ 203 h 386"/>
                <a:gd name="T22" fmla="*/ 56 w 560"/>
                <a:gd name="T23" fmla="*/ 82 h 386"/>
                <a:gd name="T24" fmla="*/ 56 w 560"/>
                <a:gd name="T25" fmla="*/ 82 h 386"/>
                <a:gd name="T26" fmla="*/ 56 w 560"/>
                <a:gd name="T27" fmla="*/ 30 h 386"/>
                <a:gd name="T28" fmla="*/ 56 w 560"/>
                <a:gd name="T29" fmla="*/ 31 h 386"/>
                <a:gd name="T30" fmla="*/ 97 w 560"/>
                <a:gd name="T31" fmla="*/ 60 h 386"/>
                <a:gd name="T32" fmla="*/ 100 w 560"/>
                <a:gd name="T33" fmla="*/ 60 h 386"/>
                <a:gd name="T34" fmla="*/ 56 w 560"/>
                <a:gd name="T35" fmla="*/ 30 h 386"/>
                <a:gd name="T36" fmla="*/ 233 w 560"/>
                <a:gd name="T37" fmla="*/ 153 h 386"/>
                <a:gd name="T38" fmla="*/ 151 w 560"/>
                <a:gd name="T39" fmla="*/ 97 h 386"/>
                <a:gd name="T40" fmla="*/ 155 w 560"/>
                <a:gd name="T41" fmla="*/ 98 h 386"/>
                <a:gd name="T42" fmla="*/ 233 w 560"/>
                <a:gd name="T43" fmla="*/ 150 h 386"/>
                <a:gd name="T44" fmla="*/ 233 w 560"/>
                <a:gd name="T45" fmla="*/ 153 h 386"/>
                <a:gd name="T46" fmla="*/ 233 w 560"/>
                <a:gd name="T47" fmla="*/ 204 h 386"/>
                <a:gd name="T48" fmla="*/ 442 w 560"/>
                <a:gd name="T49" fmla="*/ 341 h 386"/>
                <a:gd name="T50" fmla="*/ 442 w 560"/>
                <a:gd name="T51" fmla="*/ 340 h 386"/>
                <a:gd name="T52" fmla="*/ 337 w 560"/>
                <a:gd name="T53" fmla="*/ 272 h 386"/>
                <a:gd name="T54" fmla="*/ 233 w 560"/>
                <a:gd name="T55" fmla="*/ 203 h 386"/>
                <a:gd name="T56" fmla="*/ 233 w 560"/>
                <a:gd name="T57" fmla="*/ 204 h 386"/>
                <a:gd name="T58" fmla="*/ 233 w 560"/>
                <a:gd name="T59" fmla="*/ 150 h 386"/>
                <a:gd name="T60" fmla="*/ 314 w 560"/>
                <a:gd name="T61" fmla="*/ 204 h 386"/>
                <a:gd name="T62" fmla="*/ 307 w 560"/>
                <a:gd name="T63" fmla="*/ 203 h 386"/>
                <a:gd name="T64" fmla="*/ 233 w 560"/>
                <a:gd name="T65" fmla="*/ 153 h 386"/>
                <a:gd name="T66" fmla="*/ 233 w 560"/>
                <a:gd name="T67" fmla="*/ 150 h 386"/>
                <a:gd name="T68" fmla="*/ 442 w 560"/>
                <a:gd name="T69" fmla="*/ 292 h 386"/>
                <a:gd name="T70" fmla="*/ 370 w 560"/>
                <a:gd name="T71" fmla="*/ 245 h 386"/>
                <a:gd name="T72" fmla="*/ 377 w 560"/>
                <a:gd name="T73" fmla="*/ 246 h 386"/>
                <a:gd name="T74" fmla="*/ 442 w 560"/>
                <a:gd name="T75" fmla="*/ 289 h 386"/>
                <a:gd name="T76" fmla="*/ 442 w 560"/>
                <a:gd name="T77" fmla="*/ 292 h 386"/>
                <a:gd name="T78" fmla="*/ 442 w 560"/>
                <a:gd name="T79" fmla="*/ 341 h 386"/>
                <a:gd name="T80" fmla="*/ 514 w 560"/>
                <a:gd name="T81" fmla="*/ 386 h 386"/>
                <a:gd name="T82" fmla="*/ 515 w 560"/>
                <a:gd name="T83" fmla="*/ 386 h 386"/>
                <a:gd name="T84" fmla="*/ 442 w 560"/>
                <a:gd name="T85" fmla="*/ 340 h 386"/>
                <a:gd name="T86" fmla="*/ 442 w 560"/>
                <a:gd name="T87" fmla="*/ 341 h 386"/>
                <a:gd name="T88" fmla="*/ 442 w 560"/>
                <a:gd name="T89" fmla="*/ 289 h 386"/>
                <a:gd name="T90" fmla="*/ 560 w 560"/>
                <a:gd name="T91" fmla="*/ 365 h 386"/>
                <a:gd name="T92" fmla="*/ 559 w 560"/>
                <a:gd name="T93" fmla="*/ 366 h 386"/>
                <a:gd name="T94" fmla="*/ 442 w 560"/>
                <a:gd name="T95" fmla="*/ 292 h 386"/>
                <a:gd name="T96" fmla="*/ 442 w 560"/>
                <a:gd name="T97" fmla="*/ 28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0" h="386">
                  <a:moveTo>
                    <a:pt x="0" y="42"/>
                  </a:moveTo>
                  <a:cubicBezTo>
                    <a:pt x="18" y="56"/>
                    <a:pt x="37" y="69"/>
                    <a:pt x="56" y="82"/>
                  </a:cubicBezTo>
                  <a:cubicBezTo>
                    <a:pt x="56" y="82"/>
                    <a:pt x="56" y="82"/>
                    <a:pt x="56" y="82"/>
                  </a:cubicBezTo>
                  <a:cubicBezTo>
                    <a:pt x="37" y="69"/>
                    <a:pt x="18" y="55"/>
                    <a:pt x="0" y="42"/>
                  </a:cubicBezTo>
                  <a:close/>
                  <a:moveTo>
                    <a:pt x="56" y="31"/>
                  </a:moveTo>
                  <a:cubicBezTo>
                    <a:pt x="56" y="30"/>
                    <a:pt x="56" y="30"/>
                    <a:pt x="56" y="30"/>
                  </a:cubicBezTo>
                  <a:cubicBezTo>
                    <a:pt x="42" y="20"/>
                    <a:pt x="27" y="10"/>
                    <a:pt x="13" y="0"/>
                  </a:cubicBezTo>
                  <a:cubicBezTo>
                    <a:pt x="27" y="10"/>
                    <a:pt x="42" y="20"/>
                    <a:pt x="56" y="31"/>
                  </a:cubicBezTo>
                  <a:close/>
                  <a:moveTo>
                    <a:pt x="56" y="82"/>
                  </a:moveTo>
                  <a:cubicBezTo>
                    <a:pt x="115" y="123"/>
                    <a:pt x="173" y="164"/>
                    <a:pt x="233" y="204"/>
                  </a:cubicBezTo>
                  <a:cubicBezTo>
                    <a:pt x="233" y="203"/>
                    <a:pt x="233" y="203"/>
                    <a:pt x="233" y="203"/>
                  </a:cubicBezTo>
                  <a:cubicBezTo>
                    <a:pt x="173" y="163"/>
                    <a:pt x="114" y="122"/>
                    <a:pt x="56" y="82"/>
                  </a:cubicBezTo>
                  <a:cubicBezTo>
                    <a:pt x="56" y="82"/>
                    <a:pt x="56" y="82"/>
                    <a:pt x="56" y="82"/>
                  </a:cubicBezTo>
                  <a:close/>
                  <a:moveTo>
                    <a:pt x="56" y="30"/>
                  </a:moveTo>
                  <a:cubicBezTo>
                    <a:pt x="56" y="31"/>
                    <a:pt x="56" y="31"/>
                    <a:pt x="56" y="31"/>
                  </a:cubicBezTo>
                  <a:cubicBezTo>
                    <a:pt x="70" y="40"/>
                    <a:pt x="83" y="50"/>
                    <a:pt x="97" y="60"/>
                  </a:cubicBezTo>
                  <a:cubicBezTo>
                    <a:pt x="100" y="60"/>
                    <a:pt x="100" y="60"/>
                    <a:pt x="100" y="60"/>
                  </a:cubicBezTo>
                  <a:cubicBezTo>
                    <a:pt x="85" y="50"/>
                    <a:pt x="71" y="40"/>
                    <a:pt x="56" y="30"/>
                  </a:cubicBezTo>
                  <a:close/>
                  <a:moveTo>
                    <a:pt x="233" y="153"/>
                  </a:moveTo>
                  <a:cubicBezTo>
                    <a:pt x="205" y="135"/>
                    <a:pt x="178" y="116"/>
                    <a:pt x="151" y="97"/>
                  </a:cubicBezTo>
                  <a:cubicBezTo>
                    <a:pt x="155" y="98"/>
                    <a:pt x="155" y="98"/>
                    <a:pt x="155" y="98"/>
                  </a:cubicBezTo>
                  <a:cubicBezTo>
                    <a:pt x="181" y="115"/>
                    <a:pt x="207" y="133"/>
                    <a:pt x="233" y="150"/>
                  </a:cubicBezTo>
                  <a:lnTo>
                    <a:pt x="233" y="153"/>
                  </a:lnTo>
                  <a:close/>
                  <a:moveTo>
                    <a:pt x="233" y="204"/>
                  </a:moveTo>
                  <a:cubicBezTo>
                    <a:pt x="302" y="250"/>
                    <a:pt x="372" y="296"/>
                    <a:pt x="442" y="341"/>
                  </a:cubicBezTo>
                  <a:cubicBezTo>
                    <a:pt x="442" y="340"/>
                    <a:pt x="442" y="340"/>
                    <a:pt x="442" y="340"/>
                  </a:cubicBezTo>
                  <a:cubicBezTo>
                    <a:pt x="407" y="318"/>
                    <a:pt x="371" y="295"/>
                    <a:pt x="337" y="272"/>
                  </a:cubicBezTo>
                  <a:cubicBezTo>
                    <a:pt x="301" y="249"/>
                    <a:pt x="267" y="226"/>
                    <a:pt x="233" y="203"/>
                  </a:cubicBezTo>
                  <a:cubicBezTo>
                    <a:pt x="233" y="204"/>
                    <a:pt x="233" y="204"/>
                    <a:pt x="233" y="204"/>
                  </a:cubicBezTo>
                  <a:close/>
                  <a:moveTo>
                    <a:pt x="233" y="150"/>
                  </a:moveTo>
                  <a:cubicBezTo>
                    <a:pt x="260" y="168"/>
                    <a:pt x="287" y="186"/>
                    <a:pt x="314" y="204"/>
                  </a:cubicBezTo>
                  <a:cubicBezTo>
                    <a:pt x="307" y="203"/>
                    <a:pt x="307" y="203"/>
                    <a:pt x="307" y="203"/>
                  </a:cubicBezTo>
                  <a:cubicBezTo>
                    <a:pt x="282" y="187"/>
                    <a:pt x="257" y="170"/>
                    <a:pt x="233" y="153"/>
                  </a:cubicBezTo>
                  <a:cubicBezTo>
                    <a:pt x="233" y="150"/>
                    <a:pt x="233" y="150"/>
                    <a:pt x="233" y="150"/>
                  </a:cubicBezTo>
                  <a:close/>
                  <a:moveTo>
                    <a:pt x="442" y="292"/>
                  </a:moveTo>
                  <a:cubicBezTo>
                    <a:pt x="418" y="276"/>
                    <a:pt x="394" y="261"/>
                    <a:pt x="370" y="245"/>
                  </a:cubicBezTo>
                  <a:cubicBezTo>
                    <a:pt x="377" y="246"/>
                    <a:pt x="377" y="246"/>
                    <a:pt x="377" y="246"/>
                  </a:cubicBezTo>
                  <a:cubicBezTo>
                    <a:pt x="399" y="260"/>
                    <a:pt x="420" y="275"/>
                    <a:pt x="442" y="289"/>
                  </a:cubicBezTo>
                  <a:lnTo>
                    <a:pt x="442" y="292"/>
                  </a:lnTo>
                  <a:close/>
                  <a:moveTo>
                    <a:pt x="442" y="341"/>
                  </a:moveTo>
                  <a:cubicBezTo>
                    <a:pt x="466" y="356"/>
                    <a:pt x="490" y="371"/>
                    <a:pt x="514" y="386"/>
                  </a:cubicBezTo>
                  <a:cubicBezTo>
                    <a:pt x="515" y="386"/>
                    <a:pt x="515" y="386"/>
                    <a:pt x="515" y="386"/>
                  </a:cubicBezTo>
                  <a:cubicBezTo>
                    <a:pt x="490" y="371"/>
                    <a:pt x="466" y="355"/>
                    <a:pt x="442" y="340"/>
                  </a:cubicBezTo>
                  <a:cubicBezTo>
                    <a:pt x="442" y="341"/>
                    <a:pt x="442" y="341"/>
                    <a:pt x="442" y="341"/>
                  </a:cubicBezTo>
                  <a:close/>
                  <a:moveTo>
                    <a:pt x="442" y="289"/>
                  </a:moveTo>
                  <a:cubicBezTo>
                    <a:pt x="481" y="314"/>
                    <a:pt x="521" y="340"/>
                    <a:pt x="560" y="365"/>
                  </a:cubicBezTo>
                  <a:cubicBezTo>
                    <a:pt x="559" y="366"/>
                    <a:pt x="559" y="366"/>
                    <a:pt x="559" y="366"/>
                  </a:cubicBezTo>
                  <a:cubicBezTo>
                    <a:pt x="519" y="341"/>
                    <a:pt x="481" y="317"/>
                    <a:pt x="442" y="292"/>
                  </a:cubicBezTo>
                  <a:lnTo>
                    <a:pt x="442" y="289"/>
                  </a:ln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01" name="íśliḍé"/>
            <p:cNvSpPr/>
            <p:nvPr/>
          </p:nvSpPr>
          <p:spPr bwMode="auto">
            <a:xfrm>
              <a:off x="-4527544" y="8100202"/>
              <a:ext cx="1649413" cy="438151"/>
            </a:xfrm>
            <a:custGeom>
              <a:avLst/>
              <a:gdLst>
                <a:gd name="T0" fmla="*/ 0 w 723"/>
                <a:gd name="T1" fmla="*/ 0 h 192"/>
                <a:gd name="T2" fmla="*/ 0 w 723"/>
                <a:gd name="T3" fmla="*/ 0 h 192"/>
                <a:gd name="T4" fmla="*/ 0 w 723"/>
                <a:gd name="T5" fmla="*/ 4 h 192"/>
                <a:gd name="T6" fmla="*/ 0 w 723"/>
                <a:gd name="T7" fmla="*/ 0 h 192"/>
                <a:gd name="T8" fmla="*/ 39 w 723"/>
                <a:gd name="T9" fmla="*/ 10 h 192"/>
                <a:gd name="T10" fmla="*/ 719 w 723"/>
                <a:gd name="T11" fmla="*/ 149 h 192"/>
                <a:gd name="T12" fmla="*/ 723 w 723"/>
                <a:gd name="T13" fmla="*/ 192 h 192"/>
                <a:gd name="T14" fmla="*/ 7 w 723"/>
                <a:gd name="T15" fmla="*/ 46 h 192"/>
                <a:gd name="T16" fmla="*/ 39 w 723"/>
                <a:gd name="T17" fmla="*/ 1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192">
                  <a:moveTo>
                    <a:pt x="0" y="0"/>
                  </a:moveTo>
                  <a:cubicBezTo>
                    <a:pt x="0" y="0"/>
                    <a:pt x="0" y="0"/>
                    <a:pt x="0" y="0"/>
                  </a:cubicBezTo>
                  <a:cubicBezTo>
                    <a:pt x="0" y="4"/>
                    <a:pt x="0" y="4"/>
                    <a:pt x="0" y="4"/>
                  </a:cubicBezTo>
                  <a:cubicBezTo>
                    <a:pt x="0" y="0"/>
                    <a:pt x="0" y="0"/>
                    <a:pt x="0" y="0"/>
                  </a:cubicBezTo>
                  <a:close/>
                  <a:moveTo>
                    <a:pt x="39" y="10"/>
                  </a:moveTo>
                  <a:cubicBezTo>
                    <a:pt x="265" y="63"/>
                    <a:pt x="492" y="109"/>
                    <a:pt x="719" y="149"/>
                  </a:cubicBezTo>
                  <a:cubicBezTo>
                    <a:pt x="723" y="192"/>
                    <a:pt x="723" y="192"/>
                    <a:pt x="723" y="192"/>
                  </a:cubicBezTo>
                  <a:cubicBezTo>
                    <a:pt x="487" y="151"/>
                    <a:pt x="248" y="103"/>
                    <a:pt x="7" y="46"/>
                  </a:cubicBezTo>
                  <a:cubicBezTo>
                    <a:pt x="20" y="35"/>
                    <a:pt x="31" y="22"/>
                    <a:pt x="39" y="10"/>
                  </a:cubicBezTo>
                  <a:close/>
                </a:path>
              </a:pathLst>
            </a:custGeom>
            <a:solidFill>
              <a:srgbClr val="CB95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02" name="ïṡļïḑê"/>
            <p:cNvSpPr/>
            <p:nvPr/>
          </p:nvSpPr>
          <p:spPr bwMode="auto">
            <a:xfrm>
              <a:off x="-2887656" y="8439928"/>
              <a:ext cx="774701" cy="487363"/>
            </a:xfrm>
            <a:custGeom>
              <a:avLst/>
              <a:gdLst>
                <a:gd name="T0" fmla="*/ 0 w 488"/>
                <a:gd name="T1" fmla="*/ 0 h 307"/>
                <a:gd name="T2" fmla="*/ 6 w 488"/>
                <a:gd name="T3" fmla="*/ 62 h 307"/>
                <a:gd name="T4" fmla="*/ 344 w 488"/>
                <a:gd name="T5" fmla="*/ 274 h 307"/>
                <a:gd name="T6" fmla="*/ 488 w 488"/>
                <a:gd name="T7" fmla="*/ 307 h 307"/>
                <a:gd name="T8" fmla="*/ 0 w 488"/>
                <a:gd name="T9" fmla="*/ 0 h 307"/>
              </a:gdLst>
              <a:ahLst/>
              <a:cxnLst>
                <a:cxn ang="0">
                  <a:pos x="T0" y="T1"/>
                </a:cxn>
                <a:cxn ang="0">
                  <a:pos x="T2" y="T3"/>
                </a:cxn>
                <a:cxn ang="0">
                  <a:pos x="T4" y="T5"/>
                </a:cxn>
                <a:cxn ang="0">
                  <a:pos x="T6" y="T7"/>
                </a:cxn>
                <a:cxn ang="0">
                  <a:pos x="T8" y="T9"/>
                </a:cxn>
              </a:cxnLst>
              <a:rect l="0" t="0" r="r" b="b"/>
              <a:pathLst>
                <a:path w="488" h="307">
                  <a:moveTo>
                    <a:pt x="0" y="0"/>
                  </a:moveTo>
                  <a:lnTo>
                    <a:pt x="6" y="62"/>
                  </a:lnTo>
                  <a:lnTo>
                    <a:pt x="344" y="274"/>
                  </a:lnTo>
                  <a:lnTo>
                    <a:pt x="488" y="307"/>
                  </a:lnTo>
                  <a:lnTo>
                    <a:pt x="0" y="0"/>
                  </a:ln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03" name="íṣḷidê"/>
            <p:cNvSpPr/>
            <p:nvPr/>
          </p:nvSpPr>
          <p:spPr bwMode="auto">
            <a:xfrm>
              <a:off x="-2992431" y="7519176"/>
              <a:ext cx="1668463" cy="512763"/>
            </a:xfrm>
            <a:custGeom>
              <a:avLst/>
              <a:gdLst>
                <a:gd name="T0" fmla="*/ 1031 w 1051"/>
                <a:gd name="T1" fmla="*/ 274 h 323"/>
                <a:gd name="T2" fmla="*/ 1051 w 1051"/>
                <a:gd name="T3" fmla="*/ 323 h 323"/>
                <a:gd name="T4" fmla="*/ 9 w 1051"/>
                <a:gd name="T5" fmla="*/ 48 h 323"/>
                <a:gd name="T6" fmla="*/ 0 w 1051"/>
                <a:gd name="T7" fmla="*/ 0 h 323"/>
                <a:gd name="T8" fmla="*/ 1031 w 1051"/>
                <a:gd name="T9" fmla="*/ 274 h 323"/>
              </a:gdLst>
              <a:ahLst/>
              <a:cxnLst>
                <a:cxn ang="0">
                  <a:pos x="T0" y="T1"/>
                </a:cxn>
                <a:cxn ang="0">
                  <a:pos x="T2" y="T3"/>
                </a:cxn>
                <a:cxn ang="0">
                  <a:pos x="T4" y="T5"/>
                </a:cxn>
                <a:cxn ang="0">
                  <a:pos x="T6" y="T7"/>
                </a:cxn>
                <a:cxn ang="0">
                  <a:pos x="T8" y="T9"/>
                </a:cxn>
              </a:cxnLst>
              <a:rect l="0" t="0" r="r" b="b"/>
              <a:pathLst>
                <a:path w="1051" h="323">
                  <a:moveTo>
                    <a:pt x="1031" y="274"/>
                  </a:moveTo>
                  <a:lnTo>
                    <a:pt x="1051" y="323"/>
                  </a:lnTo>
                  <a:lnTo>
                    <a:pt x="9" y="48"/>
                  </a:lnTo>
                  <a:lnTo>
                    <a:pt x="0" y="0"/>
                  </a:lnTo>
                  <a:lnTo>
                    <a:pt x="1031" y="274"/>
                  </a:ln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04" name="i$ḻidê"/>
            <p:cNvSpPr/>
            <p:nvPr/>
          </p:nvSpPr>
          <p:spPr bwMode="auto">
            <a:xfrm>
              <a:off x="-4330694" y="7519176"/>
              <a:ext cx="1352551" cy="538163"/>
            </a:xfrm>
            <a:custGeom>
              <a:avLst/>
              <a:gdLst>
                <a:gd name="T0" fmla="*/ 843 w 852"/>
                <a:gd name="T1" fmla="*/ 0 h 339"/>
                <a:gd name="T2" fmla="*/ 852 w 852"/>
                <a:gd name="T3" fmla="*/ 46 h 339"/>
                <a:gd name="T4" fmla="*/ 5 w 852"/>
                <a:gd name="T5" fmla="*/ 339 h 339"/>
                <a:gd name="T6" fmla="*/ 0 w 852"/>
                <a:gd name="T7" fmla="*/ 293 h 339"/>
                <a:gd name="T8" fmla="*/ 843 w 852"/>
                <a:gd name="T9" fmla="*/ 0 h 339"/>
              </a:gdLst>
              <a:ahLst/>
              <a:cxnLst>
                <a:cxn ang="0">
                  <a:pos x="T0" y="T1"/>
                </a:cxn>
                <a:cxn ang="0">
                  <a:pos x="T2" y="T3"/>
                </a:cxn>
                <a:cxn ang="0">
                  <a:pos x="T4" y="T5"/>
                </a:cxn>
                <a:cxn ang="0">
                  <a:pos x="T6" y="T7"/>
                </a:cxn>
                <a:cxn ang="0">
                  <a:pos x="T8" y="T9"/>
                </a:cxn>
              </a:cxnLst>
              <a:rect l="0" t="0" r="r" b="b"/>
              <a:pathLst>
                <a:path w="852" h="339">
                  <a:moveTo>
                    <a:pt x="843" y="0"/>
                  </a:moveTo>
                  <a:lnTo>
                    <a:pt x="852" y="46"/>
                  </a:lnTo>
                  <a:lnTo>
                    <a:pt x="5" y="339"/>
                  </a:lnTo>
                  <a:lnTo>
                    <a:pt x="0" y="293"/>
                  </a:lnTo>
                  <a:lnTo>
                    <a:pt x="843" y="0"/>
                  </a:lnTo>
                  <a:close/>
                </a:path>
              </a:pathLst>
            </a:custGeom>
            <a:solidFill>
              <a:srgbClr val="CB95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05" name="îṣ1ïḓe"/>
            <p:cNvSpPr/>
            <p:nvPr/>
          </p:nvSpPr>
          <p:spPr bwMode="auto">
            <a:xfrm>
              <a:off x="-6399208" y="7803339"/>
              <a:ext cx="1392238" cy="269875"/>
            </a:xfrm>
            <a:custGeom>
              <a:avLst/>
              <a:gdLst>
                <a:gd name="T0" fmla="*/ 590 w 610"/>
                <a:gd name="T1" fmla="*/ 77 h 118"/>
                <a:gd name="T2" fmla="*/ 10 w 610"/>
                <a:gd name="T3" fmla="*/ 0 h 118"/>
                <a:gd name="T4" fmla="*/ 0 w 610"/>
                <a:gd name="T5" fmla="*/ 33 h 118"/>
                <a:gd name="T6" fmla="*/ 587 w 610"/>
                <a:gd name="T7" fmla="*/ 112 h 118"/>
                <a:gd name="T8" fmla="*/ 590 w 610"/>
                <a:gd name="T9" fmla="*/ 77 h 118"/>
              </a:gdLst>
              <a:ahLst/>
              <a:cxnLst>
                <a:cxn ang="0">
                  <a:pos x="T0" y="T1"/>
                </a:cxn>
                <a:cxn ang="0">
                  <a:pos x="T2" y="T3"/>
                </a:cxn>
                <a:cxn ang="0">
                  <a:pos x="T4" y="T5"/>
                </a:cxn>
                <a:cxn ang="0">
                  <a:pos x="T6" y="T7"/>
                </a:cxn>
                <a:cxn ang="0">
                  <a:pos x="T8" y="T9"/>
                </a:cxn>
              </a:cxnLst>
              <a:rect l="0" t="0" r="r" b="b"/>
              <a:pathLst>
                <a:path w="610" h="118">
                  <a:moveTo>
                    <a:pt x="590" y="77"/>
                  </a:moveTo>
                  <a:cubicBezTo>
                    <a:pt x="10" y="0"/>
                    <a:pt x="10" y="0"/>
                    <a:pt x="10" y="0"/>
                  </a:cubicBezTo>
                  <a:cubicBezTo>
                    <a:pt x="0" y="33"/>
                    <a:pt x="0" y="33"/>
                    <a:pt x="0" y="33"/>
                  </a:cubicBezTo>
                  <a:cubicBezTo>
                    <a:pt x="0" y="33"/>
                    <a:pt x="577" y="118"/>
                    <a:pt x="587" y="112"/>
                  </a:cubicBezTo>
                  <a:cubicBezTo>
                    <a:pt x="596" y="105"/>
                    <a:pt x="610" y="80"/>
                    <a:pt x="590" y="77"/>
                  </a:cubicBez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06" name="îṡḷiḋè"/>
            <p:cNvSpPr/>
            <p:nvPr/>
          </p:nvSpPr>
          <p:spPr bwMode="auto">
            <a:xfrm>
              <a:off x="-4703756" y="7061977"/>
              <a:ext cx="207963" cy="788989"/>
            </a:xfrm>
            <a:custGeom>
              <a:avLst/>
              <a:gdLst>
                <a:gd name="T0" fmla="*/ 91 w 91"/>
                <a:gd name="T1" fmla="*/ 7 h 345"/>
                <a:gd name="T2" fmla="*/ 38 w 91"/>
                <a:gd name="T3" fmla="*/ 0 h 345"/>
                <a:gd name="T4" fmla="*/ 0 w 91"/>
                <a:gd name="T5" fmla="*/ 340 h 345"/>
                <a:gd name="T6" fmla="*/ 30 w 91"/>
                <a:gd name="T7" fmla="*/ 341 h 345"/>
                <a:gd name="T8" fmla="*/ 59 w 91"/>
                <a:gd name="T9" fmla="*/ 345 h 345"/>
                <a:gd name="T10" fmla="*/ 91 w 91"/>
                <a:gd name="T11" fmla="*/ 7 h 345"/>
              </a:gdLst>
              <a:ahLst/>
              <a:cxnLst>
                <a:cxn ang="0">
                  <a:pos x="T0" y="T1"/>
                </a:cxn>
                <a:cxn ang="0">
                  <a:pos x="T2" y="T3"/>
                </a:cxn>
                <a:cxn ang="0">
                  <a:pos x="T4" y="T5"/>
                </a:cxn>
                <a:cxn ang="0">
                  <a:pos x="T6" y="T7"/>
                </a:cxn>
                <a:cxn ang="0">
                  <a:pos x="T8" y="T9"/>
                </a:cxn>
                <a:cxn ang="0">
                  <a:pos x="T10" y="T11"/>
                </a:cxn>
              </a:cxnLst>
              <a:rect l="0" t="0" r="r" b="b"/>
              <a:pathLst>
                <a:path w="91" h="345">
                  <a:moveTo>
                    <a:pt x="91" y="7"/>
                  </a:moveTo>
                  <a:cubicBezTo>
                    <a:pt x="38" y="0"/>
                    <a:pt x="38" y="0"/>
                    <a:pt x="38" y="0"/>
                  </a:cubicBezTo>
                  <a:cubicBezTo>
                    <a:pt x="0" y="340"/>
                    <a:pt x="0" y="340"/>
                    <a:pt x="0" y="340"/>
                  </a:cubicBezTo>
                  <a:cubicBezTo>
                    <a:pt x="11" y="339"/>
                    <a:pt x="21" y="340"/>
                    <a:pt x="30" y="341"/>
                  </a:cubicBezTo>
                  <a:cubicBezTo>
                    <a:pt x="43" y="343"/>
                    <a:pt x="53" y="344"/>
                    <a:pt x="59" y="345"/>
                  </a:cubicBezTo>
                  <a:lnTo>
                    <a:pt x="91" y="7"/>
                  </a:ln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07" name="îṡ1ïḋê"/>
            <p:cNvSpPr/>
            <p:nvPr/>
          </p:nvSpPr>
          <p:spPr bwMode="auto">
            <a:xfrm>
              <a:off x="-6751632" y="8122427"/>
              <a:ext cx="1982788" cy="877889"/>
            </a:xfrm>
            <a:custGeom>
              <a:avLst/>
              <a:gdLst>
                <a:gd name="T0" fmla="*/ 816 w 869"/>
                <a:gd name="T1" fmla="*/ 0 h 384"/>
                <a:gd name="T2" fmla="*/ 639 w 869"/>
                <a:gd name="T3" fmla="*/ 174 h 384"/>
                <a:gd name="T4" fmla="*/ 400 w 869"/>
                <a:gd name="T5" fmla="*/ 275 h 384"/>
                <a:gd name="T6" fmla="*/ 13 w 869"/>
                <a:gd name="T7" fmla="*/ 345 h 384"/>
                <a:gd name="T8" fmla="*/ 0 w 869"/>
                <a:gd name="T9" fmla="*/ 384 h 384"/>
                <a:gd name="T10" fmla="*/ 433 w 869"/>
                <a:gd name="T11" fmla="*/ 312 h 384"/>
                <a:gd name="T12" fmla="*/ 694 w 869"/>
                <a:gd name="T13" fmla="*/ 202 h 384"/>
                <a:gd name="T14" fmla="*/ 869 w 869"/>
                <a:gd name="T15" fmla="*/ 33 h 384"/>
                <a:gd name="T16" fmla="*/ 816 w 869"/>
                <a:gd name="T1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9" h="384">
                  <a:moveTo>
                    <a:pt x="816" y="0"/>
                  </a:moveTo>
                  <a:cubicBezTo>
                    <a:pt x="787" y="48"/>
                    <a:pt x="736" y="113"/>
                    <a:pt x="639" y="174"/>
                  </a:cubicBezTo>
                  <a:cubicBezTo>
                    <a:pt x="579" y="210"/>
                    <a:pt x="501" y="246"/>
                    <a:pt x="400" y="275"/>
                  </a:cubicBezTo>
                  <a:cubicBezTo>
                    <a:pt x="297" y="305"/>
                    <a:pt x="170" y="329"/>
                    <a:pt x="13" y="345"/>
                  </a:cubicBezTo>
                  <a:cubicBezTo>
                    <a:pt x="8" y="358"/>
                    <a:pt x="4" y="371"/>
                    <a:pt x="0" y="384"/>
                  </a:cubicBezTo>
                  <a:cubicBezTo>
                    <a:pt x="176" y="369"/>
                    <a:pt x="319" y="344"/>
                    <a:pt x="433" y="312"/>
                  </a:cubicBezTo>
                  <a:cubicBezTo>
                    <a:pt x="544" y="280"/>
                    <a:pt x="629" y="241"/>
                    <a:pt x="694" y="202"/>
                  </a:cubicBezTo>
                  <a:cubicBezTo>
                    <a:pt x="786" y="143"/>
                    <a:pt x="838" y="82"/>
                    <a:pt x="869" y="33"/>
                  </a:cubicBezTo>
                  <a:cubicBezTo>
                    <a:pt x="849" y="25"/>
                    <a:pt x="829" y="13"/>
                    <a:pt x="816" y="0"/>
                  </a:cubicBez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08" name="îSļîḍè"/>
            <p:cNvSpPr/>
            <p:nvPr/>
          </p:nvSpPr>
          <p:spPr bwMode="auto">
            <a:xfrm>
              <a:off x="-3044818" y="6968314"/>
              <a:ext cx="860426" cy="766763"/>
            </a:xfrm>
            <a:custGeom>
              <a:avLst/>
              <a:gdLst>
                <a:gd name="T0" fmla="*/ 542 w 542"/>
                <a:gd name="T1" fmla="*/ 483 h 483"/>
                <a:gd name="T2" fmla="*/ 0 w 542"/>
                <a:gd name="T3" fmla="*/ 0 h 483"/>
                <a:gd name="T4" fmla="*/ 6 w 542"/>
                <a:gd name="T5" fmla="*/ 64 h 483"/>
                <a:gd name="T6" fmla="*/ 429 w 542"/>
                <a:gd name="T7" fmla="*/ 452 h 483"/>
                <a:gd name="T8" fmla="*/ 542 w 542"/>
                <a:gd name="T9" fmla="*/ 483 h 483"/>
              </a:gdLst>
              <a:ahLst/>
              <a:cxnLst>
                <a:cxn ang="0">
                  <a:pos x="T0" y="T1"/>
                </a:cxn>
                <a:cxn ang="0">
                  <a:pos x="T2" y="T3"/>
                </a:cxn>
                <a:cxn ang="0">
                  <a:pos x="T4" y="T5"/>
                </a:cxn>
                <a:cxn ang="0">
                  <a:pos x="T6" y="T7"/>
                </a:cxn>
                <a:cxn ang="0">
                  <a:pos x="T8" y="T9"/>
                </a:cxn>
              </a:cxnLst>
              <a:rect l="0" t="0" r="r" b="b"/>
              <a:pathLst>
                <a:path w="542" h="483">
                  <a:moveTo>
                    <a:pt x="542" y="483"/>
                  </a:moveTo>
                  <a:lnTo>
                    <a:pt x="0" y="0"/>
                  </a:lnTo>
                  <a:lnTo>
                    <a:pt x="6" y="64"/>
                  </a:lnTo>
                  <a:lnTo>
                    <a:pt x="429" y="452"/>
                  </a:lnTo>
                  <a:lnTo>
                    <a:pt x="542" y="483"/>
                  </a:ln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09" name="íšļiḍè"/>
            <p:cNvSpPr/>
            <p:nvPr/>
          </p:nvSpPr>
          <p:spPr bwMode="auto">
            <a:xfrm>
              <a:off x="-3484556" y="6695265"/>
              <a:ext cx="449263" cy="374651"/>
            </a:xfrm>
            <a:custGeom>
              <a:avLst/>
              <a:gdLst>
                <a:gd name="T0" fmla="*/ 50 w 283"/>
                <a:gd name="T1" fmla="*/ 0 h 236"/>
                <a:gd name="T2" fmla="*/ 277 w 283"/>
                <a:gd name="T3" fmla="*/ 172 h 236"/>
                <a:gd name="T4" fmla="*/ 283 w 283"/>
                <a:gd name="T5" fmla="*/ 236 h 236"/>
                <a:gd name="T6" fmla="*/ 0 w 283"/>
                <a:gd name="T7" fmla="*/ 18 h 236"/>
                <a:gd name="T8" fmla="*/ 50 w 283"/>
                <a:gd name="T9" fmla="*/ 0 h 236"/>
              </a:gdLst>
              <a:ahLst/>
              <a:cxnLst>
                <a:cxn ang="0">
                  <a:pos x="T0" y="T1"/>
                </a:cxn>
                <a:cxn ang="0">
                  <a:pos x="T2" y="T3"/>
                </a:cxn>
                <a:cxn ang="0">
                  <a:pos x="T4" y="T5"/>
                </a:cxn>
                <a:cxn ang="0">
                  <a:pos x="T6" y="T7"/>
                </a:cxn>
                <a:cxn ang="0">
                  <a:pos x="T8" y="T9"/>
                </a:cxn>
              </a:cxnLst>
              <a:rect l="0" t="0" r="r" b="b"/>
              <a:pathLst>
                <a:path w="283" h="236">
                  <a:moveTo>
                    <a:pt x="50" y="0"/>
                  </a:moveTo>
                  <a:lnTo>
                    <a:pt x="277" y="172"/>
                  </a:lnTo>
                  <a:lnTo>
                    <a:pt x="283" y="236"/>
                  </a:lnTo>
                  <a:lnTo>
                    <a:pt x="0" y="18"/>
                  </a:lnTo>
                  <a:lnTo>
                    <a:pt x="50" y="0"/>
                  </a:lnTo>
                  <a:close/>
                </a:path>
              </a:pathLst>
            </a:custGeom>
            <a:solidFill>
              <a:srgbClr val="CB95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10" name="íṡ1íḑê"/>
            <p:cNvSpPr/>
            <p:nvPr/>
          </p:nvSpPr>
          <p:spPr bwMode="auto">
            <a:xfrm>
              <a:off x="-3052756" y="6890527"/>
              <a:ext cx="1450975" cy="311150"/>
            </a:xfrm>
            <a:custGeom>
              <a:avLst/>
              <a:gdLst>
                <a:gd name="T0" fmla="*/ 0 w 914"/>
                <a:gd name="T1" fmla="*/ 0 h 196"/>
                <a:gd name="T2" fmla="*/ 896 w 914"/>
                <a:gd name="T3" fmla="*/ 147 h 196"/>
                <a:gd name="T4" fmla="*/ 914 w 914"/>
                <a:gd name="T5" fmla="*/ 196 h 196"/>
                <a:gd name="T6" fmla="*/ 4 w 914"/>
                <a:gd name="T7" fmla="*/ 48 h 196"/>
                <a:gd name="T8" fmla="*/ 0 w 914"/>
                <a:gd name="T9" fmla="*/ 0 h 196"/>
              </a:gdLst>
              <a:ahLst/>
              <a:cxnLst>
                <a:cxn ang="0">
                  <a:pos x="T0" y="T1"/>
                </a:cxn>
                <a:cxn ang="0">
                  <a:pos x="T2" y="T3"/>
                </a:cxn>
                <a:cxn ang="0">
                  <a:pos x="T4" y="T5"/>
                </a:cxn>
                <a:cxn ang="0">
                  <a:pos x="T6" y="T7"/>
                </a:cxn>
                <a:cxn ang="0">
                  <a:pos x="T8" y="T9"/>
                </a:cxn>
              </a:cxnLst>
              <a:rect l="0" t="0" r="r" b="b"/>
              <a:pathLst>
                <a:path w="914" h="196">
                  <a:moveTo>
                    <a:pt x="0" y="0"/>
                  </a:moveTo>
                  <a:lnTo>
                    <a:pt x="896" y="147"/>
                  </a:lnTo>
                  <a:lnTo>
                    <a:pt x="914" y="196"/>
                  </a:lnTo>
                  <a:lnTo>
                    <a:pt x="4" y="48"/>
                  </a:lnTo>
                  <a:lnTo>
                    <a:pt x="0" y="0"/>
                  </a:ln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11" name="îṧļîḋe"/>
            <p:cNvSpPr/>
            <p:nvPr/>
          </p:nvSpPr>
          <p:spPr bwMode="auto">
            <a:xfrm>
              <a:off x="-4491032" y="6890527"/>
              <a:ext cx="1449388" cy="819151"/>
            </a:xfrm>
            <a:custGeom>
              <a:avLst/>
              <a:gdLst>
                <a:gd name="T0" fmla="*/ 630 w 635"/>
                <a:gd name="T1" fmla="*/ 0 h 358"/>
                <a:gd name="T2" fmla="*/ 635 w 635"/>
                <a:gd name="T3" fmla="*/ 34 h 358"/>
                <a:gd name="T4" fmla="*/ 0 w 635"/>
                <a:gd name="T5" fmla="*/ 358 h 358"/>
                <a:gd name="T6" fmla="*/ 4 w 635"/>
                <a:gd name="T7" fmla="*/ 319 h 358"/>
                <a:gd name="T8" fmla="*/ 630 w 635"/>
                <a:gd name="T9" fmla="*/ 0 h 358"/>
              </a:gdLst>
              <a:ahLst/>
              <a:cxnLst>
                <a:cxn ang="0">
                  <a:pos x="T0" y="T1"/>
                </a:cxn>
                <a:cxn ang="0">
                  <a:pos x="T2" y="T3"/>
                </a:cxn>
                <a:cxn ang="0">
                  <a:pos x="T4" y="T5"/>
                </a:cxn>
                <a:cxn ang="0">
                  <a:pos x="T6" y="T7"/>
                </a:cxn>
                <a:cxn ang="0">
                  <a:pos x="T8" y="T9"/>
                </a:cxn>
              </a:cxnLst>
              <a:rect l="0" t="0" r="r" b="b"/>
              <a:pathLst>
                <a:path w="635" h="358">
                  <a:moveTo>
                    <a:pt x="630" y="0"/>
                  </a:moveTo>
                  <a:cubicBezTo>
                    <a:pt x="632" y="11"/>
                    <a:pt x="633" y="23"/>
                    <a:pt x="635" y="34"/>
                  </a:cubicBezTo>
                  <a:cubicBezTo>
                    <a:pt x="426" y="144"/>
                    <a:pt x="214" y="251"/>
                    <a:pt x="0" y="358"/>
                  </a:cubicBezTo>
                  <a:cubicBezTo>
                    <a:pt x="2" y="345"/>
                    <a:pt x="3" y="332"/>
                    <a:pt x="4" y="319"/>
                  </a:cubicBezTo>
                  <a:cubicBezTo>
                    <a:pt x="213" y="213"/>
                    <a:pt x="421" y="106"/>
                    <a:pt x="630" y="0"/>
                  </a:cubicBezTo>
                  <a:close/>
                </a:path>
              </a:pathLst>
            </a:custGeom>
            <a:solidFill>
              <a:srgbClr val="CB95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12" name="iśľíḋé"/>
            <p:cNvSpPr/>
            <p:nvPr/>
          </p:nvSpPr>
          <p:spPr bwMode="auto">
            <a:xfrm>
              <a:off x="-4557707" y="7622366"/>
              <a:ext cx="71438" cy="87313"/>
            </a:xfrm>
            <a:custGeom>
              <a:avLst/>
              <a:gdLst>
                <a:gd name="T0" fmla="*/ 45 w 45"/>
                <a:gd name="T1" fmla="*/ 3 h 55"/>
                <a:gd name="T2" fmla="*/ 0 w 45"/>
                <a:gd name="T3" fmla="*/ 0 h 55"/>
                <a:gd name="T4" fmla="*/ 0 w 45"/>
                <a:gd name="T5" fmla="*/ 55 h 55"/>
                <a:gd name="T6" fmla="*/ 41 w 45"/>
                <a:gd name="T7" fmla="*/ 55 h 55"/>
                <a:gd name="T8" fmla="*/ 45 w 45"/>
                <a:gd name="T9" fmla="*/ 3 h 55"/>
              </a:gdLst>
              <a:ahLst/>
              <a:cxnLst>
                <a:cxn ang="0">
                  <a:pos x="T0" y="T1"/>
                </a:cxn>
                <a:cxn ang="0">
                  <a:pos x="T2" y="T3"/>
                </a:cxn>
                <a:cxn ang="0">
                  <a:pos x="T4" y="T5"/>
                </a:cxn>
                <a:cxn ang="0">
                  <a:pos x="T6" y="T7"/>
                </a:cxn>
                <a:cxn ang="0">
                  <a:pos x="T8" y="T9"/>
                </a:cxn>
              </a:cxnLst>
              <a:rect l="0" t="0" r="r" b="b"/>
              <a:pathLst>
                <a:path w="45" h="55">
                  <a:moveTo>
                    <a:pt x="45" y="3"/>
                  </a:moveTo>
                  <a:lnTo>
                    <a:pt x="0" y="0"/>
                  </a:lnTo>
                  <a:lnTo>
                    <a:pt x="0" y="55"/>
                  </a:lnTo>
                  <a:lnTo>
                    <a:pt x="41" y="55"/>
                  </a:lnTo>
                  <a:lnTo>
                    <a:pt x="45" y="3"/>
                  </a:ln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13" name="î$ḻïḍe"/>
            <p:cNvSpPr/>
            <p:nvPr/>
          </p:nvSpPr>
          <p:spPr bwMode="auto">
            <a:xfrm>
              <a:off x="-2720968" y="7965267"/>
              <a:ext cx="1651000" cy="817564"/>
            </a:xfrm>
            <a:custGeom>
              <a:avLst/>
              <a:gdLst>
                <a:gd name="T0" fmla="*/ 723 w 723"/>
                <a:gd name="T1" fmla="*/ 358 h 358"/>
                <a:gd name="T2" fmla="*/ 337 w 723"/>
                <a:gd name="T3" fmla="*/ 181 h 358"/>
                <a:gd name="T4" fmla="*/ 0 w 723"/>
                <a:gd name="T5" fmla="*/ 19 h 358"/>
                <a:gd name="T6" fmla="*/ 30 w 723"/>
                <a:gd name="T7" fmla="*/ 0 h 358"/>
                <a:gd name="T8" fmla="*/ 340 w 723"/>
                <a:gd name="T9" fmla="*/ 150 h 358"/>
                <a:gd name="T10" fmla="*/ 711 w 723"/>
                <a:gd name="T11" fmla="*/ 321 h 358"/>
                <a:gd name="T12" fmla="*/ 723 w 723"/>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723" h="358">
                  <a:moveTo>
                    <a:pt x="723" y="358"/>
                  </a:moveTo>
                  <a:cubicBezTo>
                    <a:pt x="592" y="299"/>
                    <a:pt x="463" y="240"/>
                    <a:pt x="337" y="181"/>
                  </a:cubicBezTo>
                  <a:cubicBezTo>
                    <a:pt x="223" y="128"/>
                    <a:pt x="111" y="73"/>
                    <a:pt x="0" y="19"/>
                  </a:cubicBezTo>
                  <a:cubicBezTo>
                    <a:pt x="10" y="12"/>
                    <a:pt x="20" y="6"/>
                    <a:pt x="30" y="0"/>
                  </a:cubicBezTo>
                  <a:cubicBezTo>
                    <a:pt x="131" y="50"/>
                    <a:pt x="235" y="100"/>
                    <a:pt x="340" y="150"/>
                  </a:cubicBezTo>
                  <a:cubicBezTo>
                    <a:pt x="461" y="207"/>
                    <a:pt x="585" y="264"/>
                    <a:pt x="711" y="321"/>
                  </a:cubicBezTo>
                  <a:cubicBezTo>
                    <a:pt x="715" y="333"/>
                    <a:pt x="719" y="346"/>
                    <a:pt x="723" y="358"/>
                  </a:cubicBez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14" name="iş1îḑê"/>
            <p:cNvSpPr/>
            <p:nvPr/>
          </p:nvSpPr>
          <p:spPr bwMode="auto">
            <a:xfrm>
              <a:off x="-6751633" y="8922529"/>
              <a:ext cx="2139951" cy="242889"/>
            </a:xfrm>
            <a:custGeom>
              <a:avLst/>
              <a:gdLst>
                <a:gd name="T0" fmla="*/ 0 w 938"/>
                <a:gd name="T1" fmla="*/ 34 h 106"/>
                <a:gd name="T2" fmla="*/ 7 w 938"/>
                <a:gd name="T3" fmla="*/ 0 h 106"/>
                <a:gd name="T4" fmla="*/ 938 w 938"/>
                <a:gd name="T5" fmla="*/ 72 h 106"/>
                <a:gd name="T6" fmla="*/ 935 w 938"/>
                <a:gd name="T7" fmla="*/ 106 h 106"/>
                <a:gd name="T8" fmla="*/ 0 w 938"/>
                <a:gd name="T9" fmla="*/ 34 h 106"/>
              </a:gdLst>
              <a:ahLst/>
              <a:cxnLst>
                <a:cxn ang="0">
                  <a:pos x="T0" y="T1"/>
                </a:cxn>
                <a:cxn ang="0">
                  <a:pos x="T2" y="T3"/>
                </a:cxn>
                <a:cxn ang="0">
                  <a:pos x="T4" y="T5"/>
                </a:cxn>
                <a:cxn ang="0">
                  <a:pos x="T6" y="T7"/>
                </a:cxn>
                <a:cxn ang="0">
                  <a:pos x="T8" y="T9"/>
                </a:cxn>
              </a:cxnLst>
              <a:rect l="0" t="0" r="r" b="b"/>
              <a:pathLst>
                <a:path w="938" h="106">
                  <a:moveTo>
                    <a:pt x="0" y="34"/>
                  </a:moveTo>
                  <a:cubicBezTo>
                    <a:pt x="2" y="23"/>
                    <a:pt x="4" y="11"/>
                    <a:pt x="7" y="0"/>
                  </a:cubicBezTo>
                  <a:cubicBezTo>
                    <a:pt x="35" y="2"/>
                    <a:pt x="909" y="70"/>
                    <a:pt x="938" y="72"/>
                  </a:cubicBezTo>
                  <a:cubicBezTo>
                    <a:pt x="937" y="84"/>
                    <a:pt x="936" y="95"/>
                    <a:pt x="935" y="106"/>
                  </a:cubicBezTo>
                  <a:cubicBezTo>
                    <a:pt x="905" y="104"/>
                    <a:pt x="30" y="36"/>
                    <a:pt x="0" y="34"/>
                  </a:cubicBez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15" name="îṡḻíḑê"/>
            <p:cNvSpPr/>
            <p:nvPr/>
          </p:nvSpPr>
          <p:spPr bwMode="auto">
            <a:xfrm>
              <a:off x="-2932108" y="7731903"/>
              <a:ext cx="852487" cy="504826"/>
            </a:xfrm>
            <a:custGeom>
              <a:avLst/>
              <a:gdLst>
                <a:gd name="T0" fmla="*/ 341 w 374"/>
                <a:gd name="T1" fmla="*/ 0 h 221"/>
                <a:gd name="T2" fmla="*/ 239 w 374"/>
                <a:gd name="T3" fmla="*/ 10 h 221"/>
                <a:gd name="T4" fmla="*/ 111 w 374"/>
                <a:gd name="T5" fmla="*/ 48 h 221"/>
                <a:gd name="T6" fmla="*/ 0 w 374"/>
                <a:gd name="T7" fmla="*/ 125 h 221"/>
                <a:gd name="T8" fmla="*/ 10 w 374"/>
                <a:gd name="T9" fmla="*/ 221 h 221"/>
                <a:gd name="T10" fmla="*/ 159 w 374"/>
                <a:gd name="T11" fmla="*/ 83 h 221"/>
                <a:gd name="T12" fmla="*/ 279 w 374"/>
                <a:gd name="T13" fmla="*/ 48 h 221"/>
                <a:gd name="T14" fmla="*/ 374 w 374"/>
                <a:gd name="T15" fmla="*/ 39 h 221"/>
                <a:gd name="T16" fmla="*/ 341 w 374"/>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21">
                  <a:moveTo>
                    <a:pt x="341" y="0"/>
                  </a:moveTo>
                  <a:cubicBezTo>
                    <a:pt x="315" y="1"/>
                    <a:pt x="279" y="3"/>
                    <a:pt x="239" y="10"/>
                  </a:cubicBezTo>
                  <a:cubicBezTo>
                    <a:pt x="199" y="17"/>
                    <a:pt x="154" y="28"/>
                    <a:pt x="111" y="48"/>
                  </a:cubicBezTo>
                  <a:cubicBezTo>
                    <a:pt x="71" y="65"/>
                    <a:pt x="33" y="90"/>
                    <a:pt x="0" y="125"/>
                  </a:cubicBezTo>
                  <a:cubicBezTo>
                    <a:pt x="3" y="157"/>
                    <a:pt x="7" y="189"/>
                    <a:pt x="10" y="221"/>
                  </a:cubicBezTo>
                  <a:cubicBezTo>
                    <a:pt x="44" y="152"/>
                    <a:pt x="100" y="109"/>
                    <a:pt x="159" y="83"/>
                  </a:cubicBezTo>
                  <a:cubicBezTo>
                    <a:pt x="199" y="65"/>
                    <a:pt x="241" y="54"/>
                    <a:pt x="279" y="48"/>
                  </a:cubicBezTo>
                  <a:cubicBezTo>
                    <a:pt x="316" y="42"/>
                    <a:pt x="349" y="40"/>
                    <a:pt x="374" y="39"/>
                  </a:cubicBezTo>
                  <a:cubicBezTo>
                    <a:pt x="362" y="26"/>
                    <a:pt x="352" y="13"/>
                    <a:pt x="341" y="0"/>
                  </a:cubicBezTo>
                  <a:close/>
                </a:path>
              </a:pathLst>
            </a:custGeom>
            <a:solidFill>
              <a:srgbClr val="FDB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grpSp>
      <p:grpSp>
        <p:nvGrpSpPr>
          <p:cNvPr id="157" name="组合 156"/>
          <p:cNvGrpSpPr/>
          <p:nvPr/>
        </p:nvGrpSpPr>
        <p:grpSpPr>
          <a:xfrm>
            <a:off x="2325903" y="1810073"/>
            <a:ext cx="1041972" cy="1539844"/>
            <a:chOff x="2325903" y="1810073"/>
            <a:chExt cx="1041972" cy="1539844"/>
          </a:xfrm>
        </p:grpSpPr>
        <p:sp>
          <p:nvSpPr>
            <p:cNvPr id="4" name="íśḻíḋé"/>
            <p:cNvSpPr/>
            <p:nvPr/>
          </p:nvSpPr>
          <p:spPr bwMode="auto">
            <a:xfrm>
              <a:off x="2325903" y="1810073"/>
              <a:ext cx="1041972" cy="1539844"/>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60A8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 name="í$ḻíḍe"/>
            <p:cNvSpPr/>
            <p:nvPr/>
          </p:nvSpPr>
          <p:spPr bwMode="auto">
            <a:xfrm>
              <a:off x="2464961" y="1946215"/>
              <a:ext cx="758502" cy="727027"/>
            </a:xfrm>
            <a:prstGeom prst="ellipse">
              <a:avLst/>
            </a:pr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anchor="ctr" anchorCtr="0" compatLnSpc="1">
              <a:normAutofit/>
            </a:bodyPr>
            <a:lstStyle/>
            <a:p>
              <a:pPr algn="ctr"/>
              <a:r>
                <a:rPr lang="zh-CN" altLang="en-US" sz="2400">
                  <a:solidFill>
                    <a:schemeClr val="tx1">
                      <a:lumMod val="85000"/>
                      <a:lumOff val="15000"/>
                    </a:schemeClr>
                  </a:solidFill>
                </a:rPr>
                <a:t>上海</a:t>
              </a:r>
            </a:p>
          </p:txBody>
        </p:sp>
      </p:grpSp>
      <p:grpSp>
        <p:nvGrpSpPr>
          <p:cNvPr id="158" name="组合 157"/>
          <p:cNvGrpSpPr/>
          <p:nvPr/>
        </p:nvGrpSpPr>
        <p:grpSpPr>
          <a:xfrm>
            <a:off x="1171087" y="2994106"/>
            <a:ext cx="605208" cy="894387"/>
            <a:chOff x="1171087" y="2994106"/>
            <a:chExt cx="605208" cy="894387"/>
          </a:xfrm>
        </p:grpSpPr>
        <p:sp>
          <p:nvSpPr>
            <p:cNvPr id="6" name="išļïḍè"/>
            <p:cNvSpPr/>
            <p:nvPr/>
          </p:nvSpPr>
          <p:spPr bwMode="auto">
            <a:xfrm>
              <a:off x="1171087" y="2994106"/>
              <a:ext cx="605208" cy="894387"/>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FF62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7" name="íṥ1iḋé"/>
            <p:cNvSpPr/>
            <p:nvPr/>
          </p:nvSpPr>
          <p:spPr bwMode="auto">
            <a:xfrm>
              <a:off x="1248302" y="3071711"/>
              <a:ext cx="447030" cy="428478"/>
            </a:xfrm>
            <a:prstGeom prst="ellipse">
              <a:avLst/>
            </a:pr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anchor="ctr" anchorCtr="0" compatLnSpc="1">
              <a:normAutofit fontScale="92500" lnSpcReduction="20000"/>
            </a:bodyPr>
            <a:lstStyle/>
            <a:p>
              <a:pPr algn="ctr"/>
              <a:r>
                <a:rPr lang="zh-CN" altLang="en-US">
                  <a:solidFill>
                    <a:schemeClr val="tx1">
                      <a:lumMod val="85000"/>
                      <a:lumOff val="15000"/>
                    </a:schemeClr>
                  </a:solidFill>
                </a:rPr>
                <a:t>长沙</a:t>
              </a:r>
            </a:p>
          </p:txBody>
        </p:sp>
      </p:grpSp>
      <p:grpSp>
        <p:nvGrpSpPr>
          <p:cNvPr id="161" name="组合 160"/>
          <p:cNvGrpSpPr/>
          <p:nvPr/>
        </p:nvGrpSpPr>
        <p:grpSpPr>
          <a:xfrm>
            <a:off x="5192221" y="3009503"/>
            <a:ext cx="580406" cy="857734"/>
            <a:chOff x="5192221" y="3009503"/>
            <a:chExt cx="580406" cy="857734"/>
          </a:xfrm>
        </p:grpSpPr>
        <p:sp>
          <p:nvSpPr>
            <p:cNvPr id="11" name="íŝḻîde"/>
            <p:cNvSpPr/>
            <p:nvPr/>
          </p:nvSpPr>
          <p:spPr bwMode="auto">
            <a:xfrm>
              <a:off x="5192221" y="3009503"/>
              <a:ext cx="580406" cy="857734"/>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0045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2" name="ï$1íḑe"/>
            <p:cNvSpPr/>
            <p:nvPr/>
          </p:nvSpPr>
          <p:spPr bwMode="auto">
            <a:xfrm>
              <a:off x="5255766" y="3085445"/>
              <a:ext cx="448357" cy="429752"/>
            </a:xfrm>
            <a:prstGeom prst="ellipse">
              <a:avLst/>
            </a:pr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anchor="ctr" anchorCtr="0" compatLnSpc="1">
              <a:normAutofit fontScale="92500" lnSpcReduction="20000"/>
            </a:bodyPr>
            <a:lstStyle/>
            <a:p>
              <a:pPr algn="ctr"/>
              <a:r>
                <a:rPr lang="zh-CN" altLang="en-US">
                  <a:solidFill>
                    <a:schemeClr val="tx1">
                      <a:lumMod val="85000"/>
                      <a:lumOff val="15000"/>
                    </a:schemeClr>
                  </a:solidFill>
                </a:rPr>
                <a:t>广州</a:t>
              </a:r>
            </a:p>
          </p:txBody>
        </p:sp>
      </p:grpSp>
      <p:grpSp>
        <p:nvGrpSpPr>
          <p:cNvPr id="159" name="组合 158"/>
          <p:cNvGrpSpPr/>
          <p:nvPr/>
        </p:nvGrpSpPr>
        <p:grpSpPr>
          <a:xfrm>
            <a:off x="4890510" y="1825311"/>
            <a:ext cx="645376" cy="922107"/>
            <a:chOff x="4890510" y="1825311"/>
            <a:chExt cx="645376" cy="922107"/>
          </a:xfrm>
        </p:grpSpPr>
        <p:sp>
          <p:nvSpPr>
            <p:cNvPr id="9" name="ïṩḻíḑe"/>
            <p:cNvSpPr/>
            <p:nvPr/>
          </p:nvSpPr>
          <p:spPr bwMode="auto">
            <a:xfrm>
              <a:off x="4898905" y="1825311"/>
              <a:ext cx="623967" cy="922107"/>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0" name="iṧľïḍê"/>
            <p:cNvSpPr/>
            <p:nvPr/>
          </p:nvSpPr>
          <p:spPr bwMode="auto">
            <a:xfrm>
              <a:off x="4962124" y="1910039"/>
              <a:ext cx="495116" cy="474571"/>
            </a:xfrm>
            <a:prstGeom prst="ellipse">
              <a:avLst/>
            </a:pr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anchor="ctr" anchorCtr="0" compatLnSpc="1">
              <a:normAutofit fontScale="92500" lnSpcReduction="10000"/>
            </a:bodyPr>
            <a:lstStyle/>
            <a:p>
              <a:pPr algn="ctr"/>
              <a:r>
                <a:rPr lang="zh-CN" altLang="en-US">
                  <a:solidFill>
                    <a:schemeClr val="tx1">
                      <a:lumMod val="85000"/>
                      <a:lumOff val="15000"/>
                    </a:schemeClr>
                  </a:solidFill>
                </a:rPr>
                <a:t>北京</a:t>
              </a:r>
            </a:p>
          </p:txBody>
        </p:sp>
        <p:sp>
          <p:nvSpPr>
            <p:cNvPr id="13" name="íṣliḋê"/>
            <p:cNvSpPr/>
            <p:nvPr/>
          </p:nvSpPr>
          <p:spPr bwMode="auto">
            <a:xfrm>
              <a:off x="4890510" y="1982240"/>
              <a:ext cx="645376" cy="3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tx1">
                    <a:lumMod val="85000"/>
                    <a:lumOff val="15000"/>
                  </a:schemeClr>
                </a:solidFill>
              </a:endParaRPr>
            </a:p>
          </p:txBody>
        </p:sp>
      </p:grpSp>
      <p:grpSp>
        <p:nvGrpSpPr>
          <p:cNvPr id="160" name="组合 159"/>
          <p:cNvGrpSpPr/>
          <p:nvPr/>
        </p:nvGrpSpPr>
        <p:grpSpPr>
          <a:xfrm>
            <a:off x="3670888" y="2572422"/>
            <a:ext cx="768425" cy="1135591"/>
            <a:chOff x="3670888" y="2572422"/>
            <a:chExt cx="768425" cy="1135591"/>
          </a:xfrm>
        </p:grpSpPr>
        <p:grpSp>
          <p:nvGrpSpPr>
            <p:cNvPr id="8" name="ïṩļîďê"/>
            <p:cNvGrpSpPr/>
            <p:nvPr/>
          </p:nvGrpSpPr>
          <p:grpSpPr>
            <a:xfrm>
              <a:off x="3670888" y="2572422"/>
              <a:ext cx="768425" cy="1135591"/>
              <a:chOff x="6097588" y="6708776"/>
              <a:chExt cx="512763" cy="790575"/>
            </a:xfrm>
          </p:grpSpPr>
          <p:sp>
            <p:nvSpPr>
              <p:cNvPr id="16" name="îS1îďê"/>
              <p:cNvSpPr/>
              <p:nvPr/>
            </p:nvSpPr>
            <p:spPr bwMode="auto">
              <a:xfrm>
                <a:off x="6097588" y="6708776"/>
                <a:ext cx="512763" cy="790575"/>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FFC7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7" name="iṣḷîḋê"/>
              <p:cNvSpPr/>
              <p:nvPr/>
            </p:nvSpPr>
            <p:spPr bwMode="auto">
              <a:xfrm>
                <a:off x="6195710" y="6815130"/>
                <a:ext cx="303213" cy="303213"/>
              </a:xfrm>
              <a:prstGeom prst="ellipse">
                <a:avLst/>
              </a:prstGeom>
              <a:solidFill>
                <a:srgbClr val="FAFBFC"/>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anchor="ctr" anchorCtr="0" compatLnSpc="1">
                <a:normAutofit fontScale="92500" lnSpcReduction="20000"/>
              </a:bodyPr>
              <a:lstStyle/>
              <a:p>
                <a:pPr algn="ctr"/>
                <a:r>
                  <a:rPr lang="zh-CN" altLang="en-US">
                    <a:solidFill>
                      <a:schemeClr val="tx1">
                        <a:lumMod val="85000"/>
                        <a:lumOff val="15000"/>
                      </a:schemeClr>
                    </a:solidFill>
                  </a:rPr>
                  <a:t>杭州</a:t>
                </a:r>
              </a:p>
            </p:txBody>
          </p:sp>
        </p:grpSp>
        <p:sp>
          <p:nvSpPr>
            <p:cNvPr id="14" name="íṡļîdê"/>
            <p:cNvSpPr/>
            <p:nvPr/>
          </p:nvSpPr>
          <p:spPr bwMode="auto">
            <a:xfrm>
              <a:off x="3778344" y="2759506"/>
              <a:ext cx="645376" cy="3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tx1">
                    <a:lumMod val="85000"/>
                    <a:lumOff val="15000"/>
                  </a:schemeClr>
                </a:solidFill>
              </a:endParaRPr>
            </a:p>
          </p:txBody>
        </p:sp>
      </p:grpSp>
      <p:sp>
        <p:nvSpPr>
          <p:cNvPr id="117" name="椭圆 11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文本框 117"/>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工作成果展示</a:t>
            </a:r>
          </a:p>
        </p:txBody>
      </p:sp>
      <p:cxnSp>
        <p:nvCxnSpPr>
          <p:cNvPr id="119" name="直接连接符 118"/>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20" name="图形 119"/>
          <p:cNvPicPr>
            <a:picLocks noChangeAspect="1"/>
          </p:cNvPicPr>
          <p:nvPr/>
        </p:nvPicPr>
        <p:blipFill>
          <a:blip r:embed="rId3"/>
          <a:stretch>
            <a:fillRect/>
          </a:stretch>
        </p:blipFill>
        <p:spPr>
          <a:xfrm>
            <a:off x="4314825" y="597280"/>
            <a:ext cx="171450" cy="171450"/>
          </a:xfrm>
          <a:prstGeom prst="rect">
            <a:avLst/>
          </a:prstGeom>
        </p:spPr>
      </p:pic>
      <p:pic>
        <p:nvPicPr>
          <p:cNvPr id="121" name="图形 120"/>
          <p:cNvPicPr>
            <a:picLocks noChangeAspect="1"/>
          </p:cNvPicPr>
          <p:nvPr/>
        </p:nvPicPr>
        <p:blipFill>
          <a:blip r:embed="rId3"/>
          <a:stretch>
            <a:fillRect/>
          </a:stretch>
        </p:blipFill>
        <p:spPr>
          <a:xfrm>
            <a:off x="7705727" y="597280"/>
            <a:ext cx="171450" cy="171450"/>
          </a:xfrm>
          <a:prstGeom prst="rect">
            <a:avLst/>
          </a:prstGeom>
        </p:spPr>
      </p:pic>
      <p:cxnSp>
        <p:nvCxnSpPr>
          <p:cNvPr id="122" name="直接连接符 121"/>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23" name="图形 122"/>
          <p:cNvPicPr>
            <a:picLocks noChangeAspect="1"/>
          </p:cNvPicPr>
          <p:nvPr/>
        </p:nvPicPr>
        <p:blipFill>
          <a:blip r:embed="rId4"/>
          <a:stretch>
            <a:fillRect/>
          </a:stretch>
        </p:blipFill>
        <p:spPr>
          <a:xfrm>
            <a:off x="11192576" y="5633038"/>
            <a:ext cx="871735" cy="1193212"/>
          </a:xfrm>
          <a:prstGeom prst="rect">
            <a:avLst/>
          </a:prstGeom>
        </p:spPr>
      </p:pic>
      <p:cxnSp>
        <p:nvCxnSpPr>
          <p:cNvPr id="130" name="Straight Connector 14"/>
          <p:cNvCxnSpPr/>
          <p:nvPr/>
        </p:nvCxnSpPr>
        <p:spPr>
          <a:xfrm>
            <a:off x="6688136" y="2717323"/>
            <a:ext cx="43964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208"/>
          <p:cNvCxnSpPr/>
          <p:nvPr/>
        </p:nvCxnSpPr>
        <p:spPr>
          <a:xfrm>
            <a:off x="6688136" y="3433723"/>
            <a:ext cx="43964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209"/>
          <p:cNvCxnSpPr/>
          <p:nvPr/>
        </p:nvCxnSpPr>
        <p:spPr>
          <a:xfrm>
            <a:off x="6688136" y="4148097"/>
            <a:ext cx="43964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210"/>
          <p:cNvCxnSpPr/>
          <p:nvPr/>
        </p:nvCxnSpPr>
        <p:spPr>
          <a:xfrm>
            <a:off x="6688136" y="4845247"/>
            <a:ext cx="43964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62" name="组合 161"/>
          <p:cNvGrpSpPr/>
          <p:nvPr/>
        </p:nvGrpSpPr>
        <p:grpSpPr>
          <a:xfrm>
            <a:off x="6688138" y="2226472"/>
            <a:ext cx="264279" cy="263652"/>
            <a:chOff x="6688138" y="2226472"/>
            <a:chExt cx="264279" cy="263652"/>
          </a:xfrm>
        </p:grpSpPr>
        <p:sp>
          <p:nvSpPr>
            <p:cNvPr id="125" name="Freeform 645"/>
            <p:cNvSpPr/>
            <p:nvPr/>
          </p:nvSpPr>
          <p:spPr bwMode="auto">
            <a:xfrm>
              <a:off x="6688138" y="2226472"/>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626C"/>
            </a:solidFill>
            <a:ln w="9525">
              <a:noFill/>
              <a:round/>
            </a:ln>
          </p:spPr>
          <p:txBody>
            <a:bodyPr vert="horz" wrap="square" lIns="91440" tIns="45720" rIns="91440" bIns="45720" numCol="1" anchor="t" anchorCtr="0" compatLnSpc="1"/>
            <a:lstStyle/>
            <a:p>
              <a:endParaRPr lang="en-US" sz="5000"/>
            </a:p>
          </p:txBody>
        </p:sp>
        <p:sp>
          <p:nvSpPr>
            <p:cNvPr id="134" name="Freeform 21"/>
            <p:cNvSpPr/>
            <p:nvPr/>
          </p:nvSpPr>
          <p:spPr bwMode="auto">
            <a:xfrm>
              <a:off x="6747234" y="2296081"/>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en-US" sz="5000"/>
            </a:p>
          </p:txBody>
        </p:sp>
      </p:grpSp>
      <p:grpSp>
        <p:nvGrpSpPr>
          <p:cNvPr id="163" name="组合 162"/>
          <p:cNvGrpSpPr/>
          <p:nvPr/>
        </p:nvGrpSpPr>
        <p:grpSpPr>
          <a:xfrm>
            <a:off x="6688138" y="2919563"/>
            <a:ext cx="264279" cy="263652"/>
            <a:chOff x="6688138" y="2919563"/>
            <a:chExt cx="264279" cy="263652"/>
          </a:xfrm>
        </p:grpSpPr>
        <p:sp>
          <p:nvSpPr>
            <p:cNvPr id="126" name="Freeform 645"/>
            <p:cNvSpPr/>
            <p:nvPr/>
          </p:nvSpPr>
          <p:spPr bwMode="auto">
            <a:xfrm>
              <a:off x="6688138" y="2919563"/>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60A8AF"/>
            </a:solidFill>
            <a:ln w="9525">
              <a:noFill/>
              <a:round/>
            </a:ln>
          </p:spPr>
          <p:txBody>
            <a:bodyPr vert="horz" wrap="square" lIns="91440" tIns="45720" rIns="91440" bIns="45720" numCol="1" anchor="t" anchorCtr="0" compatLnSpc="1"/>
            <a:lstStyle/>
            <a:p>
              <a:endParaRPr lang="en-US" sz="5000"/>
            </a:p>
          </p:txBody>
        </p:sp>
        <p:sp>
          <p:nvSpPr>
            <p:cNvPr id="135" name="Freeform 21"/>
            <p:cNvSpPr/>
            <p:nvPr/>
          </p:nvSpPr>
          <p:spPr bwMode="auto">
            <a:xfrm>
              <a:off x="6747234" y="2998277"/>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en-US" sz="5000"/>
            </a:p>
          </p:txBody>
        </p:sp>
      </p:grpSp>
      <p:grpSp>
        <p:nvGrpSpPr>
          <p:cNvPr id="164" name="组合 163"/>
          <p:cNvGrpSpPr/>
          <p:nvPr/>
        </p:nvGrpSpPr>
        <p:grpSpPr>
          <a:xfrm>
            <a:off x="6688138" y="3612654"/>
            <a:ext cx="264279" cy="263652"/>
            <a:chOff x="6688138" y="3612654"/>
            <a:chExt cx="264279" cy="263652"/>
          </a:xfrm>
        </p:grpSpPr>
        <p:sp>
          <p:nvSpPr>
            <p:cNvPr id="127" name="Freeform 645"/>
            <p:cNvSpPr/>
            <p:nvPr/>
          </p:nvSpPr>
          <p:spPr bwMode="auto">
            <a:xfrm>
              <a:off x="6688138" y="3612654"/>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C73E"/>
            </a:solidFill>
            <a:ln w="9525">
              <a:noFill/>
              <a:round/>
            </a:ln>
          </p:spPr>
          <p:txBody>
            <a:bodyPr vert="horz" wrap="square" lIns="91440" tIns="45720" rIns="91440" bIns="45720" numCol="1" anchor="t" anchorCtr="0" compatLnSpc="1"/>
            <a:lstStyle/>
            <a:p>
              <a:endParaRPr lang="en-US" sz="5000"/>
            </a:p>
          </p:txBody>
        </p:sp>
        <p:sp>
          <p:nvSpPr>
            <p:cNvPr id="136" name="Freeform 21"/>
            <p:cNvSpPr/>
            <p:nvPr/>
          </p:nvSpPr>
          <p:spPr bwMode="auto">
            <a:xfrm>
              <a:off x="6747234" y="3682977"/>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en-US" sz="5000"/>
            </a:p>
          </p:txBody>
        </p:sp>
      </p:grpSp>
      <p:grpSp>
        <p:nvGrpSpPr>
          <p:cNvPr id="165" name="组合 164"/>
          <p:cNvGrpSpPr/>
          <p:nvPr/>
        </p:nvGrpSpPr>
        <p:grpSpPr>
          <a:xfrm>
            <a:off x="6688138" y="4313423"/>
            <a:ext cx="264279" cy="263652"/>
            <a:chOff x="6688138" y="4313423"/>
            <a:chExt cx="264279" cy="263652"/>
          </a:xfrm>
        </p:grpSpPr>
        <p:sp>
          <p:nvSpPr>
            <p:cNvPr id="128" name="Freeform 645"/>
            <p:cNvSpPr/>
            <p:nvPr/>
          </p:nvSpPr>
          <p:spPr bwMode="auto">
            <a:xfrm>
              <a:off x="6688138" y="4313423"/>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00456B"/>
            </a:solidFill>
            <a:ln w="9525">
              <a:noFill/>
              <a:round/>
            </a:ln>
          </p:spPr>
          <p:txBody>
            <a:bodyPr vert="horz" wrap="square" lIns="91440" tIns="45720" rIns="91440" bIns="45720" numCol="1" anchor="t" anchorCtr="0" compatLnSpc="1"/>
            <a:lstStyle/>
            <a:p>
              <a:endParaRPr lang="en-US" sz="5000"/>
            </a:p>
          </p:txBody>
        </p:sp>
        <p:sp>
          <p:nvSpPr>
            <p:cNvPr id="137" name="Freeform 21"/>
            <p:cNvSpPr/>
            <p:nvPr/>
          </p:nvSpPr>
          <p:spPr bwMode="auto">
            <a:xfrm>
              <a:off x="6747234" y="4394405"/>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en-US" sz="5000"/>
            </a:p>
          </p:txBody>
        </p:sp>
      </p:grpSp>
      <p:grpSp>
        <p:nvGrpSpPr>
          <p:cNvPr id="166" name="组合 165"/>
          <p:cNvGrpSpPr/>
          <p:nvPr/>
        </p:nvGrpSpPr>
        <p:grpSpPr>
          <a:xfrm>
            <a:off x="6688138" y="5040361"/>
            <a:ext cx="264279" cy="263652"/>
            <a:chOff x="6688138" y="5040361"/>
            <a:chExt cx="264279" cy="263652"/>
          </a:xfrm>
        </p:grpSpPr>
        <p:sp>
          <p:nvSpPr>
            <p:cNvPr id="129" name="Freeform 645"/>
            <p:cNvSpPr/>
            <p:nvPr/>
          </p:nvSpPr>
          <p:spPr bwMode="auto">
            <a:xfrm>
              <a:off x="6688138" y="5040361"/>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sz="5000"/>
            </a:p>
          </p:txBody>
        </p:sp>
        <p:sp>
          <p:nvSpPr>
            <p:cNvPr id="138" name="Freeform 21"/>
            <p:cNvSpPr/>
            <p:nvPr/>
          </p:nvSpPr>
          <p:spPr bwMode="auto">
            <a:xfrm>
              <a:off x="6747234" y="5111349"/>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en-US" sz="5000"/>
            </a:p>
          </p:txBody>
        </p:sp>
      </p:grpSp>
      <p:sp>
        <p:nvSpPr>
          <p:cNvPr id="154" name="TextBox 54"/>
          <p:cNvSpPr txBox="1"/>
          <p:nvPr/>
        </p:nvSpPr>
        <p:spPr>
          <a:xfrm>
            <a:off x="1531480" y="4584761"/>
            <a:ext cx="1980030" cy="523220"/>
          </a:xfrm>
          <a:prstGeom prst="rect">
            <a:avLst/>
          </a:prstGeom>
          <a:noFill/>
        </p:spPr>
        <p:txBody>
          <a:bodyPr wrap="none" rtlCol="0">
            <a:spAutoFit/>
          </a:bodyPr>
          <a:lstStyle/>
          <a:p>
            <a:pPr algn="ctr" defTabSz="1219200"/>
            <a:r>
              <a:rPr lang="zh-CN" altLang="en-US" sz="2800" b="1" dirty="0">
                <a:solidFill>
                  <a:schemeClr val="tx1">
                    <a:lumMod val="85000"/>
                    <a:lumOff val="15000"/>
                  </a:schemeClr>
                </a:solidFill>
                <a:latin typeface="等线" panose="02010600030101010101" charset="-122"/>
              </a:rPr>
              <a:t>项目分布图</a:t>
            </a:r>
            <a:endParaRPr lang="en-US" altLang="zh-CN" sz="2800" b="1" dirty="0">
              <a:solidFill>
                <a:schemeClr val="tx1">
                  <a:lumMod val="85000"/>
                  <a:lumOff val="15000"/>
                </a:schemeClr>
              </a:solidFill>
              <a:latin typeface="等线" panose="02010600030101010101" charset="-122"/>
            </a:endParaRPr>
          </a:p>
        </p:txBody>
      </p:sp>
      <p:sp>
        <p:nvSpPr>
          <p:cNvPr id="155" name="Rectangle 203"/>
          <p:cNvSpPr/>
          <p:nvPr/>
        </p:nvSpPr>
        <p:spPr>
          <a:xfrm>
            <a:off x="1586730" y="5061481"/>
            <a:ext cx="3527610" cy="56002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1050" dirty="0">
              <a:solidFill>
                <a:schemeClr val="tx1">
                  <a:lumMod val="75000"/>
                  <a:lumOff val="25000"/>
                </a:schemeClr>
              </a:solidFill>
              <a:latin typeface="+mn-ea"/>
            </a:endParaRPr>
          </a:p>
        </p:txBody>
      </p:sp>
      <p:pic>
        <p:nvPicPr>
          <p:cNvPr id="156" name="图形 15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2350" y="5742224"/>
            <a:ext cx="1481361" cy="1932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000" fill="hold"/>
                                        <p:tgtEl>
                                          <p:spTgt spid="118"/>
                                        </p:tgtEl>
                                        <p:attrNameLst>
                                          <p:attrName>ppt_w</p:attrName>
                                        </p:attrNameLst>
                                      </p:cBhvr>
                                      <p:tavLst>
                                        <p:tav tm="0">
                                          <p:val>
                                            <p:strVal val="#ppt_w+.3"/>
                                          </p:val>
                                        </p:tav>
                                        <p:tav tm="100000">
                                          <p:val>
                                            <p:strVal val="#ppt_w"/>
                                          </p:val>
                                        </p:tav>
                                      </p:tavLst>
                                    </p:anim>
                                    <p:anim calcmode="lin" valueType="num">
                                      <p:cBhvr>
                                        <p:cTn id="8" dur="1000" fill="hold"/>
                                        <p:tgtEl>
                                          <p:spTgt spid="118"/>
                                        </p:tgtEl>
                                        <p:attrNameLst>
                                          <p:attrName>ppt_h</p:attrName>
                                        </p:attrNameLst>
                                      </p:cBhvr>
                                      <p:tavLst>
                                        <p:tav tm="0">
                                          <p:val>
                                            <p:strVal val="#ppt_h"/>
                                          </p:val>
                                        </p:tav>
                                        <p:tav tm="100000">
                                          <p:val>
                                            <p:strVal val="#ppt_h"/>
                                          </p:val>
                                        </p:tav>
                                      </p:tavLst>
                                    </p:anim>
                                    <p:animEffect transition="in" filter="fade">
                                      <p:cBhvr>
                                        <p:cTn id="9" dur="1000"/>
                                        <p:tgtEl>
                                          <p:spTgt spid="118"/>
                                        </p:tgtEl>
                                      </p:cBhvr>
                                    </p:animEffect>
                                  </p:childTnLst>
                                </p:cTn>
                              </p:par>
                              <p:par>
                                <p:cTn id="10" presetID="53" presetClass="entr" presetSubtype="16" fill="hold" nodeType="withEffect">
                                  <p:stCondLst>
                                    <p:cond delay="250"/>
                                  </p:stCondLst>
                                  <p:childTnLst>
                                    <p:set>
                                      <p:cBhvr>
                                        <p:cTn id="11" dur="1" fill="hold">
                                          <p:stCondLst>
                                            <p:cond delay="0"/>
                                          </p:stCondLst>
                                        </p:cTn>
                                        <p:tgtEl>
                                          <p:spTgt spid="120"/>
                                        </p:tgtEl>
                                        <p:attrNameLst>
                                          <p:attrName>style.visibility</p:attrName>
                                        </p:attrNameLst>
                                      </p:cBhvr>
                                      <p:to>
                                        <p:strVal val="visible"/>
                                      </p:to>
                                    </p:set>
                                    <p:anim calcmode="lin" valueType="num">
                                      <p:cBhvr>
                                        <p:cTn id="12" dur="500" fill="hold"/>
                                        <p:tgtEl>
                                          <p:spTgt spid="120"/>
                                        </p:tgtEl>
                                        <p:attrNameLst>
                                          <p:attrName>ppt_w</p:attrName>
                                        </p:attrNameLst>
                                      </p:cBhvr>
                                      <p:tavLst>
                                        <p:tav tm="0">
                                          <p:val>
                                            <p:fltVal val="0"/>
                                          </p:val>
                                        </p:tav>
                                        <p:tav tm="100000">
                                          <p:val>
                                            <p:strVal val="#ppt_w"/>
                                          </p:val>
                                        </p:tav>
                                      </p:tavLst>
                                    </p:anim>
                                    <p:anim calcmode="lin" valueType="num">
                                      <p:cBhvr>
                                        <p:cTn id="13" dur="500" fill="hold"/>
                                        <p:tgtEl>
                                          <p:spTgt spid="120"/>
                                        </p:tgtEl>
                                        <p:attrNameLst>
                                          <p:attrName>ppt_h</p:attrName>
                                        </p:attrNameLst>
                                      </p:cBhvr>
                                      <p:tavLst>
                                        <p:tav tm="0">
                                          <p:val>
                                            <p:fltVal val="0"/>
                                          </p:val>
                                        </p:tav>
                                        <p:tav tm="100000">
                                          <p:val>
                                            <p:strVal val="#ppt_h"/>
                                          </p:val>
                                        </p:tav>
                                      </p:tavLst>
                                    </p:anim>
                                    <p:animEffect transition="in" filter="fade">
                                      <p:cBhvr>
                                        <p:cTn id="14" dur="500"/>
                                        <p:tgtEl>
                                          <p:spTgt spid="120"/>
                                        </p:tgtEl>
                                      </p:cBhvr>
                                    </p:animEffect>
                                  </p:childTnLst>
                                </p:cTn>
                              </p:par>
                              <p:par>
                                <p:cTn id="15" presetID="53" presetClass="entr" presetSubtype="16" fill="hold" nodeType="withEffect">
                                  <p:stCondLst>
                                    <p:cond delay="250"/>
                                  </p:stCondLst>
                                  <p:childTnLst>
                                    <p:set>
                                      <p:cBhvr>
                                        <p:cTn id="16" dur="1" fill="hold">
                                          <p:stCondLst>
                                            <p:cond delay="0"/>
                                          </p:stCondLst>
                                        </p:cTn>
                                        <p:tgtEl>
                                          <p:spTgt spid="121"/>
                                        </p:tgtEl>
                                        <p:attrNameLst>
                                          <p:attrName>style.visibility</p:attrName>
                                        </p:attrNameLst>
                                      </p:cBhvr>
                                      <p:to>
                                        <p:strVal val="visible"/>
                                      </p:to>
                                    </p:set>
                                    <p:anim calcmode="lin" valueType="num">
                                      <p:cBhvr>
                                        <p:cTn id="17" dur="500" fill="hold"/>
                                        <p:tgtEl>
                                          <p:spTgt spid="121"/>
                                        </p:tgtEl>
                                        <p:attrNameLst>
                                          <p:attrName>ppt_w</p:attrName>
                                        </p:attrNameLst>
                                      </p:cBhvr>
                                      <p:tavLst>
                                        <p:tav tm="0">
                                          <p:val>
                                            <p:fltVal val="0"/>
                                          </p:val>
                                        </p:tav>
                                        <p:tav tm="100000">
                                          <p:val>
                                            <p:strVal val="#ppt_w"/>
                                          </p:val>
                                        </p:tav>
                                      </p:tavLst>
                                    </p:anim>
                                    <p:anim calcmode="lin" valueType="num">
                                      <p:cBhvr>
                                        <p:cTn id="18" dur="500" fill="hold"/>
                                        <p:tgtEl>
                                          <p:spTgt spid="121"/>
                                        </p:tgtEl>
                                        <p:attrNameLst>
                                          <p:attrName>ppt_h</p:attrName>
                                        </p:attrNameLst>
                                      </p:cBhvr>
                                      <p:tavLst>
                                        <p:tav tm="0">
                                          <p:val>
                                            <p:fltVal val="0"/>
                                          </p:val>
                                        </p:tav>
                                        <p:tav tm="100000">
                                          <p:val>
                                            <p:strVal val="#ppt_h"/>
                                          </p:val>
                                        </p:tav>
                                      </p:tavLst>
                                    </p:anim>
                                    <p:animEffect transition="in" filter="fade">
                                      <p:cBhvr>
                                        <p:cTn id="19" dur="500"/>
                                        <p:tgtEl>
                                          <p:spTgt spid="121"/>
                                        </p:tgtEl>
                                      </p:cBhvr>
                                    </p:animEffect>
                                  </p:childTnLst>
                                </p:cTn>
                              </p:par>
                              <p:par>
                                <p:cTn id="20" presetID="22" presetClass="entr" presetSubtype="8" fill="hold" nodeType="withEffect">
                                  <p:stCondLst>
                                    <p:cond delay="750"/>
                                  </p:stCondLst>
                                  <p:childTnLst>
                                    <p:set>
                                      <p:cBhvr>
                                        <p:cTn id="21" dur="1" fill="hold">
                                          <p:stCondLst>
                                            <p:cond delay="0"/>
                                          </p:stCondLst>
                                        </p:cTn>
                                        <p:tgtEl>
                                          <p:spTgt spid="119"/>
                                        </p:tgtEl>
                                        <p:attrNameLst>
                                          <p:attrName>style.visibility</p:attrName>
                                        </p:attrNameLst>
                                      </p:cBhvr>
                                      <p:to>
                                        <p:strVal val="visible"/>
                                      </p:to>
                                    </p:set>
                                    <p:animEffect transition="in" filter="wipe(left)">
                                      <p:cBhvr>
                                        <p:cTn id="22" dur="250"/>
                                        <p:tgtEl>
                                          <p:spTgt spid="119"/>
                                        </p:tgtEl>
                                      </p:cBhvr>
                                    </p:animEffect>
                                  </p:childTnLst>
                                </p:cTn>
                              </p:par>
                              <p:par>
                                <p:cTn id="23" presetID="22" presetClass="entr" presetSubtype="2" fill="hold" nodeType="withEffect">
                                  <p:stCondLst>
                                    <p:cond delay="750"/>
                                  </p:stCondLst>
                                  <p:childTnLst>
                                    <p:set>
                                      <p:cBhvr>
                                        <p:cTn id="24" dur="1" fill="hold">
                                          <p:stCondLst>
                                            <p:cond delay="0"/>
                                          </p:stCondLst>
                                        </p:cTn>
                                        <p:tgtEl>
                                          <p:spTgt spid="122"/>
                                        </p:tgtEl>
                                        <p:attrNameLst>
                                          <p:attrName>style.visibility</p:attrName>
                                        </p:attrNameLst>
                                      </p:cBhvr>
                                      <p:to>
                                        <p:strVal val="visible"/>
                                      </p:to>
                                    </p:set>
                                    <p:animEffect transition="in" filter="wipe(right)">
                                      <p:cBhvr>
                                        <p:cTn id="25" dur="250"/>
                                        <p:tgtEl>
                                          <p:spTgt spid="122"/>
                                        </p:tgtEl>
                                      </p:cBhvr>
                                    </p:animEffect>
                                  </p:childTnLst>
                                </p:cTn>
                              </p:par>
                            </p:childTnLst>
                          </p:cTn>
                        </p:par>
                        <p:par>
                          <p:cTn id="26" fill="hold">
                            <p:stCondLst>
                              <p:cond delay="1000"/>
                            </p:stCondLst>
                            <p:childTnLst>
                              <p:par>
                                <p:cTn id="27" presetID="17" presetClass="entr" presetSubtype="1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1000"/>
                                        <p:tgtEl>
                                          <p:spTgt spid="154"/>
                                        </p:tgtEl>
                                      </p:cBhvr>
                                    </p:animEffect>
                                    <p:anim calcmode="lin" valueType="num">
                                      <p:cBhvr>
                                        <p:cTn id="35" dur="1000" fill="hold"/>
                                        <p:tgtEl>
                                          <p:spTgt spid="154"/>
                                        </p:tgtEl>
                                        <p:attrNameLst>
                                          <p:attrName>ppt_x</p:attrName>
                                        </p:attrNameLst>
                                      </p:cBhvr>
                                      <p:tavLst>
                                        <p:tav tm="0">
                                          <p:val>
                                            <p:strVal val="#ppt_x"/>
                                          </p:val>
                                        </p:tav>
                                        <p:tav tm="100000">
                                          <p:val>
                                            <p:strVal val="#ppt_x"/>
                                          </p:val>
                                        </p:tav>
                                      </p:tavLst>
                                    </p:anim>
                                    <p:anim calcmode="lin" valueType="num">
                                      <p:cBhvr>
                                        <p:cTn id="36" dur="1000" fill="hold"/>
                                        <p:tgtEl>
                                          <p:spTgt spid="15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1000"/>
                                        <p:tgtEl>
                                          <p:spTgt spid="155"/>
                                        </p:tgtEl>
                                      </p:cBhvr>
                                    </p:animEffect>
                                    <p:anim calcmode="lin" valueType="num">
                                      <p:cBhvr>
                                        <p:cTn id="40" dur="1000" fill="hold"/>
                                        <p:tgtEl>
                                          <p:spTgt spid="155"/>
                                        </p:tgtEl>
                                        <p:attrNameLst>
                                          <p:attrName>ppt_x</p:attrName>
                                        </p:attrNameLst>
                                      </p:cBhvr>
                                      <p:tavLst>
                                        <p:tav tm="0">
                                          <p:val>
                                            <p:strVal val="#ppt_x"/>
                                          </p:val>
                                        </p:tav>
                                        <p:tav tm="100000">
                                          <p:val>
                                            <p:strVal val="#ppt_x"/>
                                          </p:val>
                                        </p:tav>
                                      </p:tavLst>
                                    </p:anim>
                                    <p:anim calcmode="lin" valueType="num">
                                      <p:cBhvr>
                                        <p:cTn id="41" dur="1000" fill="hold"/>
                                        <p:tgtEl>
                                          <p:spTgt spid="15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56"/>
                                        </p:tgtEl>
                                        <p:attrNameLst>
                                          <p:attrName>style.visibility</p:attrName>
                                        </p:attrNameLst>
                                      </p:cBhvr>
                                      <p:to>
                                        <p:strVal val="visible"/>
                                      </p:to>
                                    </p:set>
                                    <p:animEffect transition="in" filter="fade">
                                      <p:cBhvr>
                                        <p:cTn id="44" dur="1000"/>
                                        <p:tgtEl>
                                          <p:spTgt spid="156"/>
                                        </p:tgtEl>
                                      </p:cBhvr>
                                    </p:animEffect>
                                    <p:anim calcmode="lin" valueType="num">
                                      <p:cBhvr>
                                        <p:cTn id="45" dur="1000" fill="hold"/>
                                        <p:tgtEl>
                                          <p:spTgt spid="156"/>
                                        </p:tgtEl>
                                        <p:attrNameLst>
                                          <p:attrName>ppt_x</p:attrName>
                                        </p:attrNameLst>
                                      </p:cBhvr>
                                      <p:tavLst>
                                        <p:tav tm="0">
                                          <p:val>
                                            <p:strVal val="#ppt_x"/>
                                          </p:val>
                                        </p:tav>
                                        <p:tav tm="100000">
                                          <p:val>
                                            <p:strVal val="#ppt_x"/>
                                          </p:val>
                                        </p:tav>
                                      </p:tavLst>
                                    </p:anim>
                                    <p:anim calcmode="lin" valueType="num">
                                      <p:cBhvr>
                                        <p:cTn id="46" dur="1000" fill="hold"/>
                                        <p:tgtEl>
                                          <p:spTgt spid="156"/>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158"/>
                                        </p:tgtEl>
                                        <p:attrNameLst>
                                          <p:attrName>style.visibility</p:attrName>
                                        </p:attrNameLst>
                                      </p:cBhvr>
                                      <p:to>
                                        <p:strVal val="visible"/>
                                      </p:to>
                                    </p:set>
                                    <p:animEffect transition="in" filter="fade">
                                      <p:cBhvr>
                                        <p:cTn id="50" dur="500"/>
                                        <p:tgtEl>
                                          <p:spTgt spid="158"/>
                                        </p:tgtEl>
                                      </p:cBhvr>
                                    </p:animEffect>
                                  </p:childTnLst>
                                </p:cTn>
                              </p:par>
                              <p:par>
                                <p:cTn id="51" presetID="10" presetClass="entr" presetSubtype="0" fill="hold" nodeType="withEffect">
                                  <p:stCondLst>
                                    <p:cond delay="250"/>
                                  </p:stCondLst>
                                  <p:childTnLst>
                                    <p:set>
                                      <p:cBhvr>
                                        <p:cTn id="52" dur="1" fill="hold">
                                          <p:stCondLst>
                                            <p:cond delay="0"/>
                                          </p:stCondLst>
                                        </p:cTn>
                                        <p:tgtEl>
                                          <p:spTgt spid="157"/>
                                        </p:tgtEl>
                                        <p:attrNameLst>
                                          <p:attrName>style.visibility</p:attrName>
                                        </p:attrNameLst>
                                      </p:cBhvr>
                                      <p:to>
                                        <p:strVal val="visible"/>
                                      </p:to>
                                    </p:set>
                                    <p:animEffect transition="in" filter="fade">
                                      <p:cBhvr>
                                        <p:cTn id="53" dur="500"/>
                                        <p:tgtEl>
                                          <p:spTgt spid="157"/>
                                        </p:tgtEl>
                                      </p:cBhvr>
                                    </p:animEffect>
                                  </p:childTnLst>
                                </p:cTn>
                              </p:par>
                              <p:par>
                                <p:cTn id="54" presetID="10" presetClass="entr" presetSubtype="0" fill="hold" nodeType="withEffect">
                                  <p:stCondLst>
                                    <p:cond delay="50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500"/>
                                        <p:tgtEl>
                                          <p:spTgt spid="160"/>
                                        </p:tgtEl>
                                      </p:cBhvr>
                                    </p:animEffect>
                                  </p:childTnLst>
                                </p:cTn>
                              </p:par>
                              <p:par>
                                <p:cTn id="57" presetID="10" presetClass="entr" presetSubtype="0" fill="hold" nodeType="withEffect">
                                  <p:stCondLst>
                                    <p:cond delay="750"/>
                                  </p:stCondLst>
                                  <p:childTnLst>
                                    <p:set>
                                      <p:cBhvr>
                                        <p:cTn id="58" dur="1" fill="hold">
                                          <p:stCondLst>
                                            <p:cond delay="0"/>
                                          </p:stCondLst>
                                        </p:cTn>
                                        <p:tgtEl>
                                          <p:spTgt spid="159"/>
                                        </p:tgtEl>
                                        <p:attrNameLst>
                                          <p:attrName>style.visibility</p:attrName>
                                        </p:attrNameLst>
                                      </p:cBhvr>
                                      <p:to>
                                        <p:strVal val="visible"/>
                                      </p:to>
                                    </p:set>
                                    <p:animEffect transition="in" filter="fade">
                                      <p:cBhvr>
                                        <p:cTn id="59" dur="500"/>
                                        <p:tgtEl>
                                          <p:spTgt spid="159"/>
                                        </p:tgtEl>
                                      </p:cBhvr>
                                    </p:animEffect>
                                  </p:childTnLst>
                                </p:cTn>
                              </p:par>
                              <p:par>
                                <p:cTn id="60" presetID="10" presetClass="entr" presetSubtype="0" fill="hold" nodeType="withEffect">
                                  <p:stCondLst>
                                    <p:cond delay="1000"/>
                                  </p:stCondLst>
                                  <p:childTnLst>
                                    <p:set>
                                      <p:cBhvr>
                                        <p:cTn id="61" dur="1" fill="hold">
                                          <p:stCondLst>
                                            <p:cond delay="0"/>
                                          </p:stCondLst>
                                        </p:cTn>
                                        <p:tgtEl>
                                          <p:spTgt spid="161"/>
                                        </p:tgtEl>
                                        <p:attrNameLst>
                                          <p:attrName>style.visibility</p:attrName>
                                        </p:attrNameLst>
                                      </p:cBhvr>
                                      <p:to>
                                        <p:strVal val="visible"/>
                                      </p:to>
                                    </p:set>
                                    <p:animEffect transition="in" filter="fade">
                                      <p:cBhvr>
                                        <p:cTn id="62" dur="500"/>
                                        <p:tgtEl>
                                          <p:spTgt spid="161"/>
                                        </p:tgtEl>
                                      </p:cBhvr>
                                    </p:animEffect>
                                  </p:childTnLst>
                                </p:cTn>
                              </p:par>
                            </p:childTnLst>
                          </p:cTn>
                        </p:par>
                        <p:par>
                          <p:cTn id="63" fill="hold">
                            <p:stCondLst>
                              <p:cond delay="3500"/>
                            </p:stCondLst>
                            <p:childTnLst>
                              <p:par>
                                <p:cTn id="64" presetID="2" presetClass="entr" presetSubtype="2" fill="hold"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additive="base">
                                        <p:cTn id="66" dur="500" fill="hold"/>
                                        <p:tgtEl>
                                          <p:spTgt spid="162"/>
                                        </p:tgtEl>
                                        <p:attrNameLst>
                                          <p:attrName>ppt_x</p:attrName>
                                        </p:attrNameLst>
                                      </p:cBhvr>
                                      <p:tavLst>
                                        <p:tav tm="0">
                                          <p:val>
                                            <p:strVal val="1+#ppt_w/2"/>
                                          </p:val>
                                        </p:tav>
                                        <p:tav tm="100000">
                                          <p:val>
                                            <p:strVal val="#ppt_x"/>
                                          </p:val>
                                        </p:tav>
                                      </p:tavLst>
                                    </p:anim>
                                    <p:anim calcmode="lin" valueType="num">
                                      <p:cBhvr additive="base">
                                        <p:cTn id="67" dur="500" fill="hold"/>
                                        <p:tgtEl>
                                          <p:spTgt spid="162"/>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63"/>
                                        </p:tgtEl>
                                        <p:attrNameLst>
                                          <p:attrName>style.visibility</p:attrName>
                                        </p:attrNameLst>
                                      </p:cBhvr>
                                      <p:to>
                                        <p:strVal val="visible"/>
                                      </p:to>
                                    </p:set>
                                    <p:anim calcmode="lin" valueType="num">
                                      <p:cBhvr additive="base">
                                        <p:cTn id="70" dur="500" fill="hold"/>
                                        <p:tgtEl>
                                          <p:spTgt spid="163"/>
                                        </p:tgtEl>
                                        <p:attrNameLst>
                                          <p:attrName>ppt_x</p:attrName>
                                        </p:attrNameLst>
                                      </p:cBhvr>
                                      <p:tavLst>
                                        <p:tav tm="0">
                                          <p:val>
                                            <p:strVal val="1+#ppt_w/2"/>
                                          </p:val>
                                        </p:tav>
                                        <p:tav tm="100000">
                                          <p:val>
                                            <p:strVal val="#ppt_x"/>
                                          </p:val>
                                        </p:tav>
                                      </p:tavLst>
                                    </p:anim>
                                    <p:anim calcmode="lin" valueType="num">
                                      <p:cBhvr additive="base">
                                        <p:cTn id="71" dur="500" fill="hold"/>
                                        <p:tgtEl>
                                          <p:spTgt spid="16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64"/>
                                        </p:tgtEl>
                                        <p:attrNameLst>
                                          <p:attrName>style.visibility</p:attrName>
                                        </p:attrNameLst>
                                      </p:cBhvr>
                                      <p:to>
                                        <p:strVal val="visible"/>
                                      </p:to>
                                    </p:set>
                                    <p:anim calcmode="lin" valueType="num">
                                      <p:cBhvr additive="base">
                                        <p:cTn id="74" dur="500" fill="hold"/>
                                        <p:tgtEl>
                                          <p:spTgt spid="164"/>
                                        </p:tgtEl>
                                        <p:attrNameLst>
                                          <p:attrName>ppt_x</p:attrName>
                                        </p:attrNameLst>
                                      </p:cBhvr>
                                      <p:tavLst>
                                        <p:tav tm="0">
                                          <p:val>
                                            <p:strVal val="1+#ppt_w/2"/>
                                          </p:val>
                                        </p:tav>
                                        <p:tav tm="100000">
                                          <p:val>
                                            <p:strVal val="#ppt_x"/>
                                          </p:val>
                                        </p:tav>
                                      </p:tavLst>
                                    </p:anim>
                                    <p:anim calcmode="lin" valueType="num">
                                      <p:cBhvr additive="base">
                                        <p:cTn id="75" dur="500" fill="hold"/>
                                        <p:tgtEl>
                                          <p:spTgt spid="164"/>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0"/>
                                  </p:stCondLst>
                                  <p:childTnLst>
                                    <p:set>
                                      <p:cBhvr>
                                        <p:cTn id="77" dur="1" fill="hold">
                                          <p:stCondLst>
                                            <p:cond delay="0"/>
                                          </p:stCondLst>
                                        </p:cTn>
                                        <p:tgtEl>
                                          <p:spTgt spid="165"/>
                                        </p:tgtEl>
                                        <p:attrNameLst>
                                          <p:attrName>style.visibility</p:attrName>
                                        </p:attrNameLst>
                                      </p:cBhvr>
                                      <p:to>
                                        <p:strVal val="visible"/>
                                      </p:to>
                                    </p:set>
                                    <p:anim calcmode="lin" valueType="num">
                                      <p:cBhvr additive="base">
                                        <p:cTn id="78" dur="500" fill="hold"/>
                                        <p:tgtEl>
                                          <p:spTgt spid="165"/>
                                        </p:tgtEl>
                                        <p:attrNameLst>
                                          <p:attrName>ppt_x</p:attrName>
                                        </p:attrNameLst>
                                      </p:cBhvr>
                                      <p:tavLst>
                                        <p:tav tm="0">
                                          <p:val>
                                            <p:strVal val="1+#ppt_w/2"/>
                                          </p:val>
                                        </p:tav>
                                        <p:tav tm="100000">
                                          <p:val>
                                            <p:strVal val="#ppt_x"/>
                                          </p:val>
                                        </p:tav>
                                      </p:tavLst>
                                    </p:anim>
                                    <p:anim calcmode="lin" valueType="num">
                                      <p:cBhvr additive="base">
                                        <p:cTn id="79" dur="500" fill="hold"/>
                                        <p:tgtEl>
                                          <p:spTgt spid="165"/>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0"/>
                                  </p:stCondLst>
                                  <p:childTnLst>
                                    <p:set>
                                      <p:cBhvr>
                                        <p:cTn id="81" dur="1" fill="hold">
                                          <p:stCondLst>
                                            <p:cond delay="0"/>
                                          </p:stCondLst>
                                        </p:cTn>
                                        <p:tgtEl>
                                          <p:spTgt spid="166"/>
                                        </p:tgtEl>
                                        <p:attrNameLst>
                                          <p:attrName>style.visibility</p:attrName>
                                        </p:attrNameLst>
                                      </p:cBhvr>
                                      <p:to>
                                        <p:strVal val="visible"/>
                                      </p:to>
                                    </p:set>
                                    <p:anim calcmode="lin" valueType="num">
                                      <p:cBhvr additive="base">
                                        <p:cTn id="82" dur="500" fill="hold"/>
                                        <p:tgtEl>
                                          <p:spTgt spid="166"/>
                                        </p:tgtEl>
                                        <p:attrNameLst>
                                          <p:attrName>ppt_x</p:attrName>
                                        </p:attrNameLst>
                                      </p:cBhvr>
                                      <p:tavLst>
                                        <p:tav tm="0">
                                          <p:val>
                                            <p:strVal val="1+#ppt_w/2"/>
                                          </p:val>
                                        </p:tav>
                                        <p:tav tm="100000">
                                          <p:val>
                                            <p:strVal val="#ppt_x"/>
                                          </p:val>
                                        </p:tav>
                                      </p:tavLst>
                                    </p:anim>
                                    <p:anim calcmode="lin" valueType="num">
                                      <p:cBhvr additive="base">
                                        <p:cTn id="83" dur="500" fill="hold"/>
                                        <p:tgtEl>
                                          <p:spTgt spid="166"/>
                                        </p:tgtEl>
                                        <p:attrNameLst>
                                          <p:attrName>ppt_y</p:attrName>
                                        </p:attrNameLst>
                                      </p:cBhvr>
                                      <p:tavLst>
                                        <p:tav tm="0">
                                          <p:val>
                                            <p:strVal val="#ppt_y"/>
                                          </p:val>
                                        </p:tav>
                                        <p:tav tm="100000">
                                          <p:val>
                                            <p:strVal val="#ppt_y"/>
                                          </p:val>
                                        </p:tav>
                                      </p:tavLst>
                                    </p:anim>
                                  </p:childTnLst>
                                </p:cTn>
                              </p:par>
                            </p:childTnLst>
                          </p:cTn>
                        </p:par>
                        <p:par>
                          <p:cTn id="84" fill="hold">
                            <p:stCondLst>
                              <p:cond delay="4000"/>
                            </p:stCondLst>
                            <p:childTnLst>
                              <p:par>
                                <p:cTn id="85" presetID="22" presetClass="entr" presetSubtype="8" fill="hold"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left)">
                                      <p:cBhvr>
                                        <p:cTn id="87" dur="500"/>
                                        <p:tgtEl>
                                          <p:spTgt spid="130"/>
                                        </p:tgtEl>
                                      </p:cBhvr>
                                    </p:animEffect>
                                  </p:childTnLst>
                                </p:cTn>
                              </p:par>
                              <p:par>
                                <p:cTn id="88" presetID="22" presetClass="entr" presetSubtype="8" fill="hold" nodeType="withEffect">
                                  <p:stCondLst>
                                    <p:cond delay="0"/>
                                  </p:stCondLst>
                                  <p:childTnLst>
                                    <p:set>
                                      <p:cBhvr>
                                        <p:cTn id="89" dur="1" fill="hold">
                                          <p:stCondLst>
                                            <p:cond delay="0"/>
                                          </p:stCondLst>
                                        </p:cTn>
                                        <p:tgtEl>
                                          <p:spTgt spid="131"/>
                                        </p:tgtEl>
                                        <p:attrNameLst>
                                          <p:attrName>style.visibility</p:attrName>
                                        </p:attrNameLst>
                                      </p:cBhvr>
                                      <p:to>
                                        <p:strVal val="visible"/>
                                      </p:to>
                                    </p:set>
                                    <p:animEffect transition="in" filter="wipe(left)">
                                      <p:cBhvr>
                                        <p:cTn id="90" dur="500"/>
                                        <p:tgtEl>
                                          <p:spTgt spid="131"/>
                                        </p:tgtEl>
                                      </p:cBhvr>
                                    </p:animEffect>
                                  </p:childTnLst>
                                </p:cTn>
                              </p:par>
                              <p:par>
                                <p:cTn id="91" presetID="22" presetClass="entr" presetSubtype="8" fill="hold" nodeType="withEffect">
                                  <p:stCondLst>
                                    <p:cond delay="0"/>
                                  </p:stCondLst>
                                  <p:childTnLst>
                                    <p:set>
                                      <p:cBhvr>
                                        <p:cTn id="92" dur="1" fill="hold">
                                          <p:stCondLst>
                                            <p:cond delay="0"/>
                                          </p:stCondLst>
                                        </p:cTn>
                                        <p:tgtEl>
                                          <p:spTgt spid="132"/>
                                        </p:tgtEl>
                                        <p:attrNameLst>
                                          <p:attrName>style.visibility</p:attrName>
                                        </p:attrNameLst>
                                      </p:cBhvr>
                                      <p:to>
                                        <p:strVal val="visible"/>
                                      </p:to>
                                    </p:set>
                                    <p:animEffect transition="in" filter="wipe(left)">
                                      <p:cBhvr>
                                        <p:cTn id="93" dur="500"/>
                                        <p:tgtEl>
                                          <p:spTgt spid="132"/>
                                        </p:tgtEl>
                                      </p:cBhvr>
                                    </p:animEffect>
                                  </p:childTnLst>
                                </p:cTn>
                              </p:par>
                              <p:par>
                                <p:cTn id="94" presetID="22" presetClass="entr" presetSubtype="8" fill="hold" nodeType="withEffect">
                                  <p:stCondLst>
                                    <p:cond delay="0"/>
                                  </p:stCondLst>
                                  <p:childTnLst>
                                    <p:set>
                                      <p:cBhvr>
                                        <p:cTn id="95" dur="1" fill="hold">
                                          <p:stCondLst>
                                            <p:cond delay="0"/>
                                          </p:stCondLst>
                                        </p:cTn>
                                        <p:tgtEl>
                                          <p:spTgt spid="133"/>
                                        </p:tgtEl>
                                        <p:attrNameLst>
                                          <p:attrName>style.visibility</p:attrName>
                                        </p:attrNameLst>
                                      </p:cBhvr>
                                      <p:to>
                                        <p:strVal val="visible"/>
                                      </p:to>
                                    </p:set>
                                    <p:animEffect transition="in" filter="wipe(left)">
                                      <p:cBhvr>
                                        <p:cTn id="96" dur="500"/>
                                        <p:tgtEl>
                                          <p:spTgt spid="133"/>
                                        </p:tgtEl>
                                      </p:cBhvr>
                                    </p:animEffect>
                                  </p:childTnLst>
                                </p:cTn>
                              </p:par>
                            </p:childTnLst>
                          </p:cTn>
                        </p:par>
                        <p:par>
                          <p:cTn id="97" fill="hold">
                            <p:stCondLst>
                              <p:cond delay="4500"/>
                            </p:stCondLst>
                            <p:childTnLst>
                              <p:par>
                                <p:cTn id="98" presetID="22" presetClass="entr" presetSubtype="1" fill="hold" nodeType="after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wipe(up)">
                                      <p:cBhvr>
                                        <p:cTn id="100" dur="500"/>
                                        <p:tgtEl>
                                          <p:spTgt spid="139"/>
                                        </p:tgtEl>
                                      </p:cBhvr>
                                    </p:animEffect>
                                  </p:childTnLst>
                                </p:cTn>
                              </p:par>
                              <p:par>
                                <p:cTn id="101" presetID="22" presetClass="entr" presetSubtype="1" fill="hold" nodeType="withEffect">
                                  <p:stCondLst>
                                    <p:cond delay="0"/>
                                  </p:stCondLst>
                                  <p:childTnLst>
                                    <p:set>
                                      <p:cBhvr>
                                        <p:cTn id="102" dur="1" fill="hold">
                                          <p:stCondLst>
                                            <p:cond delay="0"/>
                                          </p:stCondLst>
                                        </p:cTn>
                                        <p:tgtEl>
                                          <p:spTgt spid="142"/>
                                        </p:tgtEl>
                                        <p:attrNameLst>
                                          <p:attrName>style.visibility</p:attrName>
                                        </p:attrNameLst>
                                      </p:cBhvr>
                                      <p:to>
                                        <p:strVal val="visible"/>
                                      </p:to>
                                    </p:set>
                                    <p:animEffect transition="in" filter="wipe(up)">
                                      <p:cBhvr>
                                        <p:cTn id="103" dur="500"/>
                                        <p:tgtEl>
                                          <p:spTgt spid="142"/>
                                        </p:tgtEl>
                                      </p:cBhvr>
                                    </p:animEffect>
                                  </p:childTnLst>
                                </p:cTn>
                              </p:par>
                              <p:par>
                                <p:cTn id="104" presetID="22" presetClass="entr" presetSubtype="1" fill="hold" nodeType="withEffect">
                                  <p:stCondLst>
                                    <p:cond delay="0"/>
                                  </p:stCondLst>
                                  <p:childTnLst>
                                    <p:set>
                                      <p:cBhvr>
                                        <p:cTn id="105" dur="1" fill="hold">
                                          <p:stCondLst>
                                            <p:cond delay="0"/>
                                          </p:stCondLst>
                                        </p:cTn>
                                        <p:tgtEl>
                                          <p:spTgt spid="145"/>
                                        </p:tgtEl>
                                        <p:attrNameLst>
                                          <p:attrName>style.visibility</p:attrName>
                                        </p:attrNameLst>
                                      </p:cBhvr>
                                      <p:to>
                                        <p:strVal val="visible"/>
                                      </p:to>
                                    </p:set>
                                    <p:animEffect transition="in" filter="wipe(up)">
                                      <p:cBhvr>
                                        <p:cTn id="106" dur="500"/>
                                        <p:tgtEl>
                                          <p:spTgt spid="145"/>
                                        </p:tgtEl>
                                      </p:cBhvr>
                                    </p:animEffect>
                                  </p:childTnLst>
                                </p:cTn>
                              </p:par>
                              <p:par>
                                <p:cTn id="107" presetID="22" presetClass="entr" presetSubtype="1" fill="hold" nodeType="withEffect">
                                  <p:stCondLst>
                                    <p:cond delay="0"/>
                                  </p:stCondLst>
                                  <p:childTnLst>
                                    <p:set>
                                      <p:cBhvr>
                                        <p:cTn id="108" dur="1" fill="hold">
                                          <p:stCondLst>
                                            <p:cond delay="0"/>
                                          </p:stCondLst>
                                        </p:cTn>
                                        <p:tgtEl>
                                          <p:spTgt spid="148"/>
                                        </p:tgtEl>
                                        <p:attrNameLst>
                                          <p:attrName>style.visibility</p:attrName>
                                        </p:attrNameLst>
                                      </p:cBhvr>
                                      <p:to>
                                        <p:strVal val="visible"/>
                                      </p:to>
                                    </p:set>
                                    <p:animEffect transition="in" filter="wipe(up)">
                                      <p:cBhvr>
                                        <p:cTn id="109" dur="500"/>
                                        <p:tgtEl>
                                          <p:spTgt spid="148"/>
                                        </p:tgtEl>
                                      </p:cBhvr>
                                    </p:animEffect>
                                  </p:childTnLst>
                                </p:cTn>
                              </p:par>
                              <p:par>
                                <p:cTn id="110" presetID="22" presetClass="entr" presetSubtype="1" fill="hold" nodeType="withEffect">
                                  <p:stCondLst>
                                    <p:cond delay="0"/>
                                  </p:stCondLst>
                                  <p:childTnLst>
                                    <p:set>
                                      <p:cBhvr>
                                        <p:cTn id="111" dur="1" fill="hold">
                                          <p:stCondLst>
                                            <p:cond delay="0"/>
                                          </p:stCondLst>
                                        </p:cTn>
                                        <p:tgtEl>
                                          <p:spTgt spid="151"/>
                                        </p:tgtEl>
                                        <p:attrNameLst>
                                          <p:attrName>style.visibility</p:attrName>
                                        </p:attrNameLst>
                                      </p:cBhvr>
                                      <p:to>
                                        <p:strVal val="visible"/>
                                      </p:to>
                                    </p:set>
                                    <p:animEffect transition="in" filter="wipe(up)">
                                      <p:cBhvr>
                                        <p:cTn id="112"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5507" y="1527656"/>
            <a:ext cx="2309159" cy="2323502"/>
            <a:chOff x="1602049" y="1338987"/>
            <a:chExt cx="1743762" cy="1754593"/>
          </a:xfrm>
          <a:solidFill>
            <a:schemeClr val="bg1">
              <a:lumMod val="65000"/>
            </a:schemeClr>
          </a:solidFill>
        </p:grpSpPr>
        <p:sp>
          <p:nvSpPr>
            <p:cNvPr id="45" name="íšḷïḓê"/>
            <p:cNvSpPr/>
            <p:nvPr/>
          </p:nvSpPr>
          <p:spPr bwMode="auto">
            <a:xfrm>
              <a:off x="2441439" y="1338987"/>
              <a:ext cx="32492" cy="232864"/>
            </a:xfrm>
            <a:custGeom>
              <a:avLst/>
              <a:gdLst>
                <a:gd name="T0" fmla="*/ 4 w 4"/>
                <a:gd name="T1" fmla="*/ 25 h 27"/>
                <a:gd name="T2" fmla="*/ 4 w 4"/>
                <a:gd name="T3" fmla="*/ 2 h 27"/>
                <a:gd name="T4" fmla="*/ 2 w 4"/>
                <a:gd name="T5" fmla="*/ 0 h 27"/>
                <a:gd name="T6" fmla="*/ 0 w 4"/>
                <a:gd name="T7" fmla="*/ 2 h 27"/>
                <a:gd name="T8" fmla="*/ 0 w 4"/>
                <a:gd name="T9" fmla="*/ 25 h 27"/>
                <a:gd name="T10" fmla="*/ 2 w 4"/>
                <a:gd name="T11" fmla="*/ 27 h 27"/>
                <a:gd name="T12" fmla="*/ 4 w 4"/>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4" h="27">
                  <a:moveTo>
                    <a:pt x="4" y="25"/>
                  </a:moveTo>
                  <a:cubicBezTo>
                    <a:pt x="4" y="2"/>
                    <a:pt x="4" y="2"/>
                    <a:pt x="4" y="2"/>
                  </a:cubicBezTo>
                  <a:cubicBezTo>
                    <a:pt x="4" y="1"/>
                    <a:pt x="3" y="0"/>
                    <a:pt x="2" y="0"/>
                  </a:cubicBezTo>
                  <a:cubicBezTo>
                    <a:pt x="1" y="0"/>
                    <a:pt x="0" y="1"/>
                    <a:pt x="0" y="2"/>
                  </a:cubicBezTo>
                  <a:cubicBezTo>
                    <a:pt x="0" y="25"/>
                    <a:pt x="0" y="25"/>
                    <a:pt x="0" y="25"/>
                  </a:cubicBezTo>
                  <a:cubicBezTo>
                    <a:pt x="0" y="26"/>
                    <a:pt x="1" y="27"/>
                    <a:pt x="2" y="27"/>
                  </a:cubicBezTo>
                  <a:cubicBezTo>
                    <a:pt x="3" y="27"/>
                    <a:pt x="4" y="26"/>
                    <a:pt x="4"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íś1iďè"/>
            <p:cNvSpPr/>
            <p:nvPr/>
          </p:nvSpPr>
          <p:spPr bwMode="auto">
            <a:xfrm>
              <a:off x="1807835" y="1631419"/>
              <a:ext cx="178710" cy="167879"/>
            </a:xfrm>
            <a:custGeom>
              <a:avLst/>
              <a:gdLst>
                <a:gd name="T0" fmla="*/ 20 w 21"/>
                <a:gd name="T1" fmla="*/ 17 h 20"/>
                <a:gd name="T2" fmla="*/ 4 w 21"/>
                <a:gd name="T3" fmla="*/ 1 h 20"/>
                <a:gd name="T4" fmla="*/ 1 w 21"/>
                <a:gd name="T5" fmla="*/ 1 h 20"/>
                <a:gd name="T6" fmla="*/ 1 w 21"/>
                <a:gd name="T7" fmla="*/ 4 h 20"/>
                <a:gd name="T8" fmla="*/ 17 w 21"/>
                <a:gd name="T9" fmla="*/ 20 h 20"/>
                <a:gd name="T10" fmla="*/ 20 w 21"/>
                <a:gd name="T11" fmla="*/ 20 h 20"/>
                <a:gd name="T12" fmla="*/ 20 w 21"/>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20" y="17"/>
                  </a:moveTo>
                  <a:cubicBezTo>
                    <a:pt x="4" y="1"/>
                    <a:pt x="4" y="1"/>
                    <a:pt x="4" y="1"/>
                  </a:cubicBezTo>
                  <a:cubicBezTo>
                    <a:pt x="3" y="0"/>
                    <a:pt x="2" y="0"/>
                    <a:pt x="1" y="1"/>
                  </a:cubicBezTo>
                  <a:cubicBezTo>
                    <a:pt x="0" y="2"/>
                    <a:pt x="0" y="3"/>
                    <a:pt x="1" y="4"/>
                  </a:cubicBezTo>
                  <a:cubicBezTo>
                    <a:pt x="17" y="20"/>
                    <a:pt x="17" y="20"/>
                    <a:pt x="17" y="20"/>
                  </a:cubicBezTo>
                  <a:cubicBezTo>
                    <a:pt x="18" y="20"/>
                    <a:pt x="19" y="20"/>
                    <a:pt x="20" y="20"/>
                  </a:cubicBezTo>
                  <a:cubicBezTo>
                    <a:pt x="21" y="19"/>
                    <a:pt x="21" y="18"/>
                    <a:pt x="20"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iślïḍê"/>
            <p:cNvSpPr/>
            <p:nvPr/>
          </p:nvSpPr>
          <p:spPr bwMode="auto">
            <a:xfrm>
              <a:off x="1602049" y="2205453"/>
              <a:ext cx="232864" cy="32492"/>
            </a:xfrm>
            <a:custGeom>
              <a:avLst/>
              <a:gdLst>
                <a:gd name="T0" fmla="*/ 25 w 27"/>
                <a:gd name="T1" fmla="*/ 0 h 4"/>
                <a:gd name="T2" fmla="*/ 2 w 27"/>
                <a:gd name="T3" fmla="*/ 0 h 4"/>
                <a:gd name="T4" fmla="*/ 0 w 27"/>
                <a:gd name="T5" fmla="*/ 2 h 4"/>
                <a:gd name="T6" fmla="*/ 2 w 27"/>
                <a:gd name="T7" fmla="*/ 4 h 4"/>
                <a:gd name="T8" fmla="*/ 25 w 27"/>
                <a:gd name="T9" fmla="*/ 4 h 4"/>
                <a:gd name="T10" fmla="*/ 27 w 27"/>
                <a:gd name="T11" fmla="*/ 2 h 4"/>
                <a:gd name="T12" fmla="*/ 25 w 2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7" h="4">
                  <a:moveTo>
                    <a:pt x="25" y="0"/>
                  </a:moveTo>
                  <a:cubicBezTo>
                    <a:pt x="2" y="0"/>
                    <a:pt x="2" y="0"/>
                    <a:pt x="2" y="0"/>
                  </a:cubicBezTo>
                  <a:cubicBezTo>
                    <a:pt x="1" y="0"/>
                    <a:pt x="0" y="1"/>
                    <a:pt x="0" y="2"/>
                  </a:cubicBezTo>
                  <a:cubicBezTo>
                    <a:pt x="0" y="3"/>
                    <a:pt x="1" y="4"/>
                    <a:pt x="2" y="4"/>
                  </a:cubicBezTo>
                  <a:cubicBezTo>
                    <a:pt x="25" y="4"/>
                    <a:pt x="25" y="4"/>
                    <a:pt x="25" y="4"/>
                  </a:cubicBezTo>
                  <a:cubicBezTo>
                    <a:pt x="26" y="4"/>
                    <a:pt x="27" y="3"/>
                    <a:pt x="27" y="2"/>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iš1íďé"/>
            <p:cNvSpPr/>
            <p:nvPr/>
          </p:nvSpPr>
          <p:spPr bwMode="auto">
            <a:xfrm>
              <a:off x="3118364" y="2194622"/>
              <a:ext cx="227447" cy="37910"/>
            </a:xfrm>
            <a:custGeom>
              <a:avLst/>
              <a:gdLst>
                <a:gd name="T0" fmla="*/ 2 w 27"/>
                <a:gd name="T1" fmla="*/ 4 h 4"/>
                <a:gd name="T2" fmla="*/ 25 w 27"/>
                <a:gd name="T3" fmla="*/ 4 h 4"/>
                <a:gd name="T4" fmla="*/ 27 w 27"/>
                <a:gd name="T5" fmla="*/ 2 h 4"/>
                <a:gd name="T6" fmla="*/ 25 w 27"/>
                <a:gd name="T7" fmla="*/ 0 h 4"/>
                <a:gd name="T8" fmla="*/ 2 w 27"/>
                <a:gd name="T9" fmla="*/ 0 h 4"/>
                <a:gd name="T10" fmla="*/ 0 w 27"/>
                <a:gd name="T11" fmla="*/ 2 h 4"/>
                <a:gd name="T12" fmla="*/ 2 w 2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7" h="4">
                  <a:moveTo>
                    <a:pt x="2" y="4"/>
                  </a:moveTo>
                  <a:cubicBezTo>
                    <a:pt x="25" y="4"/>
                    <a:pt x="25" y="4"/>
                    <a:pt x="25" y="4"/>
                  </a:cubicBezTo>
                  <a:cubicBezTo>
                    <a:pt x="26" y="4"/>
                    <a:pt x="27" y="3"/>
                    <a:pt x="27" y="2"/>
                  </a:cubicBezTo>
                  <a:cubicBezTo>
                    <a:pt x="27" y="1"/>
                    <a:pt x="26" y="0"/>
                    <a:pt x="25" y="0"/>
                  </a:cubicBezTo>
                  <a:cubicBezTo>
                    <a:pt x="2" y="0"/>
                    <a:pt x="2" y="0"/>
                    <a:pt x="2" y="0"/>
                  </a:cubicBezTo>
                  <a:cubicBezTo>
                    <a:pt x="1" y="0"/>
                    <a:pt x="0" y="1"/>
                    <a:pt x="0" y="2"/>
                  </a:cubicBezTo>
                  <a:cubicBezTo>
                    <a:pt x="0" y="3"/>
                    <a:pt x="1" y="4"/>
                    <a:pt x="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iS1ïḑê"/>
            <p:cNvSpPr/>
            <p:nvPr/>
          </p:nvSpPr>
          <p:spPr bwMode="auto">
            <a:xfrm>
              <a:off x="2880086" y="1561021"/>
              <a:ext cx="178710" cy="167879"/>
            </a:xfrm>
            <a:custGeom>
              <a:avLst/>
              <a:gdLst>
                <a:gd name="T0" fmla="*/ 4 w 21"/>
                <a:gd name="T1" fmla="*/ 19 h 20"/>
                <a:gd name="T2" fmla="*/ 20 w 21"/>
                <a:gd name="T3" fmla="*/ 3 h 20"/>
                <a:gd name="T4" fmla="*/ 20 w 21"/>
                <a:gd name="T5" fmla="*/ 1 h 20"/>
                <a:gd name="T6" fmla="*/ 17 w 21"/>
                <a:gd name="T7" fmla="*/ 1 h 20"/>
                <a:gd name="T8" fmla="*/ 1 w 21"/>
                <a:gd name="T9" fmla="*/ 17 h 20"/>
                <a:gd name="T10" fmla="*/ 1 w 21"/>
                <a:gd name="T11" fmla="*/ 19 h 20"/>
                <a:gd name="T12" fmla="*/ 4 w 21"/>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4" y="19"/>
                  </a:moveTo>
                  <a:cubicBezTo>
                    <a:pt x="20" y="3"/>
                    <a:pt x="20" y="3"/>
                    <a:pt x="20" y="3"/>
                  </a:cubicBezTo>
                  <a:cubicBezTo>
                    <a:pt x="21" y="3"/>
                    <a:pt x="21" y="1"/>
                    <a:pt x="20" y="1"/>
                  </a:cubicBezTo>
                  <a:cubicBezTo>
                    <a:pt x="19" y="0"/>
                    <a:pt x="18" y="0"/>
                    <a:pt x="17" y="1"/>
                  </a:cubicBezTo>
                  <a:cubicBezTo>
                    <a:pt x="1" y="17"/>
                    <a:pt x="1" y="17"/>
                    <a:pt x="1" y="17"/>
                  </a:cubicBezTo>
                  <a:cubicBezTo>
                    <a:pt x="0" y="17"/>
                    <a:pt x="0" y="19"/>
                    <a:pt x="1" y="19"/>
                  </a:cubicBezTo>
                  <a:cubicBezTo>
                    <a:pt x="2" y="20"/>
                    <a:pt x="3" y="20"/>
                    <a:pt x="4"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şļîḍè"/>
            <p:cNvSpPr/>
            <p:nvPr/>
          </p:nvSpPr>
          <p:spPr bwMode="auto">
            <a:xfrm>
              <a:off x="2473932" y="2866133"/>
              <a:ext cx="37910" cy="227447"/>
            </a:xfrm>
            <a:custGeom>
              <a:avLst/>
              <a:gdLst>
                <a:gd name="T0" fmla="*/ 0 w 4"/>
                <a:gd name="T1" fmla="*/ 2 h 27"/>
                <a:gd name="T2" fmla="*/ 0 w 4"/>
                <a:gd name="T3" fmla="*/ 25 h 27"/>
                <a:gd name="T4" fmla="*/ 2 w 4"/>
                <a:gd name="T5" fmla="*/ 27 h 27"/>
                <a:gd name="T6" fmla="*/ 4 w 4"/>
                <a:gd name="T7" fmla="*/ 25 h 27"/>
                <a:gd name="T8" fmla="*/ 4 w 4"/>
                <a:gd name="T9" fmla="*/ 2 h 27"/>
                <a:gd name="T10" fmla="*/ 2 w 4"/>
                <a:gd name="T11" fmla="*/ 0 h 27"/>
                <a:gd name="T12" fmla="*/ 0 w 4"/>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4" h="27">
                  <a:moveTo>
                    <a:pt x="0" y="2"/>
                  </a:moveTo>
                  <a:cubicBezTo>
                    <a:pt x="0" y="25"/>
                    <a:pt x="0" y="25"/>
                    <a:pt x="0" y="25"/>
                  </a:cubicBezTo>
                  <a:cubicBezTo>
                    <a:pt x="0" y="26"/>
                    <a:pt x="1" y="27"/>
                    <a:pt x="2" y="27"/>
                  </a:cubicBezTo>
                  <a:cubicBezTo>
                    <a:pt x="3" y="27"/>
                    <a:pt x="4" y="26"/>
                    <a:pt x="4" y="25"/>
                  </a:cubicBezTo>
                  <a:cubicBezTo>
                    <a:pt x="4" y="2"/>
                    <a:pt x="4" y="2"/>
                    <a:pt x="4" y="2"/>
                  </a:cubicBezTo>
                  <a:cubicBezTo>
                    <a:pt x="4" y="1"/>
                    <a:pt x="3" y="0"/>
                    <a:pt x="2"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îṥľîḓê"/>
            <p:cNvSpPr/>
            <p:nvPr/>
          </p:nvSpPr>
          <p:spPr bwMode="auto">
            <a:xfrm>
              <a:off x="2966732" y="2627855"/>
              <a:ext cx="178710" cy="178710"/>
            </a:xfrm>
            <a:custGeom>
              <a:avLst/>
              <a:gdLst>
                <a:gd name="T0" fmla="*/ 1 w 21"/>
                <a:gd name="T1" fmla="*/ 4 h 21"/>
                <a:gd name="T2" fmla="*/ 17 w 21"/>
                <a:gd name="T3" fmla="*/ 20 h 21"/>
                <a:gd name="T4" fmla="*/ 20 w 21"/>
                <a:gd name="T5" fmla="*/ 20 h 21"/>
                <a:gd name="T6" fmla="*/ 20 w 21"/>
                <a:gd name="T7" fmla="*/ 17 h 21"/>
                <a:gd name="T8" fmla="*/ 4 w 21"/>
                <a:gd name="T9" fmla="*/ 1 h 21"/>
                <a:gd name="T10" fmla="*/ 1 w 21"/>
                <a:gd name="T11" fmla="*/ 1 h 21"/>
                <a:gd name="T12" fmla="*/ 1 w 2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 y="4"/>
                  </a:moveTo>
                  <a:cubicBezTo>
                    <a:pt x="17" y="20"/>
                    <a:pt x="17" y="20"/>
                    <a:pt x="17" y="20"/>
                  </a:cubicBezTo>
                  <a:cubicBezTo>
                    <a:pt x="18" y="21"/>
                    <a:pt x="19" y="21"/>
                    <a:pt x="20" y="20"/>
                  </a:cubicBezTo>
                  <a:cubicBezTo>
                    <a:pt x="21" y="19"/>
                    <a:pt x="21" y="18"/>
                    <a:pt x="20" y="17"/>
                  </a:cubicBezTo>
                  <a:cubicBezTo>
                    <a:pt x="4" y="1"/>
                    <a:pt x="4" y="1"/>
                    <a:pt x="4" y="1"/>
                  </a:cubicBezTo>
                  <a:cubicBezTo>
                    <a:pt x="3" y="0"/>
                    <a:pt x="2" y="0"/>
                    <a:pt x="1" y="1"/>
                  </a:cubicBezTo>
                  <a:cubicBezTo>
                    <a:pt x="0" y="2"/>
                    <a:pt x="0" y="3"/>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ïS1îḍè"/>
            <p:cNvSpPr/>
            <p:nvPr/>
          </p:nvSpPr>
          <p:spPr bwMode="auto">
            <a:xfrm>
              <a:off x="1889067" y="2703670"/>
              <a:ext cx="173293" cy="167879"/>
            </a:xfrm>
            <a:custGeom>
              <a:avLst/>
              <a:gdLst>
                <a:gd name="T0" fmla="*/ 17 w 20"/>
                <a:gd name="T1" fmla="*/ 0 h 20"/>
                <a:gd name="T2" fmla="*/ 1 w 20"/>
                <a:gd name="T3" fmla="*/ 17 h 20"/>
                <a:gd name="T4" fmla="*/ 1 w 20"/>
                <a:gd name="T5" fmla="*/ 19 h 20"/>
                <a:gd name="T6" fmla="*/ 4 w 20"/>
                <a:gd name="T7" fmla="*/ 19 h 20"/>
                <a:gd name="T8" fmla="*/ 20 w 20"/>
                <a:gd name="T9" fmla="*/ 3 h 20"/>
                <a:gd name="T10" fmla="*/ 20 w 20"/>
                <a:gd name="T11" fmla="*/ 0 h 20"/>
                <a:gd name="T12" fmla="*/ 17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7" y="0"/>
                  </a:moveTo>
                  <a:cubicBezTo>
                    <a:pt x="1" y="17"/>
                    <a:pt x="1" y="17"/>
                    <a:pt x="1" y="17"/>
                  </a:cubicBezTo>
                  <a:cubicBezTo>
                    <a:pt x="0" y="17"/>
                    <a:pt x="0" y="19"/>
                    <a:pt x="1" y="19"/>
                  </a:cubicBezTo>
                  <a:cubicBezTo>
                    <a:pt x="2" y="20"/>
                    <a:pt x="3" y="20"/>
                    <a:pt x="4" y="19"/>
                  </a:cubicBezTo>
                  <a:cubicBezTo>
                    <a:pt x="20" y="3"/>
                    <a:pt x="20" y="3"/>
                    <a:pt x="20" y="3"/>
                  </a:cubicBezTo>
                  <a:cubicBezTo>
                    <a:pt x="20" y="3"/>
                    <a:pt x="20" y="1"/>
                    <a:pt x="20" y="0"/>
                  </a:cubicBezTo>
                  <a:cubicBezTo>
                    <a:pt x="19" y="0"/>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îš1íḑê"/>
            <p:cNvSpPr/>
            <p:nvPr/>
          </p:nvSpPr>
          <p:spPr bwMode="auto">
            <a:xfrm>
              <a:off x="2668886" y="1393141"/>
              <a:ext cx="113725" cy="211203"/>
            </a:xfrm>
            <a:custGeom>
              <a:avLst/>
              <a:gdLst>
                <a:gd name="T0" fmla="*/ 4 w 13"/>
                <a:gd name="T1" fmla="*/ 24 h 25"/>
                <a:gd name="T2" fmla="*/ 12 w 13"/>
                <a:gd name="T3" fmla="*/ 2 h 25"/>
                <a:gd name="T4" fmla="*/ 11 w 13"/>
                <a:gd name="T5" fmla="*/ 0 h 25"/>
                <a:gd name="T6" fmla="*/ 9 w 13"/>
                <a:gd name="T7" fmla="*/ 1 h 25"/>
                <a:gd name="T8" fmla="*/ 1 w 13"/>
                <a:gd name="T9" fmla="*/ 22 h 25"/>
                <a:gd name="T10" fmla="*/ 2 w 13"/>
                <a:gd name="T11" fmla="*/ 25 h 25"/>
                <a:gd name="T12" fmla="*/ 4 w 13"/>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4" y="24"/>
                  </a:moveTo>
                  <a:cubicBezTo>
                    <a:pt x="12" y="2"/>
                    <a:pt x="12" y="2"/>
                    <a:pt x="12" y="2"/>
                  </a:cubicBezTo>
                  <a:cubicBezTo>
                    <a:pt x="13" y="1"/>
                    <a:pt x="12" y="0"/>
                    <a:pt x="11" y="0"/>
                  </a:cubicBezTo>
                  <a:cubicBezTo>
                    <a:pt x="10" y="0"/>
                    <a:pt x="9" y="0"/>
                    <a:pt x="9" y="1"/>
                  </a:cubicBezTo>
                  <a:cubicBezTo>
                    <a:pt x="1" y="22"/>
                    <a:pt x="1" y="22"/>
                    <a:pt x="1" y="22"/>
                  </a:cubicBezTo>
                  <a:cubicBezTo>
                    <a:pt x="0" y="23"/>
                    <a:pt x="1" y="25"/>
                    <a:pt x="2" y="25"/>
                  </a:cubicBezTo>
                  <a:cubicBezTo>
                    <a:pt x="3" y="25"/>
                    <a:pt x="4" y="25"/>
                    <a:pt x="4" y="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i$1iḓê"/>
            <p:cNvSpPr/>
            <p:nvPr/>
          </p:nvSpPr>
          <p:spPr bwMode="auto">
            <a:xfrm>
              <a:off x="2046113" y="1436464"/>
              <a:ext cx="119139" cy="216616"/>
            </a:xfrm>
            <a:custGeom>
              <a:avLst/>
              <a:gdLst>
                <a:gd name="T0" fmla="*/ 14 w 14"/>
                <a:gd name="T1" fmla="*/ 23 h 26"/>
                <a:gd name="T2" fmla="*/ 4 w 14"/>
                <a:gd name="T3" fmla="*/ 2 h 26"/>
                <a:gd name="T4" fmla="*/ 2 w 14"/>
                <a:gd name="T5" fmla="*/ 1 h 26"/>
                <a:gd name="T6" fmla="*/ 1 w 14"/>
                <a:gd name="T7" fmla="*/ 4 h 26"/>
                <a:gd name="T8" fmla="*/ 10 w 14"/>
                <a:gd name="T9" fmla="*/ 24 h 26"/>
                <a:gd name="T10" fmla="*/ 13 w 14"/>
                <a:gd name="T11" fmla="*/ 25 h 26"/>
                <a:gd name="T12" fmla="*/ 14 w 14"/>
                <a:gd name="T13" fmla="*/ 23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14" y="23"/>
                  </a:moveTo>
                  <a:cubicBezTo>
                    <a:pt x="4" y="2"/>
                    <a:pt x="4" y="2"/>
                    <a:pt x="4" y="2"/>
                  </a:cubicBezTo>
                  <a:cubicBezTo>
                    <a:pt x="4" y="1"/>
                    <a:pt x="3" y="0"/>
                    <a:pt x="2" y="1"/>
                  </a:cubicBezTo>
                  <a:cubicBezTo>
                    <a:pt x="1" y="1"/>
                    <a:pt x="0" y="3"/>
                    <a:pt x="1" y="4"/>
                  </a:cubicBezTo>
                  <a:cubicBezTo>
                    <a:pt x="10" y="24"/>
                    <a:pt x="10" y="24"/>
                    <a:pt x="10" y="24"/>
                  </a:cubicBezTo>
                  <a:cubicBezTo>
                    <a:pt x="11" y="25"/>
                    <a:pt x="12" y="26"/>
                    <a:pt x="13" y="25"/>
                  </a:cubicBezTo>
                  <a:cubicBezTo>
                    <a:pt x="14" y="25"/>
                    <a:pt x="14" y="24"/>
                    <a:pt x="14"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ïṥḷiḓê"/>
            <p:cNvSpPr/>
            <p:nvPr/>
          </p:nvSpPr>
          <p:spPr bwMode="auto">
            <a:xfrm>
              <a:off x="1656203" y="1907607"/>
              <a:ext cx="216616" cy="102894"/>
            </a:xfrm>
            <a:custGeom>
              <a:avLst/>
              <a:gdLst>
                <a:gd name="T0" fmla="*/ 24 w 26"/>
                <a:gd name="T1" fmla="*/ 8 h 12"/>
                <a:gd name="T2" fmla="*/ 3 w 26"/>
                <a:gd name="T3" fmla="*/ 0 h 12"/>
                <a:gd name="T4" fmla="*/ 0 w 26"/>
                <a:gd name="T5" fmla="*/ 1 h 12"/>
                <a:gd name="T6" fmla="*/ 1 w 26"/>
                <a:gd name="T7" fmla="*/ 4 h 12"/>
                <a:gd name="T8" fmla="*/ 23 w 26"/>
                <a:gd name="T9" fmla="*/ 12 h 12"/>
                <a:gd name="T10" fmla="*/ 25 w 26"/>
                <a:gd name="T11" fmla="*/ 11 h 12"/>
                <a:gd name="T12" fmla="*/ 24 w 26"/>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24" y="8"/>
                  </a:moveTo>
                  <a:cubicBezTo>
                    <a:pt x="3" y="0"/>
                    <a:pt x="3" y="0"/>
                    <a:pt x="3" y="0"/>
                  </a:cubicBezTo>
                  <a:cubicBezTo>
                    <a:pt x="2" y="0"/>
                    <a:pt x="1" y="0"/>
                    <a:pt x="0" y="1"/>
                  </a:cubicBezTo>
                  <a:cubicBezTo>
                    <a:pt x="0" y="2"/>
                    <a:pt x="0" y="3"/>
                    <a:pt x="1" y="4"/>
                  </a:cubicBezTo>
                  <a:cubicBezTo>
                    <a:pt x="23" y="12"/>
                    <a:pt x="23" y="12"/>
                    <a:pt x="23" y="12"/>
                  </a:cubicBezTo>
                  <a:cubicBezTo>
                    <a:pt x="24" y="12"/>
                    <a:pt x="25" y="12"/>
                    <a:pt x="25" y="11"/>
                  </a:cubicBezTo>
                  <a:cubicBezTo>
                    <a:pt x="26" y="10"/>
                    <a:pt x="25" y="8"/>
                    <a:pt x="24"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îṡḷîḋê"/>
            <p:cNvSpPr/>
            <p:nvPr/>
          </p:nvSpPr>
          <p:spPr bwMode="auto">
            <a:xfrm>
              <a:off x="3075041" y="2422069"/>
              <a:ext cx="222034" cy="102894"/>
            </a:xfrm>
            <a:custGeom>
              <a:avLst/>
              <a:gdLst>
                <a:gd name="T0" fmla="*/ 2 w 26"/>
                <a:gd name="T1" fmla="*/ 4 h 12"/>
                <a:gd name="T2" fmla="*/ 23 w 26"/>
                <a:gd name="T3" fmla="*/ 12 h 12"/>
                <a:gd name="T4" fmla="*/ 26 w 26"/>
                <a:gd name="T5" fmla="*/ 11 h 12"/>
                <a:gd name="T6" fmla="*/ 24 w 26"/>
                <a:gd name="T7" fmla="*/ 8 h 12"/>
                <a:gd name="T8" fmla="*/ 3 w 26"/>
                <a:gd name="T9" fmla="*/ 0 h 12"/>
                <a:gd name="T10" fmla="*/ 1 w 26"/>
                <a:gd name="T11" fmla="*/ 1 h 12"/>
                <a:gd name="T12" fmla="*/ 2 w 26"/>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2" y="4"/>
                  </a:moveTo>
                  <a:cubicBezTo>
                    <a:pt x="23" y="12"/>
                    <a:pt x="23" y="12"/>
                    <a:pt x="23" y="12"/>
                  </a:cubicBezTo>
                  <a:cubicBezTo>
                    <a:pt x="24" y="12"/>
                    <a:pt x="25" y="12"/>
                    <a:pt x="26" y="11"/>
                  </a:cubicBezTo>
                  <a:cubicBezTo>
                    <a:pt x="26" y="10"/>
                    <a:pt x="26" y="8"/>
                    <a:pt x="24" y="8"/>
                  </a:cubicBezTo>
                  <a:cubicBezTo>
                    <a:pt x="3" y="0"/>
                    <a:pt x="3" y="0"/>
                    <a:pt x="3" y="0"/>
                  </a:cubicBezTo>
                  <a:cubicBezTo>
                    <a:pt x="2" y="0"/>
                    <a:pt x="1" y="0"/>
                    <a:pt x="1" y="1"/>
                  </a:cubicBezTo>
                  <a:cubicBezTo>
                    <a:pt x="0" y="2"/>
                    <a:pt x="1" y="4"/>
                    <a:pt x="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îṥ1iḍê"/>
            <p:cNvSpPr/>
            <p:nvPr/>
          </p:nvSpPr>
          <p:spPr bwMode="auto">
            <a:xfrm>
              <a:off x="3037134" y="1799299"/>
              <a:ext cx="211203" cy="119139"/>
            </a:xfrm>
            <a:custGeom>
              <a:avLst/>
              <a:gdLst>
                <a:gd name="T0" fmla="*/ 3 w 25"/>
                <a:gd name="T1" fmla="*/ 13 h 14"/>
                <a:gd name="T2" fmla="*/ 24 w 25"/>
                <a:gd name="T3" fmla="*/ 4 h 14"/>
                <a:gd name="T4" fmla="*/ 25 w 25"/>
                <a:gd name="T5" fmla="*/ 1 h 14"/>
                <a:gd name="T6" fmla="*/ 22 w 25"/>
                <a:gd name="T7" fmla="*/ 0 h 14"/>
                <a:gd name="T8" fmla="*/ 1 w 25"/>
                <a:gd name="T9" fmla="*/ 10 h 14"/>
                <a:gd name="T10" fmla="*/ 0 w 25"/>
                <a:gd name="T11" fmla="*/ 12 h 14"/>
                <a:gd name="T12" fmla="*/ 3 w 25"/>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3" y="13"/>
                  </a:moveTo>
                  <a:cubicBezTo>
                    <a:pt x="24" y="4"/>
                    <a:pt x="24" y="4"/>
                    <a:pt x="24" y="4"/>
                  </a:cubicBezTo>
                  <a:cubicBezTo>
                    <a:pt x="25" y="3"/>
                    <a:pt x="25" y="2"/>
                    <a:pt x="25" y="1"/>
                  </a:cubicBezTo>
                  <a:cubicBezTo>
                    <a:pt x="24" y="0"/>
                    <a:pt x="23" y="0"/>
                    <a:pt x="22" y="0"/>
                  </a:cubicBezTo>
                  <a:cubicBezTo>
                    <a:pt x="1" y="10"/>
                    <a:pt x="1" y="10"/>
                    <a:pt x="1" y="10"/>
                  </a:cubicBezTo>
                  <a:cubicBezTo>
                    <a:pt x="0" y="10"/>
                    <a:pt x="0" y="11"/>
                    <a:pt x="0" y="12"/>
                  </a:cubicBezTo>
                  <a:cubicBezTo>
                    <a:pt x="1" y="13"/>
                    <a:pt x="2" y="14"/>
                    <a:pt x="3"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îṥļïḋé"/>
            <p:cNvSpPr/>
            <p:nvPr/>
          </p:nvSpPr>
          <p:spPr bwMode="auto">
            <a:xfrm>
              <a:off x="2170669" y="2828226"/>
              <a:ext cx="108308" cy="211203"/>
            </a:xfrm>
            <a:custGeom>
              <a:avLst/>
              <a:gdLst>
                <a:gd name="T0" fmla="*/ 8 w 13"/>
                <a:gd name="T1" fmla="*/ 1 h 25"/>
                <a:gd name="T2" fmla="*/ 0 w 13"/>
                <a:gd name="T3" fmla="*/ 22 h 25"/>
                <a:gd name="T4" fmla="*/ 2 w 13"/>
                <a:gd name="T5" fmla="*/ 25 h 25"/>
                <a:gd name="T6" fmla="*/ 4 w 13"/>
                <a:gd name="T7" fmla="*/ 24 h 25"/>
                <a:gd name="T8" fmla="*/ 12 w 13"/>
                <a:gd name="T9" fmla="*/ 3 h 25"/>
                <a:gd name="T10" fmla="*/ 11 w 13"/>
                <a:gd name="T11" fmla="*/ 0 h 25"/>
                <a:gd name="T12" fmla="*/ 8 w 13"/>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8" y="1"/>
                  </a:moveTo>
                  <a:cubicBezTo>
                    <a:pt x="0" y="22"/>
                    <a:pt x="0" y="22"/>
                    <a:pt x="0" y="22"/>
                  </a:cubicBezTo>
                  <a:cubicBezTo>
                    <a:pt x="0" y="23"/>
                    <a:pt x="1" y="25"/>
                    <a:pt x="2" y="25"/>
                  </a:cubicBezTo>
                  <a:cubicBezTo>
                    <a:pt x="3" y="25"/>
                    <a:pt x="4" y="25"/>
                    <a:pt x="4" y="24"/>
                  </a:cubicBezTo>
                  <a:cubicBezTo>
                    <a:pt x="12" y="3"/>
                    <a:pt x="12" y="3"/>
                    <a:pt x="12" y="3"/>
                  </a:cubicBezTo>
                  <a:cubicBezTo>
                    <a:pt x="13" y="2"/>
                    <a:pt x="12" y="0"/>
                    <a:pt x="11" y="0"/>
                  </a:cubicBezTo>
                  <a:cubicBezTo>
                    <a:pt x="10" y="0"/>
                    <a:pt x="9" y="0"/>
                    <a:pt x="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îšlîḑè"/>
            <p:cNvSpPr/>
            <p:nvPr/>
          </p:nvSpPr>
          <p:spPr bwMode="auto">
            <a:xfrm>
              <a:off x="2788025" y="2779486"/>
              <a:ext cx="119139" cy="211203"/>
            </a:xfrm>
            <a:custGeom>
              <a:avLst/>
              <a:gdLst>
                <a:gd name="T0" fmla="*/ 0 w 14"/>
                <a:gd name="T1" fmla="*/ 3 h 25"/>
                <a:gd name="T2" fmla="*/ 9 w 14"/>
                <a:gd name="T3" fmla="*/ 24 h 25"/>
                <a:gd name="T4" fmla="*/ 12 w 14"/>
                <a:gd name="T5" fmla="*/ 25 h 25"/>
                <a:gd name="T6" fmla="*/ 13 w 14"/>
                <a:gd name="T7" fmla="*/ 22 h 25"/>
                <a:gd name="T8" fmla="*/ 4 w 14"/>
                <a:gd name="T9" fmla="*/ 2 h 25"/>
                <a:gd name="T10" fmla="*/ 1 w 14"/>
                <a:gd name="T11" fmla="*/ 1 h 25"/>
                <a:gd name="T12" fmla="*/ 0 w 14"/>
                <a:gd name="T13" fmla="*/ 3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0" y="3"/>
                  </a:moveTo>
                  <a:cubicBezTo>
                    <a:pt x="9" y="24"/>
                    <a:pt x="9" y="24"/>
                    <a:pt x="9" y="24"/>
                  </a:cubicBezTo>
                  <a:cubicBezTo>
                    <a:pt x="10" y="25"/>
                    <a:pt x="11" y="25"/>
                    <a:pt x="12" y="25"/>
                  </a:cubicBezTo>
                  <a:cubicBezTo>
                    <a:pt x="13" y="25"/>
                    <a:pt x="14" y="23"/>
                    <a:pt x="13" y="22"/>
                  </a:cubicBezTo>
                  <a:cubicBezTo>
                    <a:pt x="4" y="2"/>
                    <a:pt x="4" y="2"/>
                    <a:pt x="4" y="2"/>
                  </a:cubicBezTo>
                  <a:cubicBezTo>
                    <a:pt x="3" y="1"/>
                    <a:pt x="2" y="0"/>
                    <a:pt x="1" y="1"/>
                  </a:cubicBezTo>
                  <a:cubicBezTo>
                    <a:pt x="0" y="1"/>
                    <a:pt x="0" y="2"/>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íṩḷîḓe"/>
            <p:cNvSpPr/>
            <p:nvPr/>
          </p:nvSpPr>
          <p:spPr bwMode="auto">
            <a:xfrm>
              <a:off x="1704943" y="2519546"/>
              <a:ext cx="211203" cy="113725"/>
            </a:xfrm>
            <a:custGeom>
              <a:avLst/>
              <a:gdLst>
                <a:gd name="T0" fmla="*/ 22 w 25"/>
                <a:gd name="T1" fmla="*/ 1 h 14"/>
                <a:gd name="T2" fmla="*/ 1 w 25"/>
                <a:gd name="T3" fmla="*/ 10 h 14"/>
                <a:gd name="T4" fmla="*/ 0 w 25"/>
                <a:gd name="T5" fmla="*/ 13 h 14"/>
                <a:gd name="T6" fmla="*/ 3 w 25"/>
                <a:gd name="T7" fmla="*/ 14 h 14"/>
                <a:gd name="T8" fmla="*/ 23 w 25"/>
                <a:gd name="T9" fmla="*/ 4 h 14"/>
                <a:gd name="T10" fmla="*/ 24 w 25"/>
                <a:gd name="T11" fmla="*/ 2 h 14"/>
                <a:gd name="T12" fmla="*/ 22 w 25"/>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22" y="1"/>
                  </a:moveTo>
                  <a:cubicBezTo>
                    <a:pt x="1" y="10"/>
                    <a:pt x="1" y="10"/>
                    <a:pt x="1" y="10"/>
                  </a:cubicBezTo>
                  <a:cubicBezTo>
                    <a:pt x="0" y="11"/>
                    <a:pt x="0" y="12"/>
                    <a:pt x="0" y="13"/>
                  </a:cubicBezTo>
                  <a:cubicBezTo>
                    <a:pt x="1" y="14"/>
                    <a:pt x="2" y="14"/>
                    <a:pt x="3" y="14"/>
                  </a:cubicBezTo>
                  <a:cubicBezTo>
                    <a:pt x="23" y="4"/>
                    <a:pt x="23" y="4"/>
                    <a:pt x="23" y="4"/>
                  </a:cubicBezTo>
                  <a:cubicBezTo>
                    <a:pt x="24" y="4"/>
                    <a:pt x="25" y="3"/>
                    <a:pt x="24" y="2"/>
                  </a:cubicBezTo>
                  <a:cubicBezTo>
                    <a:pt x="24" y="1"/>
                    <a:pt x="23" y="0"/>
                    <a:pt x="2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工作成果展示</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3"/>
          <a:stretch>
            <a:fillRect/>
          </a:stretch>
        </p:blipFill>
        <p:spPr>
          <a:xfrm>
            <a:off x="4314825" y="597280"/>
            <a:ext cx="171450" cy="171450"/>
          </a:xfrm>
          <a:prstGeom prst="rect">
            <a:avLst/>
          </a:prstGeom>
        </p:spPr>
      </p:pic>
      <p:pic>
        <p:nvPicPr>
          <p:cNvPr id="16" name="图形 15"/>
          <p:cNvPicPr>
            <a:picLocks noChangeAspect="1"/>
          </p:cNvPicPr>
          <p:nvPr/>
        </p:nvPicPr>
        <p:blipFill>
          <a:blip r:embed="rId3"/>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p:cNvPicPr>
            <a:picLocks noChangeAspect="1"/>
          </p:cNvPicPr>
          <p:nvPr/>
        </p:nvPicPr>
        <p:blipFill>
          <a:blip r:embed="rId4"/>
          <a:stretch>
            <a:fillRect/>
          </a:stretch>
        </p:blipFill>
        <p:spPr>
          <a:xfrm>
            <a:off x="11192576" y="5633038"/>
            <a:ext cx="871735" cy="1193212"/>
          </a:xfrm>
          <a:prstGeom prst="rect">
            <a:avLst/>
          </a:prstGeom>
        </p:spPr>
      </p:pic>
      <p:grpSp>
        <p:nvGrpSpPr>
          <p:cNvPr id="90" name="组合 89"/>
          <p:cNvGrpSpPr/>
          <p:nvPr/>
        </p:nvGrpSpPr>
        <p:grpSpPr>
          <a:xfrm>
            <a:off x="6677730" y="3015701"/>
            <a:ext cx="301194" cy="301194"/>
            <a:chOff x="7233504" y="3456738"/>
            <a:chExt cx="301194" cy="301194"/>
          </a:xfrm>
          <a:solidFill>
            <a:srgbClr val="B3E4FF"/>
          </a:solidFill>
        </p:grpSpPr>
        <p:sp>
          <p:nvSpPr>
            <p:cNvPr id="35" name="íṩ1îḋê"/>
            <p:cNvSpPr/>
            <p:nvPr/>
          </p:nvSpPr>
          <p:spPr bwMode="auto">
            <a:xfrm>
              <a:off x="7233504" y="3578648"/>
              <a:ext cx="301194" cy="50202"/>
            </a:xfrm>
            <a:custGeom>
              <a:avLst/>
              <a:gdLst>
                <a:gd name="T0" fmla="*/ 25 w 27"/>
                <a:gd name="T1" fmla="*/ 0 h 4"/>
                <a:gd name="T2" fmla="*/ 2 w 27"/>
                <a:gd name="T3" fmla="*/ 0 h 4"/>
                <a:gd name="T4" fmla="*/ 0 w 27"/>
                <a:gd name="T5" fmla="*/ 2 h 4"/>
                <a:gd name="T6" fmla="*/ 2 w 27"/>
                <a:gd name="T7" fmla="*/ 4 h 4"/>
                <a:gd name="T8" fmla="*/ 25 w 27"/>
                <a:gd name="T9" fmla="*/ 4 h 4"/>
                <a:gd name="T10" fmla="*/ 27 w 27"/>
                <a:gd name="T11" fmla="*/ 2 h 4"/>
                <a:gd name="T12" fmla="*/ 25 w 2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7" h="4">
                  <a:moveTo>
                    <a:pt x="25" y="0"/>
                  </a:moveTo>
                  <a:cubicBezTo>
                    <a:pt x="2" y="0"/>
                    <a:pt x="2" y="0"/>
                    <a:pt x="2" y="0"/>
                  </a:cubicBezTo>
                  <a:cubicBezTo>
                    <a:pt x="1" y="0"/>
                    <a:pt x="0" y="1"/>
                    <a:pt x="0" y="2"/>
                  </a:cubicBezTo>
                  <a:cubicBezTo>
                    <a:pt x="0" y="4"/>
                    <a:pt x="1" y="4"/>
                    <a:pt x="2" y="4"/>
                  </a:cubicBezTo>
                  <a:cubicBezTo>
                    <a:pt x="25" y="4"/>
                    <a:pt x="25" y="4"/>
                    <a:pt x="25" y="4"/>
                  </a:cubicBezTo>
                  <a:cubicBezTo>
                    <a:pt x="26" y="4"/>
                    <a:pt x="27" y="4"/>
                    <a:pt x="27" y="2"/>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ïśḷíḑe"/>
            <p:cNvSpPr/>
            <p:nvPr/>
          </p:nvSpPr>
          <p:spPr bwMode="auto">
            <a:xfrm>
              <a:off x="7369762" y="3456738"/>
              <a:ext cx="43027" cy="301194"/>
            </a:xfrm>
            <a:custGeom>
              <a:avLst/>
              <a:gdLst>
                <a:gd name="T0" fmla="*/ 4 w 4"/>
                <a:gd name="T1" fmla="*/ 25 h 27"/>
                <a:gd name="T2" fmla="*/ 4 w 4"/>
                <a:gd name="T3" fmla="*/ 2 h 27"/>
                <a:gd name="T4" fmla="*/ 2 w 4"/>
                <a:gd name="T5" fmla="*/ 0 h 27"/>
                <a:gd name="T6" fmla="*/ 0 w 4"/>
                <a:gd name="T7" fmla="*/ 2 h 27"/>
                <a:gd name="T8" fmla="*/ 0 w 4"/>
                <a:gd name="T9" fmla="*/ 25 h 27"/>
                <a:gd name="T10" fmla="*/ 2 w 4"/>
                <a:gd name="T11" fmla="*/ 27 h 27"/>
                <a:gd name="T12" fmla="*/ 4 w 4"/>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4" h="27">
                  <a:moveTo>
                    <a:pt x="4" y="25"/>
                  </a:moveTo>
                  <a:cubicBezTo>
                    <a:pt x="4" y="2"/>
                    <a:pt x="4" y="2"/>
                    <a:pt x="4" y="2"/>
                  </a:cubicBezTo>
                  <a:cubicBezTo>
                    <a:pt x="4" y="1"/>
                    <a:pt x="3" y="0"/>
                    <a:pt x="2" y="0"/>
                  </a:cubicBezTo>
                  <a:cubicBezTo>
                    <a:pt x="1" y="0"/>
                    <a:pt x="0" y="1"/>
                    <a:pt x="0" y="2"/>
                  </a:cubicBezTo>
                  <a:cubicBezTo>
                    <a:pt x="0" y="25"/>
                    <a:pt x="0" y="25"/>
                    <a:pt x="0" y="25"/>
                  </a:cubicBezTo>
                  <a:cubicBezTo>
                    <a:pt x="0" y="26"/>
                    <a:pt x="1" y="27"/>
                    <a:pt x="2" y="27"/>
                  </a:cubicBezTo>
                  <a:cubicBezTo>
                    <a:pt x="3" y="27"/>
                    <a:pt x="4" y="26"/>
                    <a:pt x="4"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37" name="îṩḷíḑe"/>
          <p:cNvSpPr/>
          <p:nvPr/>
        </p:nvSpPr>
        <p:spPr bwMode="auto">
          <a:xfrm>
            <a:off x="5385769" y="2040406"/>
            <a:ext cx="207970" cy="222312"/>
          </a:xfrm>
          <a:custGeom>
            <a:avLst/>
            <a:gdLst>
              <a:gd name="T0" fmla="*/ 17 w 19"/>
              <a:gd name="T1" fmla="*/ 10 h 20"/>
              <a:gd name="T2" fmla="*/ 15 w 19"/>
              <a:gd name="T3" fmla="*/ 10 h 20"/>
              <a:gd name="T4" fmla="*/ 9 w 19"/>
              <a:gd name="T5" fmla="*/ 16 h 20"/>
              <a:gd name="T6" fmla="*/ 4 w 19"/>
              <a:gd name="T7" fmla="*/ 10 h 20"/>
              <a:gd name="T8" fmla="*/ 9 w 19"/>
              <a:gd name="T9" fmla="*/ 4 h 20"/>
              <a:gd name="T10" fmla="*/ 15 w 19"/>
              <a:gd name="T11" fmla="*/ 10 h 20"/>
              <a:gd name="T12" fmla="*/ 17 w 19"/>
              <a:gd name="T13" fmla="*/ 10 h 20"/>
              <a:gd name="T14" fmla="*/ 19 w 19"/>
              <a:gd name="T15" fmla="*/ 10 h 20"/>
              <a:gd name="T16" fmla="*/ 9 w 19"/>
              <a:gd name="T17" fmla="*/ 0 h 20"/>
              <a:gd name="T18" fmla="*/ 0 w 19"/>
              <a:gd name="T19" fmla="*/ 10 h 20"/>
              <a:gd name="T20" fmla="*/ 9 w 19"/>
              <a:gd name="T21" fmla="*/ 20 h 20"/>
              <a:gd name="T22" fmla="*/ 19 w 19"/>
              <a:gd name="T23" fmla="*/ 10 h 20"/>
              <a:gd name="T24" fmla="*/ 17 w 19"/>
              <a:gd name="T2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0">
                <a:moveTo>
                  <a:pt x="17" y="10"/>
                </a:moveTo>
                <a:cubicBezTo>
                  <a:pt x="15" y="10"/>
                  <a:pt x="15" y="10"/>
                  <a:pt x="15" y="10"/>
                </a:cubicBezTo>
                <a:cubicBezTo>
                  <a:pt x="15" y="13"/>
                  <a:pt x="13" y="16"/>
                  <a:pt x="9" y="16"/>
                </a:cubicBezTo>
                <a:cubicBezTo>
                  <a:pt x="6" y="16"/>
                  <a:pt x="4" y="13"/>
                  <a:pt x="4" y="10"/>
                </a:cubicBezTo>
                <a:cubicBezTo>
                  <a:pt x="4" y="7"/>
                  <a:pt x="6" y="4"/>
                  <a:pt x="9" y="4"/>
                </a:cubicBezTo>
                <a:cubicBezTo>
                  <a:pt x="13" y="4"/>
                  <a:pt x="15" y="7"/>
                  <a:pt x="15" y="10"/>
                </a:cubicBezTo>
                <a:cubicBezTo>
                  <a:pt x="17" y="10"/>
                  <a:pt x="17" y="10"/>
                  <a:pt x="17" y="10"/>
                </a:cubicBezTo>
                <a:cubicBezTo>
                  <a:pt x="19" y="10"/>
                  <a:pt x="19" y="10"/>
                  <a:pt x="19" y="10"/>
                </a:cubicBezTo>
                <a:cubicBezTo>
                  <a:pt x="19" y="5"/>
                  <a:pt x="15" y="0"/>
                  <a:pt x="9" y="0"/>
                </a:cubicBezTo>
                <a:cubicBezTo>
                  <a:pt x="4" y="0"/>
                  <a:pt x="0" y="5"/>
                  <a:pt x="0" y="10"/>
                </a:cubicBezTo>
                <a:cubicBezTo>
                  <a:pt x="0" y="15"/>
                  <a:pt x="4" y="20"/>
                  <a:pt x="9" y="20"/>
                </a:cubicBezTo>
                <a:cubicBezTo>
                  <a:pt x="15" y="20"/>
                  <a:pt x="19" y="15"/>
                  <a:pt x="19" y="10"/>
                </a:cubicBezTo>
                <a:lnTo>
                  <a:pt x="17" y="10"/>
                </a:lnTo>
                <a:close/>
              </a:path>
            </a:pathLst>
          </a:custGeom>
          <a:solidFill>
            <a:srgbClr val="FFE9B3"/>
          </a:solidFill>
          <a:ln>
            <a:noFill/>
          </a:ln>
        </p:spPr>
        <p:txBody>
          <a:bodyPr anchor="ctr"/>
          <a:lstStyle/>
          <a:p>
            <a:pPr algn="ctr"/>
            <a:endParaRPr/>
          </a:p>
        </p:txBody>
      </p:sp>
      <p:sp>
        <p:nvSpPr>
          <p:cNvPr id="38" name="íṥlïdè"/>
          <p:cNvSpPr/>
          <p:nvPr/>
        </p:nvSpPr>
        <p:spPr bwMode="auto">
          <a:xfrm>
            <a:off x="6721197" y="2305743"/>
            <a:ext cx="380080" cy="380080"/>
          </a:xfrm>
          <a:custGeom>
            <a:avLst/>
            <a:gdLst>
              <a:gd name="T0" fmla="*/ 32 w 34"/>
              <a:gd name="T1" fmla="*/ 17 h 34"/>
              <a:gd name="T2" fmla="*/ 30 w 34"/>
              <a:gd name="T3" fmla="*/ 17 h 34"/>
              <a:gd name="T4" fmla="*/ 17 w 34"/>
              <a:gd name="T5" fmla="*/ 30 h 34"/>
              <a:gd name="T6" fmla="*/ 4 w 34"/>
              <a:gd name="T7" fmla="*/ 17 h 34"/>
              <a:gd name="T8" fmla="*/ 17 w 34"/>
              <a:gd name="T9" fmla="*/ 4 h 34"/>
              <a:gd name="T10" fmla="*/ 30 w 34"/>
              <a:gd name="T11" fmla="*/ 17 h 34"/>
              <a:gd name="T12" fmla="*/ 32 w 34"/>
              <a:gd name="T13" fmla="*/ 17 h 34"/>
              <a:gd name="T14" fmla="*/ 34 w 34"/>
              <a:gd name="T15" fmla="*/ 17 h 34"/>
              <a:gd name="T16" fmla="*/ 17 w 34"/>
              <a:gd name="T17" fmla="*/ 0 h 34"/>
              <a:gd name="T18" fmla="*/ 0 w 34"/>
              <a:gd name="T19" fmla="*/ 17 h 34"/>
              <a:gd name="T20" fmla="*/ 17 w 34"/>
              <a:gd name="T21" fmla="*/ 34 h 34"/>
              <a:gd name="T22" fmla="*/ 34 w 34"/>
              <a:gd name="T23" fmla="*/ 17 h 34"/>
              <a:gd name="T24" fmla="*/ 32 w 34"/>
              <a:gd name="T2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17"/>
                </a:moveTo>
                <a:cubicBezTo>
                  <a:pt x="30" y="17"/>
                  <a:pt x="30" y="17"/>
                  <a:pt x="30" y="17"/>
                </a:cubicBezTo>
                <a:cubicBezTo>
                  <a:pt x="30" y="24"/>
                  <a:pt x="24" y="30"/>
                  <a:pt x="17" y="30"/>
                </a:cubicBezTo>
                <a:cubicBezTo>
                  <a:pt x="10" y="30"/>
                  <a:pt x="4" y="24"/>
                  <a:pt x="4" y="17"/>
                </a:cubicBezTo>
                <a:cubicBezTo>
                  <a:pt x="4" y="10"/>
                  <a:pt x="10" y="4"/>
                  <a:pt x="17" y="4"/>
                </a:cubicBezTo>
                <a:cubicBezTo>
                  <a:pt x="24" y="4"/>
                  <a:pt x="30" y="10"/>
                  <a:pt x="30" y="17"/>
                </a:cubicBezTo>
                <a:cubicBezTo>
                  <a:pt x="32" y="17"/>
                  <a:pt x="32" y="17"/>
                  <a:pt x="32" y="17"/>
                </a:cubicBezTo>
                <a:cubicBezTo>
                  <a:pt x="34" y="17"/>
                  <a:pt x="34" y="17"/>
                  <a:pt x="34" y="17"/>
                </a:cubicBezTo>
                <a:cubicBezTo>
                  <a:pt x="34" y="8"/>
                  <a:pt x="26" y="0"/>
                  <a:pt x="17" y="0"/>
                </a:cubicBezTo>
                <a:cubicBezTo>
                  <a:pt x="7" y="0"/>
                  <a:pt x="0" y="8"/>
                  <a:pt x="0" y="17"/>
                </a:cubicBezTo>
                <a:cubicBezTo>
                  <a:pt x="0" y="27"/>
                  <a:pt x="7" y="34"/>
                  <a:pt x="17" y="34"/>
                </a:cubicBezTo>
                <a:cubicBezTo>
                  <a:pt x="26" y="34"/>
                  <a:pt x="34" y="27"/>
                  <a:pt x="34" y="17"/>
                </a:cubicBezTo>
                <a:lnTo>
                  <a:pt x="32" y="17"/>
                </a:lnTo>
                <a:close/>
              </a:path>
            </a:pathLst>
          </a:custGeom>
          <a:solidFill>
            <a:srgbClr val="A0CBD0"/>
          </a:solidFill>
          <a:ln>
            <a:noFill/>
          </a:ln>
        </p:spPr>
        <p:txBody>
          <a:bodyPr anchor="ctr"/>
          <a:lstStyle/>
          <a:p>
            <a:pPr algn="ctr"/>
            <a:endParaRPr/>
          </a:p>
        </p:txBody>
      </p:sp>
      <p:sp>
        <p:nvSpPr>
          <p:cNvPr id="39" name="ïSliḍê"/>
          <p:cNvSpPr/>
          <p:nvPr/>
        </p:nvSpPr>
        <p:spPr bwMode="auto">
          <a:xfrm>
            <a:off x="606778" y="5597369"/>
            <a:ext cx="222312" cy="229481"/>
          </a:xfrm>
          <a:custGeom>
            <a:avLst/>
            <a:gdLst>
              <a:gd name="T0" fmla="*/ 0 w 20"/>
              <a:gd name="T1" fmla="*/ 4 h 20"/>
              <a:gd name="T2" fmla="*/ 16 w 20"/>
              <a:gd name="T3" fmla="*/ 20 h 20"/>
              <a:gd name="T4" fmla="*/ 19 w 20"/>
              <a:gd name="T5" fmla="*/ 20 h 20"/>
              <a:gd name="T6" fmla="*/ 19 w 20"/>
              <a:gd name="T7" fmla="*/ 17 h 20"/>
              <a:gd name="T8" fmla="*/ 3 w 20"/>
              <a:gd name="T9" fmla="*/ 1 h 20"/>
              <a:gd name="T10" fmla="*/ 0 w 20"/>
              <a:gd name="T11" fmla="*/ 1 h 20"/>
              <a:gd name="T12" fmla="*/ 0 w 20"/>
              <a:gd name="T13" fmla="*/ 4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4"/>
                </a:moveTo>
                <a:cubicBezTo>
                  <a:pt x="16" y="20"/>
                  <a:pt x="16" y="20"/>
                  <a:pt x="16" y="20"/>
                </a:cubicBezTo>
                <a:cubicBezTo>
                  <a:pt x="17" y="20"/>
                  <a:pt x="19" y="20"/>
                  <a:pt x="19" y="20"/>
                </a:cubicBezTo>
                <a:cubicBezTo>
                  <a:pt x="20" y="19"/>
                  <a:pt x="20" y="18"/>
                  <a:pt x="19" y="17"/>
                </a:cubicBezTo>
                <a:cubicBezTo>
                  <a:pt x="3" y="1"/>
                  <a:pt x="3" y="1"/>
                  <a:pt x="3" y="1"/>
                </a:cubicBezTo>
                <a:cubicBezTo>
                  <a:pt x="2" y="0"/>
                  <a:pt x="1" y="0"/>
                  <a:pt x="0" y="1"/>
                </a:cubicBezTo>
                <a:cubicBezTo>
                  <a:pt x="0" y="2"/>
                  <a:pt x="0" y="3"/>
                  <a:pt x="0" y="4"/>
                </a:cubicBezTo>
              </a:path>
            </a:pathLst>
          </a:custGeom>
          <a:solidFill>
            <a:srgbClr val="FFB9BE"/>
          </a:solidFill>
          <a:ln>
            <a:noFill/>
          </a:ln>
        </p:spPr>
        <p:txBody>
          <a:bodyPr anchor="ctr"/>
          <a:lstStyle/>
          <a:p>
            <a:pPr algn="ctr"/>
            <a:endParaRPr/>
          </a:p>
        </p:txBody>
      </p:sp>
      <p:sp>
        <p:nvSpPr>
          <p:cNvPr id="40" name="îŝḷíḍé"/>
          <p:cNvSpPr/>
          <p:nvPr/>
        </p:nvSpPr>
        <p:spPr bwMode="auto">
          <a:xfrm>
            <a:off x="606778" y="5597369"/>
            <a:ext cx="222312" cy="229481"/>
          </a:xfrm>
          <a:custGeom>
            <a:avLst/>
            <a:gdLst>
              <a:gd name="T0" fmla="*/ 3 w 20"/>
              <a:gd name="T1" fmla="*/ 20 h 20"/>
              <a:gd name="T2" fmla="*/ 19 w 20"/>
              <a:gd name="T3" fmla="*/ 4 h 20"/>
              <a:gd name="T4" fmla="*/ 19 w 20"/>
              <a:gd name="T5" fmla="*/ 1 h 20"/>
              <a:gd name="T6" fmla="*/ 16 w 20"/>
              <a:gd name="T7" fmla="*/ 1 h 20"/>
              <a:gd name="T8" fmla="*/ 0 w 20"/>
              <a:gd name="T9" fmla="*/ 17 h 20"/>
              <a:gd name="T10" fmla="*/ 0 w 20"/>
              <a:gd name="T11" fmla="*/ 20 h 20"/>
              <a:gd name="T12" fmla="*/ 3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3" y="20"/>
                </a:moveTo>
                <a:cubicBezTo>
                  <a:pt x="19" y="4"/>
                  <a:pt x="19" y="4"/>
                  <a:pt x="19" y="4"/>
                </a:cubicBezTo>
                <a:cubicBezTo>
                  <a:pt x="20" y="3"/>
                  <a:pt x="20" y="2"/>
                  <a:pt x="19" y="1"/>
                </a:cubicBezTo>
                <a:cubicBezTo>
                  <a:pt x="19" y="0"/>
                  <a:pt x="17" y="0"/>
                  <a:pt x="16" y="1"/>
                </a:cubicBezTo>
                <a:cubicBezTo>
                  <a:pt x="0" y="17"/>
                  <a:pt x="0" y="17"/>
                  <a:pt x="0" y="17"/>
                </a:cubicBezTo>
                <a:cubicBezTo>
                  <a:pt x="0" y="18"/>
                  <a:pt x="0" y="19"/>
                  <a:pt x="0" y="20"/>
                </a:cubicBezTo>
                <a:cubicBezTo>
                  <a:pt x="1" y="20"/>
                  <a:pt x="2" y="20"/>
                  <a:pt x="3" y="20"/>
                </a:cubicBezTo>
              </a:path>
            </a:pathLst>
          </a:custGeom>
          <a:solidFill>
            <a:srgbClr val="FFB9BE"/>
          </a:solidFill>
          <a:ln>
            <a:noFill/>
          </a:ln>
        </p:spPr>
        <p:txBody>
          <a:bodyPr anchor="ctr"/>
          <a:lstStyle/>
          <a:p>
            <a:pPr algn="ctr"/>
            <a:endParaRPr/>
          </a:p>
        </p:txBody>
      </p:sp>
      <p:sp>
        <p:nvSpPr>
          <p:cNvPr id="41" name="î$ḻïḍè"/>
          <p:cNvSpPr/>
          <p:nvPr/>
        </p:nvSpPr>
        <p:spPr bwMode="auto">
          <a:xfrm>
            <a:off x="951001" y="4930436"/>
            <a:ext cx="222312" cy="207970"/>
          </a:xfrm>
          <a:custGeom>
            <a:avLst/>
            <a:gdLst>
              <a:gd name="T0" fmla="*/ 10 w 20"/>
              <a:gd name="T1" fmla="*/ 2 h 19"/>
              <a:gd name="T2" fmla="*/ 10 w 20"/>
              <a:gd name="T3" fmla="*/ 0 h 19"/>
              <a:gd name="T4" fmla="*/ 0 w 20"/>
              <a:gd name="T5" fmla="*/ 9 h 19"/>
              <a:gd name="T6" fmla="*/ 10 w 20"/>
              <a:gd name="T7" fmla="*/ 19 h 19"/>
              <a:gd name="T8" fmla="*/ 20 w 20"/>
              <a:gd name="T9" fmla="*/ 9 h 19"/>
              <a:gd name="T10" fmla="*/ 10 w 20"/>
              <a:gd name="T11" fmla="*/ 0 h 19"/>
              <a:gd name="T12" fmla="*/ 10 w 20"/>
              <a:gd name="T13" fmla="*/ 2 h 19"/>
              <a:gd name="T14" fmla="*/ 10 w 20"/>
              <a:gd name="T15" fmla="*/ 4 h 19"/>
              <a:gd name="T16" fmla="*/ 16 w 20"/>
              <a:gd name="T17" fmla="*/ 9 h 19"/>
              <a:gd name="T18" fmla="*/ 10 w 20"/>
              <a:gd name="T19" fmla="*/ 15 h 19"/>
              <a:gd name="T20" fmla="*/ 4 w 20"/>
              <a:gd name="T21" fmla="*/ 9 h 19"/>
              <a:gd name="T22" fmla="*/ 10 w 20"/>
              <a:gd name="T23" fmla="*/ 4 h 19"/>
              <a:gd name="T24" fmla="*/ 10 w 20"/>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10" y="2"/>
                </a:moveTo>
                <a:cubicBezTo>
                  <a:pt x="10" y="0"/>
                  <a:pt x="10" y="0"/>
                  <a:pt x="10" y="0"/>
                </a:cubicBezTo>
                <a:cubicBezTo>
                  <a:pt x="5" y="0"/>
                  <a:pt x="0" y="4"/>
                  <a:pt x="0" y="9"/>
                </a:cubicBezTo>
                <a:cubicBezTo>
                  <a:pt x="0" y="15"/>
                  <a:pt x="5" y="19"/>
                  <a:pt x="10" y="19"/>
                </a:cubicBezTo>
                <a:cubicBezTo>
                  <a:pt x="15" y="19"/>
                  <a:pt x="20" y="15"/>
                  <a:pt x="20" y="9"/>
                </a:cubicBezTo>
                <a:cubicBezTo>
                  <a:pt x="20" y="4"/>
                  <a:pt x="15" y="0"/>
                  <a:pt x="10" y="0"/>
                </a:cubicBezTo>
                <a:cubicBezTo>
                  <a:pt x="10" y="2"/>
                  <a:pt x="10" y="2"/>
                  <a:pt x="10" y="2"/>
                </a:cubicBezTo>
                <a:cubicBezTo>
                  <a:pt x="10" y="4"/>
                  <a:pt x="10" y="4"/>
                  <a:pt x="10" y="4"/>
                </a:cubicBezTo>
                <a:cubicBezTo>
                  <a:pt x="13" y="4"/>
                  <a:pt x="16" y="6"/>
                  <a:pt x="16" y="9"/>
                </a:cubicBezTo>
                <a:cubicBezTo>
                  <a:pt x="16" y="12"/>
                  <a:pt x="13" y="15"/>
                  <a:pt x="10" y="15"/>
                </a:cubicBezTo>
                <a:cubicBezTo>
                  <a:pt x="7" y="15"/>
                  <a:pt x="4" y="12"/>
                  <a:pt x="4" y="9"/>
                </a:cubicBezTo>
                <a:cubicBezTo>
                  <a:pt x="4" y="6"/>
                  <a:pt x="7" y="4"/>
                  <a:pt x="10" y="4"/>
                </a:cubicBezTo>
                <a:lnTo>
                  <a:pt x="10" y="2"/>
                </a:lnTo>
                <a:close/>
              </a:path>
            </a:pathLst>
          </a:custGeom>
          <a:solidFill>
            <a:srgbClr val="FFB9BE"/>
          </a:solidFill>
          <a:ln>
            <a:noFill/>
          </a:ln>
        </p:spPr>
        <p:txBody>
          <a:bodyPr anchor="ctr"/>
          <a:lstStyle/>
          <a:p>
            <a:pPr algn="ctr"/>
            <a:endParaRPr/>
          </a:p>
        </p:txBody>
      </p:sp>
      <p:sp>
        <p:nvSpPr>
          <p:cNvPr id="42" name="ísľidê"/>
          <p:cNvSpPr/>
          <p:nvPr/>
        </p:nvSpPr>
        <p:spPr bwMode="auto">
          <a:xfrm>
            <a:off x="1209167" y="5955936"/>
            <a:ext cx="301194" cy="308367"/>
          </a:xfrm>
          <a:custGeom>
            <a:avLst/>
            <a:gdLst>
              <a:gd name="T0" fmla="*/ 13 w 27"/>
              <a:gd name="T1" fmla="*/ 2 h 27"/>
              <a:gd name="T2" fmla="*/ 13 w 27"/>
              <a:gd name="T3" fmla="*/ 0 h 27"/>
              <a:gd name="T4" fmla="*/ 0 w 27"/>
              <a:gd name="T5" fmla="*/ 13 h 27"/>
              <a:gd name="T6" fmla="*/ 13 w 27"/>
              <a:gd name="T7" fmla="*/ 27 h 27"/>
              <a:gd name="T8" fmla="*/ 27 w 27"/>
              <a:gd name="T9" fmla="*/ 13 h 27"/>
              <a:gd name="T10" fmla="*/ 13 w 27"/>
              <a:gd name="T11" fmla="*/ 0 h 27"/>
              <a:gd name="T12" fmla="*/ 13 w 27"/>
              <a:gd name="T13" fmla="*/ 2 h 27"/>
              <a:gd name="T14" fmla="*/ 13 w 27"/>
              <a:gd name="T15" fmla="*/ 4 h 27"/>
              <a:gd name="T16" fmla="*/ 23 w 27"/>
              <a:gd name="T17" fmla="*/ 13 h 27"/>
              <a:gd name="T18" fmla="*/ 13 w 27"/>
              <a:gd name="T19" fmla="*/ 23 h 27"/>
              <a:gd name="T20" fmla="*/ 4 w 27"/>
              <a:gd name="T21" fmla="*/ 13 h 27"/>
              <a:gd name="T22" fmla="*/ 13 w 27"/>
              <a:gd name="T23" fmla="*/ 4 h 27"/>
              <a:gd name="T24" fmla="*/ 13 w 27"/>
              <a:gd name="T25"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13" y="2"/>
                </a:moveTo>
                <a:cubicBezTo>
                  <a:pt x="13" y="0"/>
                  <a:pt x="13" y="0"/>
                  <a:pt x="13" y="0"/>
                </a:cubicBezTo>
                <a:cubicBezTo>
                  <a:pt x="6" y="0"/>
                  <a:pt x="0" y="6"/>
                  <a:pt x="0" y="13"/>
                </a:cubicBezTo>
                <a:cubicBezTo>
                  <a:pt x="0" y="21"/>
                  <a:pt x="6" y="27"/>
                  <a:pt x="13" y="27"/>
                </a:cubicBezTo>
                <a:cubicBezTo>
                  <a:pt x="21" y="27"/>
                  <a:pt x="27" y="21"/>
                  <a:pt x="27" y="13"/>
                </a:cubicBezTo>
                <a:cubicBezTo>
                  <a:pt x="27" y="6"/>
                  <a:pt x="21" y="0"/>
                  <a:pt x="13" y="0"/>
                </a:cubicBezTo>
                <a:cubicBezTo>
                  <a:pt x="13" y="2"/>
                  <a:pt x="13" y="2"/>
                  <a:pt x="13" y="2"/>
                </a:cubicBezTo>
                <a:cubicBezTo>
                  <a:pt x="13" y="4"/>
                  <a:pt x="13" y="4"/>
                  <a:pt x="13" y="4"/>
                </a:cubicBezTo>
                <a:cubicBezTo>
                  <a:pt x="19" y="4"/>
                  <a:pt x="23" y="8"/>
                  <a:pt x="23" y="13"/>
                </a:cubicBezTo>
                <a:cubicBezTo>
                  <a:pt x="23" y="19"/>
                  <a:pt x="19" y="23"/>
                  <a:pt x="13" y="23"/>
                </a:cubicBezTo>
                <a:cubicBezTo>
                  <a:pt x="8" y="23"/>
                  <a:pt x="4" y="19"/>
                  <a:pt x="4" y="13"/>
                </a:cubicBezTo>
                <a:cubicBezTo>
                  <a:pt x="4" y="8"/>
                  <a:pt x="8" y="4"/>
                  <a:pt x="13" y="4"/>
                </a:cubicBezTo>
                <a:lnTo>
                  <a:pt x="13" y="2"/>
                </a:lnTo>
                <a:close/>
              </a:path>
            </a:pathLst>
          </a:custGeom>
          <a:solidFill>
            <a:srgbClr val="FFE9B3"/>
          </a:solidFill>
          <a:ln>
            <a:noFill/>
          </a:ln>
        </p:spPr>
        <p:txBody>
          <a:bodyPr anchor="ctr"/>
          <a:lstStyle/>
          <a:p>
            <a:pPr algn="ctr"/>
            <a:endParaRPr/>
          </a:p>
        </p:txBody>
      </p:sp>
      <p:sp>
        <p:nvSpPr>
          <p:cNvPr id="43" name="išḷîḑê"/>
          <p:cNvSpPr/>
          <p:nvPr/>
        </p:nvSpPr>
        <p:spPr bwMode="auto">
          <a:xfrm>
            <a:off x="6337094" y="1957934"/>
            <a:ext cx="222312" cy="222312"/>
          </a:xfrm>
          <a:custGeom>
            <a:avLst/>
            <a:gdLst>
              <a:gd name="T0" fmla="*/ 20 w 20"/>
              <a:gd name="T1" fmla="*/ 17 h 20"/>
              <a:gd name="T2" fmla="*/ 4 w 20"/>
              <a:gd name="T3" fmla="*/ 0 h 20"/>
              <a:gd name="T4" fmla="*/ 1 w 20"/>
              <a:gd name="T5" fmla="*/ 0 h 20"/>
              <a:gd name="T6" fmla="*/ 1 w 20"/>
              <a:gd name="T7" fmla="*/ 3 h 20"/>
              <a:gd name="T8" fmla="*/ 17 w 20"/>
              <a:gd name="T9" fmla="*/ 19 h 20"/>
              <a:gd name="T10" fmla="*/ 20 w 20"/>
              <a:gd name="T11" fmla="*/ 19 h 20"/>
              <a:gd name="T12" fmla="*/ 20 w 20"/>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7"/>
                </a:moveTo>
                <a:cubicBezTo>
                  <a:pt x="4" y="0"/>
                  <a:pt x="4" y="0"/>
                  <a:pt x="4" y="0"/>
                </a:cubicBezTo>
                <a:cubicBezTo>
                  <a:pt x="3" y="0"/>
                  <a:pt x="2" y="0"/>
                  <a:pt x="1" y="0"/>
                </a:cubicBezTo>
                <a:cubicBezTo>
                  <a:pt x="0" y="1"/>
                  <a:pt x="0" y="3"/>
                  <a:pt x="1" y="3"/>
                </a:cubicBezTo>
                <a:cubicBezTo>
                  <a:pt x="17" y="19"/>
                  <a:pt x="17" y="19"/>
                  <a:pt x="17" y="19"/>
                </a:cubicBezTo>
                <a:cubicBezTo>
                  <a:pt x="18" y="20"/>
                  <a:pt x="19" y="20"/>
                  <a:pt x="20" y="19"/>
                </a:cubicBezTo>
                <a:cubicBezTo>
                  <a:pt x="20" y="19"/>
                  <a:pt x="20" y="17"/>
                  <a:pt x="20" y="17"/>
                </a:cubicBezTo>
              </a:path>
            </a:pathLst>
          </a:custGeom>
          <a:solidFill>
            <a:srgbClr val="A0CBD0"/>
          </a:solidFill>
          <a:ln>
            <a:noFill/>
          </a:ln>
        </p:spPr>
        <p:txBody>
          <a:bodyPr anchor="ctr"/>
          <a:lstStyle/>
          <a:p>
            <a:pPr algn="ctr"/>
            <a:endParaRPr/>
          </a:p>
        </p:txBody>
      </p:sp>
      <p:sp>
        <p:nvSpPr>
          <p:cNvPr id="44" name="îṣľîḓe"/>
          <p:cNvSpPr/>
          <p:nvPr/>
        </p:nvSpPr>
        <p:spPr bwMode="auto">
          <a:xfrm>
            <a:off x="6337094" y="1957934"/>
            <a:ext cx="222312" cy="222312"/>
          </a:xfrm>
          <a:custGeom>
            <a:avLst/>
            <a:gdLst>
              <a:gd name="T0" fmla="*/ 4 w 20"/>
              <a:gd name="T1" fmla="*/ 19 h 20"/>
              <a:gd name="T2" fmla="*/ 20 w 20"/>
              <a:gd name="T3" fmla="*/ 3 h 20"/>
              <a:gd name="T4" fmla="*/ 20 w 20"/>
              <a:gd name="T5" fmla="*/ 0 h 20"/>
              <a:gd name="T6" fmla="*/ 17 w 20"/>
              <a:gd name="T7" fmla="*/ 0 h 20"/>
              <a:gd name="T8" fmla="*/ 1 w 20"/>
              <a:gd name="T9" fmla="*/ 17 h 20"/>
              <a:gd name="T10" fmla="*/ 1 w 20"/>
              <a:gd name="T11" fmla="*/ 19 h 20"/>
              <a:gd name="T12" fmla="*/ 4 w 2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4" y="19"/>
                </a:moveTo>
                <a:cubicBezTo>
                  <a:pt x="20" y="3"/>
                  <a:pt x="20" y="3"/>
                  <a:pt x="20" y="3"/>
                </a:cubicBezTo>
                <a:cubicBezTo>
                  <a:pt x="20" y="3"/>
                  <a:pt x="20" y="1"/>
                  <a:pt x="20" y="0"/>
                </a:cubicBezTo>
                <a:cubicBezTo>
                  <a:pt x="19" y="0"/>
                  <a:pt x="18" y="0"/>
                  <a:pt x="17" y="0"/>
                </a:cubicBezTo>
                <a:cubicBezTo>
                  <a:pt x="1" y="17"/>
                  <a:pt x="1" y="17"/>
                  <a:pt x="1" y="17"/>
                </a:cubicBezTo>
                <a:cubicBezTo>
                  <a:pt x="0" y="17"/>
                  <a:pt x="0" y="19"/>
                  <a:pt x="1" y="19"/>
                </a:cubicBezTo>
                <a:cubicBezTo>
                  <a:pt x="2" y="20"/>
                  <a:pt x="3" y="20"/>
                  <a:pt x="4" y="19"/>
                </a:cubicBezTo>
              </a:path>
            </a:pathLst>
          </a:custGeom>
          <a:solidFill>
            <a:srgbClr val="A0CBD0"/>
          </a:solidFill>
          <a:ln>
            <a:noFill/>
          </a:ln>
        </p:spPr>
        <p:txBody>
          <a:bodyPr anchor="ctr"/>
          <a:lstStyle/>
          <a:p>
            <a:pPr algn="ctr"/>
            <a:endParaRPr/>
          </a:p>
        </p:txBody>
      </p:sp>
      <p:grpSp>
        <p:nvGrpSpPr>
          <p:cNvPr id="115" name="组合 114"/>
          <p:cNvGrpSpPr/>
          <p:nvPr/>
        </p:nvGrpSpPr>
        <p:grpSpPr>
          <a:xfrm>
            <a:off x="1324351" y="2481441"/>
            <a:ext cx="5457363" cy="3399198"/>
            <a:chOff x="1324351" y="2481441"/>
            <a:chExt cx="5457363" cy="3399198"/>
          </a:xfrm>
        </p:grpSpPr>
        <p:grpSp>
          <p:nvGrpSpPr>
            <p:cNvPr id="91" name="组合 90"/>
            <p:cNvGrpSpPr/>
            <p:nvPr/>
          </p:nvGrpSpPr>
          <p:grpSpPr>
            <a:xfrm>
              <a:off x="1324351" y="2481441"/>
              <a:ext cx="5457363" cy="3399198"/>
              <a:chOff x="1324351" y="2481441"/>
              <a:chExt cx="5457363" cy="3399198"/>
            </a:xfrm>
          </p:grpSpPr>
          <p:sp>
            <p:nvSpPr>
              <p:cNvPr id="61" name="iṧliḓe"/>
              <p:cNvSpPr/>
              <p:nvPr/>
            </p:nvSpPr>
            <p:spPr bwMode="auto">
              <a:xfrm>
                <a:off x="1424749" y="2481441"/>
                <a:ext cx="5235052" cy="3191232"/>
              </a:xfrm>
              <a:custGeom>
                <a:avLst/>
                <a:gdLst>
                  <a:gd name="T0" fmla="*/ 451 w 467"/>
                  <a:gd name="T1" fmla="*/ 285 h 285"/>
                  <a:gd name="T2" fmla="*/ 16 w 467"/>
                  <a:gd name="T3" fmla="*/ 285 h 285"/>
                  <a:gd name="T4" fmla="*/ 0 w 467"/>
                  <a:gd name="T5" fmla="*/ 269 h 285"/>
                  <a:gd name="T6" fmla="*/ 0 w 467"/>
                  <a:gd name="T7" fmla="*/ 16 h 285"/>
                  <a:gd name="T8" fmla="*/ 16 w 467"/>
                  <a:gd name="T9" fmla="*/ 0 h 285"/>
                  <a:gd name="T10" fmla="*/ 451 w 467"/>
                  <a:gd name="T11" fmla="*/ 0 h 285"/>
                  <a:gd name="T12" fmla="*/ 467 w 467"/>
                  <a:gd name="T13" fmla="*/ 16 h 285"/>
                  <a:gd name="T14" fmla="*/ 467 w 467"/>
                  <a:gd name="T15" fmla="*/ 269 h 285"/>
                  <a:gd name="T16" fmla="*/ 451 w 467"/>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285">
                    <a:moveTo>
                      <a:pt x="451" y="285"/>
                    </a:moveTo>
                    <a:cubicBezTo>
                      <a:pt x="16" y="285"/>
                      <a:pt x="16" y="285"/>
                      <a:pt x="16" y="285"/>
                    </a:cubicBezTo>
                    <a:cubicBezTo>
                      <a:pt x="7" y="285"/>
                      <a:pt x="0" y="278"/>
                      <a:pt x="0" y="269"/>
                    </a:cubicBezTo>
                    <a:cubicBezTo>
                      <a:pt x="0" y="16"/>
                      <a:pt x="0" y="16"/>
                      <a:pt x="0" y="16"/>
                    </a:cubicBezTo>
                    <a:cubicBezTo>
                      <a:pt x="0" y="7"/>
                      <a:pt x="7" y="0"/>
                      <a:pt x="16" y="0"/>
                    </a:cubicBezTo>
                    <a:cubicBezTo>
                      <a:pt x="451" y="0"/>
                      <a:pt x="451" y="0"/>
                      <a:pt x="451" y="0"/>
                    </a:cubicBezTo>
                    <a:cubicBezTo>
                      <a:pt x="460" y="0"/>
                      <a:pt x="467" y="7"/>
                      <a:pt x="467" y="16"/>
                    </a:cubicBezTo>
                    <a:cubicBezTo>
                      <a:pt x="467" y="269"/>
                      <a:pt x="467" y="269"/>
                      <a:pt x="467" y="269"/>
                    </a:cubicBezTo>
                    <a:cubicBezTo>
                      <a:pt x="467" y="278"/>
                      <a:pt x="460" y="285"/>
                      <a:pt x="451" y="285"/>
                    </a:cubicBezTo>
                  </a:path>
                </a:pathLst>
              </a:custGeom>
              <a:solidFill>
                <a:schemeClr val="tx1">
                  <a:lumMod val="75000"/>
                  <a:lumOff val="25000"/>
                </a:schemeClr>
              </a:solidFill>
              <a:ln>
                <a:noFill/>
              </a:ln>
            </p:spPr>
            <p:txBody>
              <a:bodyPr anchor="ctr"/>
              <a:lstStyle/>
              <a:p>
                <a:pPr algn="ctr"/>
                <a:endParaRPr/>
              </a:p>
            </p:txBody>
          </p:sp>
          <p:sp>
            <p:nvSpPr>
              <p:cNvPr id="62" name="îşḷíḓe"/>
              <p:cNvSpPr/>
              <p:nvPr/>
            </p:nvSpPr>
            <p:spPr bwMode="auto">
              <a:xfrm>
                <a:off x="1324351" y="5672669"/>
                <a:ext cx="5457363" cy="207970"/>
              </a:xfrm>
              <a:custGeom>
                <a:avLst/>
                <a:gdLst>
                  <a:gd name="T0" fmla="*/ 478 w 487"/>
                  <a:gd name="T1" fmla="*/ 0 h 18"/>
                  <a:gd name="T2" fmla="*/ 9 w 487"/>
                  <a:gd name="T3" fmla="*/ 0 h 18"/>
                  <a:gd name="T4" fmla="*/ 0 w 487"/>
                  <a:gd name="T5" fmla="*/ 9 h 18"/>
                  <a:gd name="T6" fmla="*/ 9 w 487"/>
                  <a:gd name="T7" fmla="*/ 18 h 18"/>
                  <a:gd name="T8" fmla="*/ 478 w 487"/>
                  <a:gd name="T9" fmla="*/ 18 h 18"/>
                  <a:gd name="T10" fmla="*/ 487 w 487"/>
                  <a:gd name="T11" fmla="*/ 9 h 18"/>
                  <a:gd name="T12" fmla="*/ 478 w 48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87" h="18">
                    <a:moveTo>
                      <a:pt x="478" y="0"/>
                    </a:moveTo>
                    <a:cubicBezTo>
                      <a:pt x="9" y="0"/>
                      <a:pt x="9" y="0"/>
                      <a:pt x="9" y="0"/>
                    </a:cubicBezTo>
                    <a:cubicBezTo>
                      <a:pt x="4" y="0"/>
                      <a:pt x="0" y="4"/>
                      <a:pt x="0" y="9"/>
                    </a:cubicBezTo>
                    <a:cubicBezTo>
                      <a:pt x="0" y="14"/>
                      <a:pt x="4" y="18"/>
                      <a:pt x="9" y="18"/>
                    </a:cubicBezTo>
                    <a:cubicBezTo>
                      <a:pt x="478" y="18"/>
                      <a:pt x="478" y="18"/>
                      <a:pt x="478" y="18"/>
                    </a:cubicBezTo>
                    <a:cubicBezTo>
                      <a:pt x="483" y="18"/>
                      <a:pt x="487" y="14"/>
                      <a:pt x="487" y="9"/>
                    </a:cubicBezTo>
                    <a:cubicBezTo>
                      <a:pt x="487" y="4"/>
                      <a:pt x="483" y="0"/>
                      <a:pt x="478" y="0"/>
                    </a:cubicBezTo>
                  </a:path>
                </a:pathLst>
              </a:custGeom>
              <a:solidFill>
                <a:schemeClr val="tx1">
                  <a:lumMod val="75000"/>
                  <a:lumOff val="25000"/>
                </a:schemeClr>
              </a:solidFill>
              <a:ln>
                <a:noFill/>
              </a:ln>
            </p:spPr>
            <p:txBody>
              <a:bodyPr anchor="ctr"/>
              <a:lstStyle/>
              <a:p>
                <a:pPr algn="ctr"/>
                <a:endParaRPr/>
              </a:p>
            </p:txBody>
          </p:sp>
          <p:sp>
            <p:nvSpPr>
              <p:cNvPr id="66" name="iSḷïdé"/>
              <p:cNvSpPr/>
              <p:nvPr/>
            </p:nvSpPr>
            <p:spPr bwMode="auto">
              <a:xfrm>
                <a:off x="6559402" y="2940404"/>
                <a:ext cx="35859" cy="853387"/>
              </a:xfrm>
              <a:custGeom>
                <a:avLst/>
                <a:gdLst>
                  <a:gd name="T0" fmla="*/ 0 w 3"/>
                  <a:gd name="T1" fmla="*/ 1 h 76"/>
                  <a:gd name="T2" fmla="*/ 0 w 3"/>
                  <a:gd name="T3" fmla="*/ 74 h 76"/>
                  <a:gd name="T4" fmla="*/ 1 w 3"/>
                  <a:gd name="T5" fmla="*/ 76 h 76"/>
                  <a:gd name="T6" fmla="*/ 3 w 3"/>
                  <a:gd name="T7" fmla="*/ 74 h 76"/>
                  <a:gd name="T8" fmla="*/ 3 w 3"/>
                  <a:gd name="T9" fmla="*/ 1 h 76"/>
                  <a:gd name="T10" fmla="*/ 1 w 3"/>
                  <a:gd name="T11" fmla="*/ 0 h 76"/>
                  <a:gd name="T12" fmla="*/ 0 w 3"/>
                  <a:gd name="T13" fmla="*/ 1 h 76"/>
                </a:gdLst>
                <a:ahLst/>
                <a:cxnLst>
                  <a:cxn ang="0">
                    <a:pos x="T0" y="T1"/>
                  </a:cxn>
                  <a:cxn ang="0">
                    <a:pos x="T2" y="T3"/>
                  </a:cxn>
                  <a:cxn ang="0">
                    <a:pos x="T4" y="T5"/>
                  </a:cxn>
                  <a:cxn ang="0">
                    <a:pos x="T6" y="T7"/>
                  </a:cxn>
                  <a:cxn ang="0">
                    <a:pos x="T8" y="T9"/>
                  </a:cxn>
                  <a:cxn ang="0">
                    <a:pos x="T10" y="T11"/>
                  </a:cxn>
                  <a:cxn ang="0">
                    <a:pos x="T12" y="T13"/>
                  </a:cxn>
                </a:cxnLst>
                <a:rect l="0" t="0" r="r" b="b"/>
                <a:pathLst>
                  <a:path w="3" h="76">
                    <a:moveTo>
                      <a:pt x="0" y="1"/>
                    </a:moveTo>
                    <a:cubicBezTo>
                      <a:pt x="0" y="25"/>
                      <a:pt x="0" y="50"/>
                      <a:pt x="0" y="74"/>
                    </a:cubicBezTo>
                    <a:cubicBezTo>
                      <a:pt x="0" y="75"/>
                      <a:pt x="0" y="76"/>
                      <a:pt x="1" y="76"/>
                    </a:cubicBezTo>
                    <a:cubicBezTo>
                      <a:pt x="2" y="76"/>
                      <a:pt x="3" y="75"/>
                      <a:pt x="3" y="74"/>
                    </a:cubicBezTo>
                    <a:cubicBezTo>
                      <a:pt x="3" y="50"/>
                      <a:pt x="3" y="25"/>
                      <a:pt x="3" y="1"/>
                    </a:cubicBezTo>
                    <a:cubicBezTo>
                      <a:pt x="3" y="0"/>
                      <a:pt x="2" y="0"/>
                      <a:pt x="1" y="0"/>
                    </a:cubicBezTo>
                    <a:cubicBezTo>
                      <a:pt x="0" y="0"/>
                      <a:pt x="0" y="0"/>
                      <a:pt x="0" y="1"/>
                    </a:cubicBezTo>
                    <a:close/>
                  </a:path>
                </a:pathLst>
              </a:custGeom>
              <a:solidFill>
                <a:schemeClr val="bg1"/>
              </a:solidFill>
              <a:ln>
                <a:noFill/>
              </a:ln>
            </p:spPr>
            <p:txBody>
              <a:bodyPr anchor="ctr"/>
              <a:lstStyle/>
              <a:p>
                <a:pPr algn="ctr"/>
                <a:endParaRPr/>
              </a:p>
            </p:txBody>
          </p:sp>
          <p:sp>
            <p:nvSpPr>
              <p:cNvPr id="67" name="îṩḷîḋe"/>
              <p:cNvSpPr/>
              <p:nvPr/>
            </p:nvSpPr>
            <p:spPr bwMode="auto">
              <a:xfrm>
                <a:off x="6559402" y="2739608"/>
                <a:ext cx="35859" cy="157769"/>
              </a:xfrm>
              <a:custGeom>
                <a:avLst/>
                <a:gdLst>
                  <a:gd name="T0" fmla="*/ 0 w 3"/>
                  <a:gd name="T1" fmla="*/ 1 h 14"/>
                  <a:gd name="T2" fmla="*/ 0 w 3"/>
                  <a:gd name="T3" fmla="*/ 12 h 14"/>
                  <a:gd name="T4" fmla="*/ 1 w 3"/>
                  <a:gd name="T5" fmla="*/ 14 h 14"/>
                  <a:gd name="T6" fmla="*/ 3 w 3"/>
                  <a:gd name="T7" fmla="*/ 12 h 14"/>
                  <a:gd name="T8" fmla="*/ 3 w 3"/>
                  <a:gd name="T9" fmla="*/ 1 h 14"/>
                  <a:gd name="T10" fmla="*/ 1 w 3"/>
                  <a:gd name="T11" fmla="*/ 0 h 14"/>
                  <a:gd name="T12" fmla="*/ 0 w 3"/>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1"/>
                    </a:moveTo>
                    <a:cubicBezTo>
                      <a:pt x="0" y="5"/>
                      <a:pt x="0" y="9"/>
                      <a:pt x="0" y="12"/>
                    </a:cubicBezTo>
                    <a:cubicBezTo>
                      <a:pt x="0" y="13"/>
                      <a:pt x="0" y="14"/>
                      <a:pt x="1" y="14"/>
                    </a:cubicBezTo>
                    <a:cubicBezTo>
                      <a:pt x="2" y="14"/>
                      <a:pt x="3" y="13"/>
                      <a:pt x="3" y="12"/>
                    </a:cubicBezTo>
                    <a:cubicBezTo>
                      <a:pt x="3" y="9"/>
                      <a:pt x="3" y="5"/>
                      <a:pt x="3" y="1"/>
                    </a:cubicBezTo>
                    <a:cubicBezTo>
                      <a:pt x="3" y="0"/>
                      <a:pt x="2" y="0"/>
                      <a:pt x="1" y="0"/>
                    </a:cubicBezTo>
                    <a:cubicBezTo>
                      <a:pt x="0" y="0"/>
                      <a:pt x="0" y="0"/>
                      <a:pt x="0" y="1"/>
                    </a:cubicBezTo>
                    <a:close/>
                  </a:path>
                </a:pathLst>
              </a:custGeom>
              <a:solidFill>
                <a:schemeClr val="bg1"/>
              </a:solidFill>
              <a:ln>
                <a:noFill/>
              </a:ln>
            </p:spPr>
            <p:txBody>
              <a:bodyPr anchor="ctr"/>
              <a:lstStyle/>
              <a:p>
                <a:pPr algn="ctr"/>
                <a:endParaRPr/>
              </a:p>
            </p:txBody>
          </p:sp>
          <p:sp>
            <p:nvSpPr>
              <p:cNvPr id="68" name="ïṡ1iďé"/>
              <p:cNvSpPr/>
              <p:nvPr/>
            </p:nvSpPr>
            <p:spPr bwMode="auto">
              <a:xfrm>
                <a:off x="1690089" y="5572270"/>
                <a:ext cx="846213" cy="35859"/>
              </a:xfrm>
              <a:custGeom>
                <a:avLst/>
                <a:gdLst>
                  <a:gd name="T0" fmla="*/ 74 w 75"/>
                  <a:gd name="T1" fmla="*/ 0 h 3"/>
                  <a:gd name="T2" fmla="*/ 1 w 75"/>
                  <a:gd name="T3" fmla="*/ 0 h 3"/>
                  <a:gd name="T4" fmla="*/ 0 w 75"/>
                  <a:gd name="T5" fmla="*/ 1 h 3"/>
                  <a:gd name="T6" fmla="*/ 1 w 75"/>
                  <a:gd name="T7" fmla="*/ 3 h 3"/>
                  <a:gd name="T8" fmla="*/ 74 w 75"/>
                  <a:gd name="T9" fmla="*/ 3 h 3"/>
                  <a:gd name="T10" fmla="*/ 75 w 75"/>
                  <a:gd name="T11" fmla="*/ 1 h 3"/>
                  <a:gd name="T12" fmla="*/ 74 w 7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5" h="3">
                    <a:moveTo>
                      <a:pt x="74" y="0"/>
                    </a:moveTo>
                    <a:cubicBezTo>
                      <a:pt x="50" y="0"/>
                      <a:pt x="25" y="0"/>
                      <a:pt x="1" y="0"/>
                    </a:cubicBezTo>
                    <a:cubicBezTo>
                      <a:pt x="0" y="0"/>
                      <a:pt x="0" y="1"/>
                      <a:pt x="0" y="1"/>
                    </a:cubicBezTo>
                    <a:cubicBezTo>
                      <a:pt x="0" y="2"/>
                      <a:pt x="0" y="3"/>
                      <a:pt x="1" y="3"/>
                    </a:cubicBezTo>
                    <a:cubicBezTo>
                      <a:pt x="25" y="3"/>
                      <a:pt x="50" y="3"/>
                      <a:pt x="74" y="3"/>
                    </a:cubicBezTo>
                    <a:cubicBezTo>
                      <a:pt x="75" y="3"/>
                      <a:pt x="75" y="2"/>
                      <a:pt x="75" y="1"/>
                    </a:cubicBezTo>
                    <a:cubicBezTo>
                      <a:pt x="75" y="1"/>
                      <a:pt x="75" y="0"/>
                      <a:pt x="74" y="0"/>
                    </a:cubicBezTo>
                    <a:close/>
                  </a:path>
                </a:pathLst>
              </a:custGeom>
              <a:solidFill>
                <a:schemeClr val="bg1"/>
              </a:solidFill>
              <a:ln>
                <a:noFill/>
              </a:ln>
            </p:spPr>
            <p:txBody>
              <a:bodyPr anchor="ctr"/>
              <a:lstStyle/>
              <a:p>
                <a:pPr algn="ctr"/>
                <a:endParaRPr/>
              </a:p>
            </p:txBody>
          </p:sp>
          <p:sp>
            <p:nvSpPr>
              <p:cNvPr id="69" name="î$ḷîḍê"/>
              <p:cNvSpPr/>
              <p:nvPr/>
            </p:nvSpPr>
            <p:spPr bwMode="auto">
              <a:xfrm>
                <a:off x="2579332" y="5572270"/>
                <a:ext cx="157769" cy="35859"/>
              </a:xfrm>
              <a:custGeom>
                <a:avLst/>
                <a:gdLst>
                  <a:gd name="T0" fmla="*/ 13 w 14"/>
                  <a:gd name="T1" fmla="*/ 0 h 3"/>
                  <a:gd name="T2" fmla="*/ 2 w 14"/>
                  <a:gd name="T3" fmla="*/ 0 h 3"/>
                  <a:gd name="T4" fmla="*/ 0 w 14"/>
                  <a:gd name="T5" fmla="*/ 1 h 3"/>
                  <a:gd name="T6" fmla="*/ 2 w 14"/>
                  <a:gd name="T7" fmla="*/ 3 h 3"/>
                  <a:gd name="T8" fmla="*/ 13 w 14"/>
                  <a:gd name="T9" fmla="*/ 3 h 3"/>
                  <a:gd name="T10" fmla="*/ 14 w 14"/>
                  <a:gd name="T11" fmla="*/ 1 h 3"/>
                  <a:gd name="T12" fmla="*/ 13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3" y="0"/>
                    </a:moveTo>
                    <a:cubicBezTo>
                      <a:pt x="9" y="0"/>
                      <a:pt x="6" y="0"/>
                      <a:pt x="2" y="0"/>
                    </a:cubicBezTo>
                    <a:cubicBezTo>
                      <a:pt x="1" y="0"/>
                      <a:pt x="0" y="1"/>
                      <a:pt x="0" y="1"/>
                    </a:cubicBezTo>
                    <a:cubicBezTo>
                      <a:pt x="0" y="2"/>
                      <a:pt x="1" y="3"/>
                      <a:pt x="2" y="3"/>
                    </a:cubicBezTo>
                    <a:cubicBezTo>
                      <a:pt x="6" y="3"/>
                      <a:pt x="9" y="3"/>
                      <a:pt x="13" y="3"/>
                    </a:cubicBezTo>
                    <a:cubicBezTo>
                      <a:pt x="14" y="3"/>
                      <a:pt x="14" y="2"/>
                      <a:pt x="14" y="1"/>
                    </a:cubicBezTo>
                    <a:cubicBezTo>
                      <a:pt x="14" y="1"/>
                      <a:pt x="14" y="0"/>
                      <a:pt x="13" y="0"/>
                    </a:cubicBezTo>
                    <a:close/>
                  </a:path>
                </a:pathLst>
              </a:custGeom>
              <a:solidFill>
                <a:schemeClr val="bg1"/>
              </a:solidFill>
              <a:ln>
                <a:noFill/>
              </a:ln>
            </p:spPr>
            <p:txBody>
              <a:bodyPr anchor="ctr"/>
              <a:lstStyle/>
              <a:p>
                <a:pPr algn="ctr"/>
                <a:endParaRPr/>
              </a:p>
            </p:txBody>
          </p:sp>
        </p:grpSp>
        <p:sp>
          <p:nvSpPr>
            <p:cNvPr id="63" name="îşḷiḑe"/>
            <p:cNvSpPr/>
            <p:nvPr/>
          </p:nvSpPr>
          <p:spPr bwMode="auto">
            <a:xfrm>
              <a:off x="1648577" y="2710923"/>
              <a:ext cx="4761745" cy="2753779"/>
            </a:xfrm>
            <a:custGeom>
              <a:avLst/>
              <a:gdLst>
                <a:gd name="T0" fmla="*/ 418 w 425"/>
                <a:gd name="T1" fmla="*/ 246 h 246"/>
                <a:gd name="T2" fmla="*/ 7 w 425"/>
                <a:gd name="T3" fmla="*/ 246 h 246"/>
                <a:gd name="T4" fmla="*/ 0 w 425"/>
                <a:gd name="T5" fmla="*/ 239 h 246"/>
                <a:gd name="T6" fmla="*/ 0 w 425"/>
                <a:gd name="T7" fmla="*/ 6 h 246"/>
                <a:gd name="T8" fmla="*/ 7 w 425"/>
                <a:gd name="T9" fmla="*/ 0 h 246"/>
                <a:gd name="T10" fmla="*/ 418 w 425"/>
                <a:gd name="T11" fmla="*/ 0 h 246"/>
                <a:gd name="T12" fmla="*/ 425 w 425"/>
                <a:gd name="T13" fmla="*/ 6 h 246"/>
                <a:gd name="T14" fmla="*/ 425 w 425"/>
                <a:gd name="T15" fmla="*/ 239 h 246"/>
                <a:gd name="T16" fmla="*/ 418 w 425"/>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46">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solidFill>
              <a:schemeClr val="tx1">
                <a:lumMod val="50000"/>
                <a:lumOff val="50000"/>
              </a:schemeClr>
            </a:solidFill>
            <a:ln>
              <a:noFill/>
            </a:ln>
          </p:spPr>
          <p:txBody>
            <a:bodyPr anchor="ctr"/>
            <a:lstStyle/>
            <a:p>
              <a:pPr algn="ctr"/>
              <a:endParaRPr/>
            </a:p>
          </p:txBody>
        </p:sp>
      </p:grpSp>
      <p:sp>
        <p:nvSpPr>
          <p:cNvPr id="92" name="Title 20"/>
          <p:cNvSpPr txBox="1"/>
          <p:nvPr/>
        </p:nvSpPr>
        <p:spPr>
          <a:xfrm>
            <a:off x="7381707" y="2491035"/>
            <a:ext cx="1895295" cy="369332"/>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381000" indent="-381000" algn="l">
              <a:buFont typeface="Wingdings" panose="05000000000000000000" pitchFamily="2" charset="2"/>
              <a:buChar char="n"/>
            </a:pPr>
            <a:r>
              <a:rPr lang="zh-CN" altLang="en-US" sz="2400" b="1" dirty="0">
                <a:solidFill>
                  <a:schemeClr val="tx1">
                    <a:lumMod val="75000"/>
                    <a:lumOff val="25000"/>
                  </a:schemeClr>
                </a:solidFill>
                <a:latin typeface="+mn-ea"/>
                <a:ea typeface="+mn-ea"/>
                <a:cs typeface="Lato Regular"/>
              </a:rPr>
              <a:t>详细描述</a:t>
            </a:r>
          </a:p>
        </p:txBody>
      </p:sp>
      <p:sp>
        <p:nvSpPr>
          <p:cNvPr id="93" name="Title 20"/>
          <p:cNvSpPr txBox="1"/>
          <p:nvPr/>
        </p:nvSpPr>
        <p:spPr>
          <a:xfrm>
            <a:off x="7394041" y="2926517"/>
            <a:ext cx="3882371" cy="2310927"/>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chemeClr val="tx1">
                    <a:lumMod val="65000"/>
                    <a:lumOff val="35000"/>
                  </a:schemeClr>
                </a:solidFill>
                <a:latin typeface="+mn-ea"/>
                <a:ea typeface="+mn-ea"/>
              </a:rPr>
              <a:t>这里可以添加主要内容这里可以添加主要内容这里可以添加主要内容这里可以添加主要内容</a:t>
            </a:r>
            <a:endParaRPr lang="en-US" altLang="zh-CN" sz="1200" dirty="0">
              <a:solidFill>
                <a:schemeClr val="tx1">
                  <a:lumMod val="65000"/>
                  <a:lumOff val="35000"/>
                </a:schemeClr>
              </a:solidFill>
              <a:latin typeface="+mn-ea"/>
              <a:ea typeface="+mn-ea"/>
            </a:endParaRPr>
          </a:p>
          <a:p>
            <a:pPr algn="l">
              <a:lnSpc>
                <a:spcPct val="150000"/>
              </a:lnSpc>
            </a:pPr>
            <a:endParaRPr lang="en-US" altLang="zh-CN" sz="1200" dirty="0">
              <a:solidFill>
                <a:schemeClr val="tx1">
                  <a:lumMod val="65000"/>
                  <a:lumOff val="35000"/>
                </a:schemeClr>
              </a:solidFill>
              <a:latin typeface="+mn-ea"/>
              <a:ea typeface="+mn-ea"/>
            </a:endParaRPr>
          </a:p>
          <a:p>
            <a:pPr algn="l">
              <a:lnSpc>
                <a:spcPct val="150000"/>
              </a:lnSpc>
            </a:pPr>
            <a:r>
              <a:rPr lang="zh-CN" altLang="en-US" sz="1200" dirty="0">
                <a:solidFill>
                  <a:schemeClr val="tx1">
                    <a:lumMod val="65000"/>
                    <a:lumOff val="35000"/>
                  </a:schemeClr>
                </a:solidFill>
                <a:latin typeface="+mn-ea"/>
                <a:ea typeface="+mn-ea"/>
              </a:rPr>
              <a:t>这里可以添加主要内容这里可以添加主要内容这里可以添加主要内容这里添加主要内容</a:t>
            </a:r>
            <a:endParaRPr lang="en-US" altLang="zh-CN" sz="1200" dirty="0">
              <a:solidFill>
                <a:schemeClr val="tx1">
                  <a:lumMod val="65000"/>
                  <a:lumOff val="35000"/>
                </a:schemeClr>
              </a:solidFill>
              <a:latin typeface="+mn-ea"/>
              <a:ea typeface="+mn-ea"/>
            </a:endParaRPr>
          </a:p>
          <a:p>
            <a:pPr algn="l">
              <a:lnSpc>
                <a:spcPct val="150000"/>
              </a:lnSpc>
            </a:pPr>
            <a:endParaRPr lang="en-US" altLang="zh-CN" sz="1200" dirty="0">
              <a:solidFill>
                <a:schemeClr val="tx1">
                  <a:lumMod val="65000"/>
                  <a:lumOff val="35000"/>
                </a:schemeClr>
              </a:solidFill>
              <a:latin typeface="+mn-ea"/>
              <a:ea typeface="+mn-ea"/>
            </a:endParaRPr>
          </a:p>
          <a:p>
            <a:pPr algn="l">
              <a:lnSpc>
                <a:spcPct val="150000"/>
              </a:lnSpc>
            </a:pPr>
            <a:r>
              <a:rPr lang="zh-CN" altLang="en-US" sz="1200" dirty="0">
                <a:solidFill>
                  <a:schemeClr val="tx1">
                    <a:lumMod val="65000"/>
                    <a:lumOff val="35000"/>
                  </a:schemeClr>
                </a:solidFill>
                <a:latin typeface="+mn-ea"/>
              </a:rPr>
              <a:t>这里可以添加主要内容这里可以添加主要内容这里可以添加主要内容这里添加主要内容</a:t>
            </a:r>
            <a:endParaRPr lang="en-US" altLang="zh-CN" sz="1200" dirty="0">
              <a:solidFill>
                <a:schemeClr val="tx1">
                  <a:lumMod val="65000"/>
                  <a:lumOff val="35000"/>
                </a:schemeClr>
              </a:solidFill>
              <a:latin typeface="+mn-ea"/>
            </a:endParaRPr>
          </a:p>
        </p:txBody>
      </p:sp>
      <p:sp>
        <p:nvSpPr>
          <p:cNvPr id="111" name="îşḷiḑe"/>
          <p:cNvSpPr/>
          <p:nvPr/>
        </p:nvSpPr>
        <p:spPr bwMode="auto">
          <a:xfrm>
            <a:off x="1648577" y="2709788"/>
            <a:ext cx="4761745" cy="2753779"/>
          </a:xfrm>
          <a:custGeom>
            <a:avLst/>
            <a:gdLst>
              <a:gd name="T0" fmla="*/ 418 w 425"/>
              <a:gd name="T1" fmla="*/ 246 h 246"/>
              <a:gd name="T2" fmla="*/ 7 w 425"/>
              <a:gd name="T3" fmla="*/ 246 h 246"/>
              <a:gd name="T4" fmla="*/ 0 w 425"/>
              <a:gd name="T5" fmla="*/ 239 h 246"/>
              <a:gd name="T6" fmla="*/ 0 w 425"/>
              <a:gd name="T7" fmla="*/ 6 h 246"/>
              <a:gd name="T8" fmla="*/ 7 w 425"/>
              <a:gd name="T9" fmla="*/ 0 h 246"/>
              <a:gd name="T10" fmla="*/ 418 w 425"/>
              <a:gd name="T11" fmla="*/ 0 h 246"/>
              <a:gd name="T12" fmla="*/ 425 w 425"/>
              <a:gd name="T13" fmla="*/ 6 h 246"/>
              <a:gd name="T14" fmla="*/ 425 w 425"/>
              <a:gd name="T15" fmla="*/ 239 h 246"/>
              <a:gd name="T16" fmla="*/ 418 w 425"/>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46">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blipFill>
            <a:blip r:embed="rId5"/>
            <a:stretch>
              <a:fillRect l="-34" r="-34"/>
            </a:stretch>
          </a:blipFill>
          <a:ln>
            <a:noFill/>
          </a:ln>
        </p:spPr>
        <p:txBody>
          <a:bodyPr anchor="ctr"/>
          <a:lstStyle/>
          <a:p>
            <a:pPr algn="ctr"/>
            <a:endParaRPr/>
          </a:p>
        </p:txBody>
      </p:sp>
      <p:sp>
        <p:nvSpPr>
          <p:cNvPr id="113" name="îşḷiḑe"/>
          <p:cNvSpPr/>
          <p:nvPr/>
        </p:nvSpPr>
        <p:spPr bwMode="auto">
          <a:xfrm>
            <a:off x="1648577" y="2709788"/>
            <a:ext cx="4761745" cy="2753779"/>
          </a:xfrm>
          <a:custGeom>
            <a:avLst/>
            <a:gdLst>
              <a:gd name="T0" fmla="*/ 418 w 425"/>
              <a:gd name="T1" fmla="*/ 246 h 246"/>
              <a:gd name="T2" fmla="*/ 7 w 425"/>
              <a:gd name="T3" fmla="*/ 246 h 246"/>
              <a:gd name="T4" fmla="*/ 0 w 425"/>
              <a:gd name="T5" fmla="*/ 239 h 246"/>
              <a:gd name="T6" fmla="*/ 0 w 425"/>
              <a:gd name="T7" fmla="*/ 6 h 246"/>
              <a:gd name="T8" fmla="*/ 7 w 425"/>
              <a:gd name="T9" fmla="*/ 0 h 246"/>
              <a:gd name="T10" fmla="*/ 418 w 425"/>
              <a:gd name="T11" fmla="*/ 0 h 246"/>
              <a:gd name="T12" fmla="*/ 425 w 425"/>
              <a:gd name="T13" fmla="*/ 6 h 246"/>
              <a:gd name="T14" fmla="*/ 425 w 425"/>
              <a:gd name="T15" fmla="*/ 239 h 246"/>
              <a:gd name="T16" fmla="*/ 418 w 425"/>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46">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blipFill>
            <a:blip r:embed="rId6"/>
            <a:stretch>
              <a:fillRect t="-7674" b="-7604"/>
            </a:stretch>
          </a:blipFill>
          <a:ln>
            <a:noFill/>
          </a:ln>
        </p:spPr>
        <p:txBody>
          <a:bodyPr anchor="ctr"/>
          <a:lstStyle/>
          <a:p>
            <a:pPr algn="ctr"/>
            <a:endParaRPr/>
          </a:p>
        </p:txBody>
      </p:sp>
      <p:sp>
        <p:nvSpPr>
          <p:cNvPr id="112" name="îşḷiḑe"/>
          <p:cNvSpPr/>
          <p:nvPr/>
        </p:nvSpPr>
        <p:spPr bwMode="auto">
          <a:xfrm>
            <a:off x="1648577" y="2709788"/>
            <a:ext cx="4761745" cy="2753779"/>
          </a:xfrm>
          <a:custGeom>
            <a:avLst/>
            <a:gdLst>
              <a:gd name="T0" fmla="*/ 418 w 425"/>
              <a:gd name="T1" fmla="*/ 246 h 246"/>
              <a:gd name="T2" fmla="*/ 7 w 425"/>
              <a:gd name="T3" fmla="*/ 246 h 246"/>
              <a:gd name="T4" fmla="*/ 0 w 425"/>
              <a:gd name="T5" fmla="*/ 239 h 246"/>
              <a:gd name="T6" fmla="*/ 0 w 425"/>
              <a:gd name="T7" fmla="*/ 6 h 246"/>
              <a:gd name="T8" fmla="*/ 7 w 425"/>
              <a:gd name="T9" fmla="*/ 0 h 246"/>
              <a:gd name="T10" fmla="*/ 418 w 425"/>
              <a:gd name="T11" fmla="*/ 0 h 246"/>
              <a:gd name="T12" fmla="*/ 425 w 425"/>
              <a:gd name="T13" fmla="*/ 6 h 246"/>
              <a:gd name="T14" fmla="*/ 425 w 425"/>
              <a:gd name="T15" fmla="*/ 239 h 246"/>
              <a:gd name="T16" fmla="*/ 418 w 425"/>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46">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blipFill>
            <a:blip r:embed="rId7"/>
            <a:stretch>
              <a:fillRect t="-6272" b="-6214"/>
            </a:stretch>
          </a:blipFill>
          <a:ln>
            <a:noFill/>
          </a:ln>
        </p:spPr>
        <p:txBody>
          <a:bodyPr anchor="ctr"/>
          <a:lstStyle/>
          <a:p>
            <a:pPr algn="ctr"/>
            <a:endParaRPr/>
          </a:p>
        </p:txBody>
      </p:sp>
      <p:sp>
        <p:nvSpPr>
          <p:cNvPr id="114" name="îşḷiḑe"/>
          <p:cNvSpPr/>
          <p:nvPr/>
        </p:nvSpPr>
        <p:spPr bwMode="auto">
          <a:xfrm>
            <a:off x="1648577" y="2709788"/>
            <a:ext cx="4761745" cy="2753779"/>
          </a:xfrm>
          <a:custGeom>
            <a:avLst/>
            <a:gdLst>
              <a:gd name="T0" fmla="*/ 418 w 425"/>
              <a:gd name="T1" fmla="*/ 246 h 246"/>
              <a:gd name="T2" fmla="*/ 7 w 425"/>
              <a:gd name="T3" fmla="*/ 246 h 246"/>
              <a:gd name="T4" fmla="*/ 0 w 425"/>
              <a:gd name="T5" fmla="*/ 239 h 246"/>
              <a:gd name="T6" fmla="*/ 0 w 425"/>
              <a:gd name="T7" fmla="*/ 6 h 246"/>
              <a:gd name="T8" fmla="*/ 7 w 425"/>
              <a:gd name="T9" fmla="*/ 0 h 246"/>
              <a:gd name="T10" fmla="*/ 418 w 425"/>
              <a:gd name="T11" fmla="*/ 0 h 246"/>
              <a:gd name="T12" fmla="*/ 425 w 425"/>
              <a:gd name="T13" fmla="*/ 6 h 246"/>
              <a:gd name="T14" fmla="*/ 425 w 425"/>
              <a:gd name="T15" fmla="*/ 239 h 246"/>
              <a:gd name="T16" fmla="*/ 418 w 425"/>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46">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blipFill>
            <a:blip r:embed="rId8"/>
            <a:stretch>
              <a:fillRect t="-7674" b="-7604"/>
            </a:stretch>
          </a:blipFill>
          <a:ln>
            <a:noFill/>
          </a:ln>
        </p:spPr>
        <p:txBody>
          <a:bodyPr anchor="ctr"/>
          <a:lstStyle/>
          <a:p>
            <a:pPr algn="ctr"/>
            <a:endParaRPr/>
          </a:p>
        </p:txBody>
      </p:sp>
      <p:grpSp>
        <p:nvGrpSpPr>
          <p:cNvPr id="94" name="组合 93"/>
          <p:cNvGrpSpPr/>
          <p:nvPr/>
        </p:nvGrpSpPr>
        <p:grpSpPr>
          <a:xfrm>
            <a:off x="3437403" y="3467468"/>
            <a:ext cx="1183267" cy="1197610"/>
            <a:chOff x="3389686" y="3456738"/>
            <a:chExt cx="1183267" cy="1197610"/>
          </a:xfrm>
        </p:grpSpPr>
        <p:sp>
          <p:nvSpPr>
            <p:cNvPr id="64" name="işľiḑê"/>
            <p:cNvSpPr/>
            <p:nvPr/>
          </p:nvSpPr>
          <p:spPr bwMode="auto">
            <a:xfrm>
              <a:off x="3848648" y="3815305"/>
              <a:ext cx="437453" cy="494823"/>
            </a:xfrm>
            <a:custGeom>
              <a:avLst/>
              <a:gdLst>
                <a:gd name="T0" fmla="*/ 61 w 61"/>
                <a:gd name="T1" fmla="*/ 35 h 69"/>
                <a:gd name="T2" fmla="*/ 29 w 61"/>
                <a:gd name="T3" fmla="*/ 52 h 69"/>
                <a:gd name="T4" fmla="*/ 0 w 61"/>
                <a:gd name="T5" fmla="*/ 69 h 69"/>
                <a:gd name="T6" fmla="*/ 0 w 61"/>
                <a:gd name="T7" fmla="*/ 35 h 69"/>
                <a:gd name="T8" fmla="*/ 0 w 61"/>
                <a:gd name="T9" fmla="*/ 0 h 69"/>
                <a:gd name="T10" fmla="*/ 29 w 61"/>
                <a:gd name="T11" fmla="*/ 17 h 69"/>
                <a:gd name="T12" fmla="*/ 61 w 61"/>
                <a:gd name="T13" fmla="*/ 35 h 69"/>
              </a:gdLst>
              <a:ahLst/>
              <a:cxnLst>
                <a:cxn ang="0">
                  <a:pos x="T0" y="T1"/>
                </a:cxn>
                <a:cxn ang="0">
                  <a:pos x="T2" y="T3"/>
                </a:cxn>
                <a:cxn ang="0">
                  <a:pos x="T4" y="T5"/>
                </a:cxn>
                <a:cxn ang="0">
                  <a:pos x="T6" y="T7"/>
                </a:cxn>
                <a:cxn ang="0">
                  <a:pos x="T8" y="T9"/>
                </a:cxn>
                <a:cxn ang="0">
                  <a:pos x="T10" y="T11"/>
                </a:cxn>
                <a:cxn ang="0">
                  <a:pos x="T12" y="T13"/>
                </a:cxn>
              </a:cxnLst>
              <a:rect l="0" t="0" r="r" b="b"/>
              <a:pathLst>
                <a:path w="61" h="69">
                  <a:moveTo>
                    <a:pt x="61" y="35"/>
                  </a:moveTo>
                  <a:lnTo>
                    <a:pt x="29" y="52"/>
                  </a:lnTo>
                  <a:lnTo>
                    <a:pt x="0" y="69"/>
                  </a:lnTo>
                  <a:lnTo>
                    <a:pt x="0" y="35"/>
                  </a:lnTo>
                  <a:lnTo>
                    <a:pt x="0" y="0"/>
                  </a:lnTo>
                  <a:lnTo>
                    <a:pt x="29" y="17"/>
                  </a:lnTo>
                  <a:lnTo>
                    <a:pt x="61"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îSḷíḋé"/>
            <p:cNvSpPr/>
            <p:nvPr/>
          </p:nvSpPr>
          <p:spPr bwMode="auto">
            <a:xfrm>
              <a:off x="3389686" y="3456738"/>
              <a:ext cx="1183267" cy="1197610"/>
            </a:xfrm>
            <a:custGeom>
              <a:avLst/>
              <a:gdLst>
                <a:gd name="T0" fmla="*/ 28 w 106"/>
                <a:gd name="T1" fmla="*/ 11 h 107"/>
                <a:gd name="T2" fmla="*/ 53 w 106"/>
                <a:gd name="T3" fmla="*/ 4 h 107"/>
                <a:gd name="T4" fmla="*/ 88 w 106"/>
                <a:gd name="T5" fmla="*/ 19 h 107"/>
                <a:gd name="T6" fmla="*/ 102 w 106"/>
                <a:gd name="T7" fmla="*/ 53 h 107"/>
                <a:gd name="T8" fmla="*/ 88 w 106"/>
                <a:gd name="T9" fmla="*/ 88 h 107"/>
                <a:gd name="T10" fmla="*/ 53 w 106"/>
                <a:gd name="T11" fmla="*/ 103 h 107"/>
                <a:gd name="T12" fmla="*/ 18 w 106"/>
                <a:gd name="T13" fmla="*/ 88 h 107"/>
                <a:gd name="T14" fmla="*/ 4 w 106"/>
                <a:gd name="T15" fmla="*/ 53 h 107"/>
                <a:gd name="T16" fmla="*/ 14 w 106"/>
                <a:gd name="T17" fmla="*/ 23 h 107"/>
                <a:gd name="T18" fmla="*/ 14 w 106"/>
                <a:gd name="T19" fmla="*/ 20 h 107"/>
                <a:gd name="T20" fmla="*/ 11 w 106"/>
                <a:gd name="T21" fmla="*/ 21 h 107"/>
                <a:gd name="T22" fmla="*/ 0 w 106"/>
                <a:gd name="T23" fmla="*/ 53 h 107"/>
                <a:gd name="T24" fmla="*/ 53 w 106"/>
                <a:gd name="T25" fmla="*/ 107 h 107"/>
                <a:gd name="T26" fmla="*/ 106 w 106"/>
                <a:gd name="T27" fmla="*/ 53 h 107"/>
                <a:gd name="T28" fmla="*/ 53 w 106"/>
                <a:gd name="T29" fmla="*/ 0 h 107"/>
                <a:gd name="T30" fmla="*/ 26 w 106"/>
                <a:gd name="T31" fmla="*/ 8 h 107"/>
                <a:gd name="T32" fmla="*/ 25 w 106"/>
                <a:gd name="T33" fmla="*/ 11 h 107"/>
                <a:gd name="T34" fmla="*/ 28 w 106"/>
                <a:gd name="T35" fmla="*/ 1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107">
                  <a:moveTo>
                    <a:pt x="28" y="11"/>
                  </a:moveTo>
                  <a:cubicBezTo>
                    <a:pt x="35" y="7"/>
                    <a:pt x="44" y="4"/>
                    <a:pt x="53" y="4"/>
                  </a:cubicBezTo>
                  <a:cubicBezTo>
                    <a:pt x="66" y="4"/>
                    <a:pt x="79" y="10"/>
                    <a:pt x="88" y="19"/>
                  </a:cubicBezTo>
                  <a:cubicBezTo>
                    <a:pt x="97" y="28"/>
                    <a:pt x="102" y="40"/>
                    <a:pt x="102" y="53"/>
                  </a:cubicBezTo>
                  <a:cubicBezTo>
                    <a:pt x="102" y="67"/>
                    <a:pt x="97" y="79"/>
                    <a:pt x="88" y="88"/>
                  </a:cubicBezTo>
                  <a:cubicBezTo>
                    <a:pt x="79" y="97"/>
                    <a:pt x="66" y="103"/>
                    <a:pt x="53" y="103"/>
                  </a:cubicBezTo>
                  <a:cubicBezTo>
                    <a:pt x="39" y="103"/>
                    <a:pt x="27" y="97"/>
                    <a:pt x="18" y="88"/>
                  </a:cubicBezTo>
                  <a:cubicBezTo>
                    <a:pt x="9" y="79"/>
                    <a:pt x="4" y="67"/>
                    <a:pt x="4" y="53"/>
                  </a:cubicBezTo>
                  <a:cubicBezTo>
                    <a:pt x="4" y="42"/>
                    <a:pt x="8" y="31"/>
                    <a:pt x="14" y="23"/>
                  </a:cubicBezTo>
                  <a:cubicBezTo>
                    <a:pt x="15" y="22"/>
                    <a:pt x="15" y="21"/>
                    <a:pt x="14" y="20"/>
                  </a:cubicBezTo>
                  <a:cubicBezTo>
                    <a:pt x="13" y="20"/>
                    <a:pt x="12" y="20"/>
                    <a:pt x="11" y="21"/>
                  </a:cubicBezTo>
                  <a:cubicBezTo>
                    <a:pt x="4" y="30"/>
                    <a:pt x="0" y="41"/>
                    <a:pt x="0" y="53"/>
                  </a:cubicBezTo>
                  <a:cubicBezTo>
                    <a:pt x="0" y="83"/>
                    <a:pt x="24" y="107"/>
                    <a:pt x="53" y="107"/>
                  </a:cubicBezTo>
                  <a:cubicBezTo>
                    <a:pt x="82" y="107"/>
                    <a:pt x="106" y="83"/>
                    <a:pt x="106" y="53"/>
                  </a:cubicBezTo>
                  <a:cubicBezTo>
                    <a:pt x="106" y="24"/>
                    <a:pt x="82" y="0"/>
                    <a:pt x="53" y="0"/>
                  </a:cubicBezTo>
                  <a:cubicBezTo>
                    <a:pt x="43" y="0"/>
                    <a:pt x="34" y="3"/>
                    <a:pt x="26" y="8"/>
                  </a:cubicBezTo>
                  <a:cubicBezTo>
                    <a:pt x="25" y="9"/>
                    <a:pt x="24" y="10"/>
                    <a:pt x="25" y="11"/>
                  </a:cubicBezTo>
                  <a:cubicBezTo>
                    <a:pt x="25" y="12"/>
                    <a:pt x="27" y="12"/>
                    <a:pt x="2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4" name="组合 3"/>
          <p:cNvGrpSpPr/>
          <p:nvPr/>
        </p:nvGrpSpPr>
        <p:grpSpPr>
          <a:xfrm>
            <a:off x="5676037" y="4337176"/>
            <a:ext cx="1895295" cy="2102719"/>
            <a:chOff x="4363908" y="3608046"/>
            <a:chExt cx="2523581" cy="2799765"/>
          </a:xfrm>
        </p:grpSpPr>
        <p:sp>
          <p:nvSpPr>
            <p:cNvPr id="71" name="iSļïdê"/>
            <p:cNvSpPr/>
            <p:nvPr/>
          </p:nvSpPr>
          <p:spPr bwMode="auto">
            <a:xfrm>
              <a:off x="4363908" y="3608046"/>
              <a:ext cx="2458596" cy="2615645"/>
            </a:xfrm>
            <a:custGeom>
              <a:avLst/>
              <a:gdLst>
                <a:gd name="T0" fmla="*/ 261 w 290"/>
                <a:gd name="T1" fmla="*/ 240 h 309"/>
                <a:gd name="T2" fmla="*/ 233 w 290"/>
                <a:gd name="T3" fmla="*/ 194 h 309"/>
                <a:gd name="T4" fmla="*/ 233 w 290"/>
                <a:gd name="T5" fmla="*/ 164 h 309"/>
                <a:gd name="T6" fmla="*/ 174 w 290"/>
                <a:gd name="T7" fmla="*/ 55 h 309"/>
                <a:gd name="T8" fmla="*/ 151 w 290"/>
                <a:gd name="T9" fmla="*/ 50 h 309"/>
                <a:gd name="T10" fmla="*/ 143 w 290"/>
                <a:gd name="T11" fmla="*/ 69 h 309"/>
                <a:gd name="T12" fmla="*/ 142 w 290"/>
                <a:gd name="T13" fmla="*/ 68 h 309"/>
                <a:gd name="T14" fmla="*/ 130 w 290"/>
                <a:gd name="T15" fmla="*/ 65 h 309"/>
                <a:gd name="T16" fmla="*/ 123 w 290"/>
                <a:gd name="T17" fmla="*/ 67 h 309"/>
                <a:gd name="T18" fmla="*/ 115 w 290"/>
                <a:gd name="T19" fmla="*/ 84 h 309"/>
                <a:gd name="T20" fmla="*/ 115 w 290"/>
                <a:gd name="T21" fmla="*/ 85 h 309"/>
                <a:gd name="T22" fmla="*/ 103 w 290"/>
                <a:gd name="T23" fmla="*/ 81 h 309"/>
                <a:gd name="T24" fmla="*/ 96 w 290"/>
                <a:gd name="T25" fmla="*/ 84 h 309"/>
                <a:gd name="T26" fmla="*/ 88 w 290"/>
                <a:gd name="T27" fmla="*/ 101 h 309"/>
                <a:gd name="T28" fmla="*/ 32 w 290"/>
                <a:gd name="T29" fmla="*/ 11 h 309"/>
                <a:gd name="T30" fmla="*/ 8 w 290"/>
                <a:gd name="T31" fmla="*/ 5 h 309"/>
                <a:gd name="T32" fmla="*/ 0 w 290"/>
                <a:gd name="T33" fmla="*/ 20 h 309"/>
                <a:gd name="T34" fmla="*/ 3 w 290"/>
                <a:gd name="T35" fmla="*/ 29 h 309"/>
                <a:gd name="T36" fmla="*/ 72 w 290"/>
                <a:gd name="T37" fmla="*/ 140 h 309"/>
                <a:gd name="T38" fmla="*/ 67 w 290"/>
                <a:gd name="T39" fmla="*/ 143 h 309"/>
                <a:gd name="T40" fmla="*/ 62 w 290"/>
                <a:gd name="T41" fmla="*/ 152 h 309"/>
                <a:gd name="T42" fmla="*/ 59 w 290"/>
                <a:gd name="T43" fmla="*/ 166 h 309"/>
                <a:gd name="T44" fmla="*/ 53 w 290"/>
                <a:gd name="T45" fmla="*/ 190 h 309"/>
                <a:gd name="T46" fmla="*/ 64 w 290"/>
                <a:gd name="T47" fmla="*/ 210 h 309"/>
                <a:gd name="T48" fmla="*/ 137 w 290"/>
                <a:gd name="T49" fmla="*/ 237 h 309"/>
                <a:gd name="T50" fmla="*/ 139 w 290"/>
                <a:gd name="T51" fmla="*/ 238 h 309"/>
                <a:gd name="T52" fmla="*/ 159 w 290"/>
                <a:gd name="T53" fmla="*/ 240 h 309"/>
                <a:gd name="T54" fmla="*/ 159 w 290"/>
                <a:gd name="T55" fmla="*/ 240 h 309"/>
                <a:gd name="T56" fmla="*/ 186 w 290"/>
                <a:gd name="T57" fmla="*/ 282 h 309"/>
                <a:gd name="T58" fmla="*/ 199 w 290"/>
                <a:gd name="T59" fmla="*/ 304 h 309"/>
                <a:gd name="T60" fmla="*/ 199 w 290"/>
                <a:gd name="T61" fmla="*/ 304 h 309"/>
                <a:gd name="T62" fmla="*/ 200 w 290"/>
                <a:gd name="T63" fmla="*/ 306 h 309"/>
                <a:gd name="T64" fmla="*/ 200 w 290"/>
                <a:gd name="T65" fmla="*/ 306 h 309"/>
                <a:gd name="T66" fmla="*/ 202 w 290"/>
                <a:gd name="T67" fmla="*/ 309 h 309"/>
                <a:gd name="T68" fmla="*/ 250 w 290"/>
                <a:gd name="T69" fmla="*/ 309 h 309"/>
                <a:gd name="T70" fmla="*/ 290 w 290"/>
                <a:gd name="T71" fmla="*/ 288 h 309"/>
                <a:gd name="T72" fmla="*/ 261 w 290"/>
                <a:gd name="T73" fmla="*/ 240 h 309"/>
                <a:gd name="T74" fmla="*/ 89 w 290"/>
                <a:gd name="T75" fmla="*/ 184 h 309"/>
                <a:gd name="T76" fmla="*/ 92 w 290"/>
                <a:gd name="T77" fmla="*/ 170 h 309"/>
                <a:gd name="T78" fmla="*/ 105 w 290"/>
                <a:gd name="T79" fmla="*/ 190 h 309"/>
                <a:gd name="T80" fmla="*/ 89 w 290"/>
                <a:gd name="T81" fmla="*/ 18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0" h="309">
                  <a:moveTo>
                    <a:pt x="261" y="240"/>
                  </a:moveTo>
                  <a:cubicBezTo>
                    <a:pt x="233" y="194"/>
                    <a:pt x="233" y="194"/>
                    <a:pt x="233" y="194"/>
                  </a:cubicBezTo>
                  <a:cubicBezTo>
                    <a:pt x="233" y="194"/>
                    <a:pt x="240" y="177"/>
                    <a:pt x="233" y="164"/>
                  </a:cubicBezTo>
                  <a:cubicBezTo>
                    <a:pt x="174" y="55"/>
                    <a:pt x="174" y="55"/>
                    <a:pt x="174" y="55"/>
                  </a:cubicBezTo>
                  <a:cubicBezTo>
                    <a:pt x="169" y="47"/>
                    <a:pt x="159" y="45"/>
                    <a:pt x="151" y="50"/>
                  </a:cubicBezTo>
                  <a:cubicBezTo>
                    <a:pt x="144" y="54"/>
                    <a:pt x="141" y="62"/>
                    <a:pt x="143" y="69"/>
                  </a:cubicBezTo>
                  <a:cubicBezTo>
                    <a:pt x="142" y="68"/>
                    <a:pt x="142" y="68"/>
                    <a:pt x="142" y="68"/>
                  </a:cubicBezTo>
                  <a:cubicBezTo>
                    <a:pt x="139" y="65"/>
                    <a:pt x="134" y="64"/>
                    <a:pt x="130" y="65"/>
                  </a:cubicBezTo>
                  <a:cubicBezTo>
                    <a:pt x="127" y="65"/>
                    <a:pt x="125" y="66"/>
                    <a:pt x="123" y="67"/>
                  </a:cubicBezTo>
                  <a:cubicBezTo>
                    <a:pt x="117" y="71"/>
                    <a:pt x="114" y="78"/>
                    <a:pt x="115" y="84"/>
                  </a:cubicBezTo>
                  <a:cubicBezTo>
                    <a:pt x="115" y="85"/>
                    <a:pt x="115" y="85"/>
                    <a:pt x="115" y="85"/>
                  </a:cubicBezTo>
                  <a:cubicBezTo>
                    <a:pt x="111" y="82"/>
                    <a:pt x="107" y="81"/>
                    <a:pt x="103" y="81"/>
                  </a:cubicBezTo>
                  <a:cubicBezTo>
                    <a:pt x="100" y="81"/>
                    <a:pt x="98" y="82"/>
                    <a:pt x="96" y="84"/>
                  </a:cubicBezTo>
                  <a:cubicBezTo>
                    <a:pt x="90" y="87"/>
                    <a:pt x="87" y="94"/>
                    <a:pt x="88" y="101"/>
                  </a:cubicBezTo>
                  <a:cubicBezTo>
                    <a:pt x="32" y="11"/>
                    <a:pt x="32" y="11"/>
                    <a:pt x="32" y="11"/>
                  </a:cubicBezTo>
                  <a:cubicBezTo>
                    <a:pt x="27" y="3"/>
                    <a:pt x="17" y="0"/>
                    <a:pt x="8" y="5"/>
                  </a:cubicBezTo>
                  <a:cubicBezTo>
                    <a:pt x="3" y="8"/>
                    <a:pt x="0" y="14"/>
                    <a:pt x="0" y="20"/>
                  </a:cubicBezTo>
                  <a:cubicBezTo>
                    <a:pt x="0" y="23"/>
                    <a:pt x="1" y="26"/>
                    <a:pt x="3" y="29"/>
                  </a:cubicBezTo>
                  <a:cubicBezTo>
                    <a:pt x="72" y="140"/>
                    <a:pt x="72" y="140"/>
                    <a:pt x="72" y="140"/>
                  </a:cubicBezTo>
                  <a:cubicBezTo>
                    <a:pt x="70" y="141"/>
                    <a:pt x="68" y="142"/>
                    <a:pt x="67" y="143"/>
                  </a:cubicBezTo>
                  <a:cubicBezTo>
                    <a:pt x="64" y="145"/>
                    <a:pt x="63" y="148"/>
                    <a:pt x="62" y="152"/>
                  </a:cubicBezTo>
                  <a:cubicBezTo>
                    <a:pt x="59" y="166"/>
                    <a:pt x="59" y="166"/>
                    <a:pt x="59" y="166"/>
                  </a:cubicBezTo>
                  <a:cubicBezTo>
                    <a:pt x="53" y="190"/>
                    <a:pt x="53" y="190"/>
                    <a:pt x="53" y="190"/>
                  </a:cubicBezTo>
                  <a:cubicBezTo>
                    <a:pt x="51" y="199"/>
                    <a:pt x="56" y="207"/>
                    <a:pt x="64" y="210"/>
                  </a:cubicBezTo>
                  <a:cubicBezTo>
                    <a:pt x="137" y="237"/>
                    <a:pt x="137" y="237"/>
                    <a:pt x="137" y="237"/>
                  </a:cubicBezTo>
                  <a:cubicBezTo>
                    <a:pt x="138" y="238"/>
                    <a:pt x="138" y="238"/>
                    <a:pt x="139" y="238"/>
                  </a:cubicBezTo>
                  <a:cubicBezTo>
                    <a:pt x="145" y="240"/>
                    <a:pt x="154" y="241"/>
                    <a:pt x="159" y="240"/>
                  </a:cubicBezTo>
                  <a:cubicBezTo>
                    <a:pt x="159" y="240"/>
                    <a:pt x="159" y="240"/>
                    <a:pt x="159" y="240"/>
                  </a:cubicBezTo>
                  <a:cubicBezTo>
                    <a:pt x="186" y="282"/>
                    <a:pt x="186" y="282"/>
                    <a:pt x="186" y="282"/>
                  </a:cubicBezTo>
                  <a:cubicBezTo>
                    <a:pt x="199" y="304"/>
                    <a:pt x="199" y="304"/>
                    <a:pt x="199" y="304"/>
                  </a:cubicBezTo>
                  <a:cubicBezTo>
                    <a:pt x="199" y="304"/>
                    <a:pt x="199" y="304"/>
                    <a:pt x="199" y="304"/>
                  </a:cubicBezTo>
                  <a:cubicBezTo>
                    <a:pt x="200" y="306"/>
                    <a:pt x="200" y="306"/>
                    <a:pt x="200" y="306"/>
                  </a:cubicBezTo>
                  <a:cubicBezTo>
                    <a:pt x="200" y="306"/>
                    <a:pt x="200" y="306"/>
                    <a:pt x="200" y="306"/>
                  </a:cubicBezTo>
                  <a:cubicBezTo>
                    <a:pt x="202" y="309"/>
                    <a:pt x="202" y="309"/>
                    <a:pt x="202" y="309"/>
                  </a:cubicBezTo>
                  <a:cubicBezTo>
                    <a:pt x="250" y="309"/>
                    <a:pt x="250" y="309"/>
                    <a:pt x="250" y="309"/>
                  </a:cubicBezTo>
                  <a:cubicBezTo>
                    <a:pt x="290" y="288"/>
                    <a:pt x="290" y="288"/>
                    <a:pt x="290" y="288"/>
                  </a:cubicBezTo>
                  <a:cubicBezTo>
                    <a:pt x="261" y="240"/>
                    <a:pt x="261" y="240"/>
                    <a:pt x="261" y="240"/>
                  </a:cubicBezTo>
                  <a:moveTo>
                    <a:pt x="89" y="184"/>
                  </a:moveTo>
                  <a:cubicBezTo>
                    <a:pt x="92" y="170"/>
                    <a:pt x="92" y="170"/>
                    <a:pt x="92" y="170"/>
                  </a:cubicBezTo>
                  <a:cubicBezTo>
                    <a:pt x="105" y="190"/>
                    <a:pt x="105" y="190"/>
                    <a:pt x="105" y="190"/>
                  </a:cubicBezTo>
                  <a:cubicBezTo>
                    <a:pt x="89" y="184"/>
                    <a:pt x="89" y="184"/>
                    <a:pt x="89" y="184"/>
                  </a:cubicBezTo>
                </a:path>
              </a:pathLst>
            </a:custGeom>
            <a:solidFill>
              <a:srgbClr val="FF9F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íṧḷiḓe"/>
            <p:cNvSpPr/>
            <p:nvPr/>
          </p:nvSpPr>
          <p:spPr bwMode="auto">
            <a:xfrm>
              <a:off x="4396401" y="3667613"/>
              <a:ext cx="232864" cy="194955"/>
            </a:xfrm>
            <a:custGeom>
              <a:avLst/>
              <a:gdLst>
                <a:gd name="T0" fmla="*/ 27 w 27"/>
                <a:gd name="T1" fmla="*/ 9 h 23"/>
                <a:gd name="T2" fmla="*/ 5 w 27"/>
                <a:gd name="T3" fmla="*/ 23 h 23"/>
                <a:gd name="T4" fmla="*/ 4 w 27"/>
                <a:gd name="T5" fmla="*/ 20 h 23"/>
                <a:gd name="T6" fmla="*/ 8 w 27"/>
                <a:gd name="T7" fmla="*/ 3 h 23"/>
                <a:gd name="T8" fmla="*/ 17 w 27"/>
                <a:gd name="T9" fmla="*/ 1 h 23"/>
                <a:gd name="T10" fmla="*/ 25 w 27"/>
                <a:gd name="T11" fmla="*/ 7 h 23"/>
                <a:gd name="T12" fmla="*/ 27 w 27"/>
                <a:gd name="T13" fmla="*/ 9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27" y="9"/>
                  </a:moveTo>
                  <a:cubicBezTo>
                    <a:pt x="5" y="23"/>
                    <a:pt x="5" y="23"/>
                    <a:pt x="5" y="23"/>
                  </a:cubicBezTo>
                  <a:cubicBezTo>
                    <a:pt x="4" y="20"/>
                    <a:pt x="4" y="20"/>
                    <a:pt x="4" y="20"/>
                  </a:cubicBezTo>
                  <a:cubicBezTo>
                    <a:pt x="0" y="14"/>
                    <a:pt x="2" y="6"/>
                    <a:pt x="8" y="3"/>
                  </a:cubicBezTo>
                  <a:cubicBezTo>
                    <a:pt x="11" y="1"/>
                    <a:pt x="14" y="0"/>
                    <a:pt x="17" y="1"/>
                  </a:cubicBezTo>
                  <a:cubicBezTo>
                    <a:pt x="20" y="2"/>
                    <a:pt x="23" y="4"/>
                    <a:pt x="25" y="7"/>
                  </a:cubicBezTo>
                  <a:lnTo>
                    <a:pt x="27" y="9"/>
                  </a:lnTo>
                  <a:close/>
                </a:path>
              </a:pathLst>
            </a:custGeom>
            <a:solidFill>
              <a:srgbClr val="FFD1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íṩḷide"/>
            <p:cNvSpPr/>
            <p:nvPr/>
          </p:nvSpPr>
          <p:spPr bwMode="auto">
            <a:xfrm>
              <a:off x="4862126" y="4815680"/>
              <a:ext cx="178710" cy="238278"/>
            </a:xfrm>
            <a:custGeom>
              <a:avLst/>
              <a:gdLst>
                <a:gd name="T0" fmla="*/ 18 w 21"/>
                <a:gd name="T1" fmla="*/ 8 h 28"/>
                <a:gd name="T2" fmla="*/ 20 w 21"/>
                <a:gd name="T3" fmla="*/ 19 h 28"/>
                <a:gd name="T4" fmla="*/ 17 w 21"/>
                <a:gd name="T5" fmla="*/ 28 h 28"/>
                <a:gd name="T6" fmla="*/ 0 w 21"/>
                <a:gd name="T7" fmla="*/ 23 h 28"/>
                <a:gd name="T8" fmla="*/ 3 w 21"/>
                <a:gd name="T9" fmla="*/ 9 h 28"/>
                <a:gd name="T10" fmla="*/ 8 w 21"/>
                <a:gd name="T11" fmla="*/ 0 h 28"/>
                <a:gd name="T12" fmla="*/ 9 w 21"/>
                <a:gd name="T13" fmla="*/ 1 h 28"/>
                <a:gd name="T14" fmla="*/ 18 w 21"/>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8" y="8"/>
                  </a:moveTo>
                  <a:cubicBezTo>
                    <a:pt x="20" y="11"/>
                    <a:pt x="21" y="15"/>
                    <a:pt x="20" y="19"/>
                  </a:cubicBezTo>
                  <a:cubicBezTo>
                    <a:pt x="17" y="28"/>
                    <a:pt x="17" y="28"/>
                    <a:pt x="17" y="28"/>
                  </a:cubicBezTo>
                  <a:cubicBezTo>
                    <a:pt x="0" y="23"/>
                    <a:pt x="0" y="23"/>
                    <a:pt x="0" y="23"/>
                  </a:cubicBezTo>
                  <a:cubicBezTo>
                    <a:pt x="3" y="9"/>
                    <a:pt x="3" y="9"/>
                    <a:pt x="3" y="9"/>
                  </a:cubicBezTo>
                  <a:cubicBezTo>
                    <a:pt x="4" y="5"/>
                    <a:pt x="5" y="2"/>
                    <a:pt x="8" y="0"/>
                  </a:cubicBezTo>
                  <a:cubicBezTo>
                    <a:pt x="8" y="0"/>
                    <a:pt x="8" y="0"/>
                    <a:pt x="9" y="1"/>
                  </a:cubicBezTo>
                  <a:cubicBezTo>
                    <a:pt x="13" y="2"/>
                    <a:pt x="16" y="4"/>
                    <a:pt x="18" y="8"/>
                  </a:cubicBezTo>
                  <a:close/>
                </a:path>
              </a:pathLst>
            </a:custGeom>
            <a:solidFill>
              <a:srgbClr val="FFD1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ïṡ1iďe"/>
            <p:cNvSpPr/>
            <p:nvPr/>
          </p:nvSpPr>
          <p:spPr bwMode="auto">
            <a:xfrm>
              <a:off x="5235791" y="4295801"/>
              <a:ext cx="227447" cy="232864"/>
            </a:xfrm>
            <a:custGeom>
              <a:avLst/>
              <a:gdLst>
                <a:gd name="T0" fmla="*/ 1 w 27"/>
                <a:gd name="T1" fmla="*/ 0 h 28"/>
                <a:gd name="T2" fmla="*/ 1 w 27"/>
                <a:gd name="T3" fmla="*/ 0 h 28"/>
                <a:gd name="T4" fmla="*/ 0 w 27"/>
                <a:gd name="T5" fmla="*/ 0 h 28"/>
                <a:gd name="T6" fmla="*/ 0 w 27"/>
                <a:gd name="T7" fmla="*/ 0 h 28"/>
                <a:gd name="T8" fmla="*/ 27 w 27"/>
                <a:gd name="T9" fmla="*/ 28 h 28"/>
                <a:gd name="T10" fmla="*/ 14 w 27"/>
                <a:gd name="T11" fmla="*/ 7 h 28"/>
                <a:gd name="T12" fmla="*/ 12 w 27"/>
                <a:gd name="T13" fmla="*/ 3 h 28"/>
                <a:gd name="T14" fmla="*/ 12 w 27"/>
                <a:gd name="T15" fmla="*/ 4 h 28"/>
                <a:gd name="T16" fmla="*/ 12 w 27"/>
                <a:gd name="T17" fmla="*/ 4 h 28"/>
                <a:gd name="T18" fmla="*/ 12 w 27"/>
                <a:gd name="T19" fmla="*/ 4 h 28"/>
                <a:gd name="T20" fmla="*/ 12 w 27"/>
                <a:gd name="T21" fmla="*/ 3 h 28"/>
                <a:gd name="T22" fmla="*/ 12 w 27"/>
                <a:gd name="T23" fmla="*/ 3 h 28"/>
                <a:gd name="T24" fmla="*/ 12 w 27"/>
                <a:gd name="T25" fmla="*/ 3 h 28"/>
                <a:gd name="T26" fmla="*/ 11 w 27"/>
                <a:gd name="T27" fmla="*/ 3 h 28"/>
                <a:gd name="T28" fmla="*/ 11 w 27"/>
                <a:gd name="T29" fmla="*/ 3 h 28"/>
                <a:gd name="T30" fmla="*/ 9 w 27"/>
                <a:gd name="T31" fmla="*/ 2 h 28"/>
                <a:gd name="T32" fmla="*/ 8 w 27"/>
                <a:gd name="T33" fmla="*/ 2 h 28"/>
                <a:gd name="T34" fmla="*/ 8 w 27"/>
                <a:gd name="T35" fmla="*/ 2 h 28"/>
                <a:gd name="T36" fmla="*/ 2 w 27"/>
                <a:gd name="T37" fmla="*/ 0 h 28"/>
                <a:gd name="T38" fmla="*/ 1 w 27"/>
                <a:gd name="T3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28">
                  <a:moveTo>
                    <a:pt x="1" y="0"/>
                  </a:moveTo>
                  <a:cubicBezTo>
                    <a:pt x="1" y="0"/>
                    <a:pt x="1" y="0"/>
                    <a:pt x="1" y="0"/>
                  </a:cubicBezTo>
                  <a:cubicBezTo>
                    <a:pt x="1" y="0"/>
                    <a:pt x="0" y="0"/>
                    <a:pt x="0" y="0"/>
                  </a:cubicBezTo>
                  <a:cubicBezTo>
                    <a:pt x="0" y="0"/>
                    <a:pt x="0" y="0"/>
                    <a:pt x="0" y="0"/>
                  </a:cubicBezTo>
                  <a:cubicBezTo>
                    <a:pt x="27" y="28"/>
                    <a:pt x="27" y="28"/>
                    <a:pt x="27" y="28"/>
                  </a:cubicBezTo>
                  <a:cubicBezTo>
                    <a:pt x="14" y="7"/>
                    <a:pt x="14" y="7"/>
                    <a:pt x="14" y="7"/>
                  </a:cubicBezTo>
                  <a:cubicBezTo>
                    <a:pt x="12" y="3"/>
                    <a:pt x="12" y="3"/>
                    <a:pt x="12" y="3"/>
                  </a:cubicBezTo>
                  <a:cubicBezTo>
                    <a:pt x="12" y="4"/>
                    <a:pt x="12" y="4"/>
                    <a:pt x="12" y="4"/>
                  </a:cubicBezTo>
                  <a:cubicBezTo>
                    <a:pt x="12" y="4"/>
                    <a:pt x="12" y="4"/>
                    <a:pt x="12" y="4"/>
                  </a:cubicBezTo>
                  <a:cubicBezTo>
                    <a:pt x="12" y="4"/>
                    <a:pt x="12" y="4"/>
                    <a:pt x="12" y="4"/>
                  </a:cubicBezTo>
                  <a:cubicBezTo>
                    <a:pt x="12" y="4"/>
                    <a:pt x="12" y="4"/>
                    <a:pt x="12" y="3"/>
                  </a:cubicBezTo>
                  <a:cubicBezTo>
                    <a:pt x="12" y="3"/>
                    <a:pt x="12" y="3"/>
                    <a:pt x="12" y="3"/>
                  </a:cubicBezTo>
                  <a:cubicBezTo>
                    <a:pt x="12" y="3"/>
                    <a:pt x="12" y="3"/>
                    <a:pt x="12" y="3"/>
                  </a:cubicBezTo>
                  <a:cubicBezTo>
                    <a:pt x="12" y="3"/>
                    <a:pt x="11" y="3"/>
                    <a:pt x="11" y="3"/>
                  </a:cubicBezTo>
                  <a:cubicBezTo>
                    <a:pt x="11" y="3"/>
                    <a:pt x="11" y="3"/>
                    <a:pt x="11" y="3"/>
                  </a:cubicBezTo>
                  <a:cubicBezTo>
                    <a:pt x="11" y="3"/>
                    <a:pt x="10" y="2"/>
                    <a:pt x="9" y="2"/>
                  </a:cubicBezTo>
                  <a:cubicBezTo>
                    <a:pt x="9" y="2"/>
                    <a:pt x="9" y="2"/>
                    <a:pt x="8" y="2"/>
                  </a:cubicBezTo>
                  <a:cubicBezTo>
                    <a:pt x="8" y="2"/>
                    <a:pt x="8" y="2"/>
                    <a:pt x="8" y="2"/>
                  </a:cubicBezTo>
                  <a:cubicBezTo>
                    <a:pt x="6" y="1"/>
                    <a:pt x="4" y="0"/>
                    <a:pt x="2" y="0"/>
                  </a:cubicBezTo>
                  <a:cubicBezTo>
                    <a:pt x="2" y="0"/>
                    <a:pt x="2" y="0"/>
                    <a:pt x="1" y="0"/>
                  </a:cubicBezTo>
                </a:path>
              </a:pathLst>
            </a:custGeom>
            <a:gradFill>
              <a:gsLst>
                <a:gs pos="4000">
                  <a:schemeClr val="tx1">
                    <a:alpha val="21000"/>
                  </a:schemeClr>
                </a:gs>
                <a:gs pos="100000">
                  <a:schemeClr val="tx1">
                    <a:alpha val="0"/>
                  </a:schemeClr>
                </a:gs>
              </a:gsLst>
              <a:lin ang="5400000" scaled="0"/>
            </a:gradFill>
            <a:ln>
              <a:noFill/>
            </a:ln>
          </p:spPr>
          <p:txBody>
            <a:bodyPr anchor="ctr"/>
            <a:lstStyle/>
            <a:p>
              <a:pPr algn="ctr"/>
              <a:endParaRPr/>
            </a:p>
          </p:txBody>
        </p:sp>
        <p:sp>
          <p:nvSpPr>
            <p:cNvPr id="75" name="ïṣļide"/>
            <p:cNvSpPr/>
            <p:nvPr/>
          </p:nvSpPr>
          <p:spPr bwMode="auto">
            <a:xfrm>
              <a:off x="5463237" y="4160418"/>
              <a:ext cx="232865" cy="232864"/>
            </a:xfrm>
            <a:custGeom>
              <a:avLst/>
              <a:gdLst>
                <a:gd name="T0" fmla="*/ 2 w 27"/>
                <a:gd name="T1" fmla="*/ 0 h 29"/>
                <a:gd name="T2" fmla="*/ 2 w 27"/>
                <a:gd name="T3" fmla="*/ 0 h 29"/>
                <a:gd name="T4" fmla="*/ 0 w 27"/>
                <a:gd name="T5" fmla="*/ 1 h 29"/>
                <a:gd name="T6" fmla="*/ 0 w 27"/>
                <a:gd name="T7" fmla="*/ 1 h 29"/>
                <a:gd name="T8" fmla="*/ 27 w 27"/>
                <a:gd name="T9" fmla="*/ 29 h 29"/>
                <a:gd name="T10" fmla="*/ 14 w 27"/>
                <a:gd name="T11" fmla="*/ 7 h 29"/>
                <a:gd name="T12" fmla="*/ 12 w 27"/>
                <a:gd name="T13" fmla="*/ 4 h 29"/>
                <a:gd name="T14" fmla="*/ 12 w 27"/>
                <a:gd name="T15" fmla="*/ 4 h 29"/>
                <a:gd name="T16" fmla="*/ 12 w 27"/>
                <a:gd name="T17" fmla="*/ 4 h 29"/>
                <a:gd name="T18" fmla="*/ 12 w 27"/>
                <a:gd name="T19" fmla="*/ 4 h 29"/>
                <a:gd name="T20" fmla="*/ 12 w 27"/>
                <a:gd name="T21" fmla="*/ 4 h 29"/>
                <a:gd name="T22" fmla="*/ 10 w 27"/>
                <a:gd name="T23" fmla="*/ 2 h 29"/>
                <a:gd name="T24" fmla="*/ 2 w 27"/>
                <a:gd name="T25" fmla="*/ 0 h 29"/>
                <a:gd name="T26" fmla="*/ 2 w 27"/>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9">
                  <a:moveTo>
                    <a:pt x="2" y="0"/>
                  </a:moveTo>
                  <a:cubicBezTo>
                    <a:pt x="2" y="0"/>
                    <a:pt x="2" y="0"/>
                    <a:pt x="2" y="0"/>
                  </a:cubicBezTo>
                  <a:cubicBezTo>
                    <a:pt x="1" y="0"/>
                    <a:pt x="0" y="0"/>
                    <a:pt x="0" y="1"/>
                  </a:cubicBezTo>
                  <a:cubicBezTo>
                    <a:pt x="0" y="1"/>
                    <a:pt x="0" y="1"/>
                    <a:pt x="0" y="1"/>
                  </a:cubicBezTo>
                  <a:cubicBezTo>
                    <a:pt x="27" y="29"/>
                    <a:pt x="27" y="29"/>
                    <a:pt x="27" y="29"/>
                  </a:cubicBezTo>
                  <a:cubicBezTo>
                    <a:pt x="14" y="7"/>
                    <a:pt x="14" y="7"/>
                    <a:pt x="14" y="7"/>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1" y="3"/>
                    <a:pt x="11" y="3"/>
                    <a:pt x="10" y="2"/>
                  </a:cubicBezTo>
                  <a:cubicBezTo>
                    <a:pt x="7" y="1"/>
                    <a:pt x="4" y="0"/>
                    <a:pt x="2" y="0"/>
                  </a:cubicBezTo>
                  <a:cubicBezTo>
                    <a:pt x="2" y="0"/>
                    <a:pt x="2" y="0"/>
                    <a:pt x="2" y="0"/>
                  </a:cubicBezTo>
                </a:path>
              </a:pathLst>
            </a:custGeom>
            <a:gradFill>
              <a:gsLst>
                <a:gs pos="4000">
                  <a:schemeClr val="tx1">
                    <a:alpha val="21000"/>
                  </a:schemeClr>
                </a:gs>
                <a:gs pos="100000">
                  <a:schemeClr val="tx1">
                    <a:alpha val="0"/>
                  </a:schemeClr>
                </a:gs>
              </a:gsLst>
              <a:lin ang="5400000" scaled="0"/>
            </a:gradFill>
            <a:ln>
              <a:noFill/>
            </a:ln>
          </p:spPr>
          <p:txBody>
            <a:bodyPr anchor="ctr"/>
            <a:lstStyle/>
            <a:p>
              <a:pPr algn="ctr"/>
              <a:endParaRPr/>
            </a:p>
          </p:txBody>
        </p:sp>
        <p:sp>
          <p:nvSpPr>
            <p:cNvPr id="77" name="îşliďe"/>
            <p:cNvSpPr/>
            <p:nvPr/>
          </p:nvSpPr>
          <p:spPr bwMode="auto">
            <a:xfrm>
              <a:off x="6237640" y="5259744"/>
              <a:ext cx="259940" cy="259940"/>
            </a:xfrm>
            <a:custGeom>
              <a:avLst/>
              <a:gdLst>
                <a:gd name="T0" fmla="*/ 19 w 48"/>
                <a:gd name="T1" fmla="*/ 0 h 48"/>
                <a:gd name="T2" fmla="*/ 0 w 48"/>
                <a:gd name="T3" fmla="*/ 15 h 48"/>
                <a:gd name="T4" fmla="*/ 48 w 48"/>
                <a:gd name="T5" fmla="*/ 48 h 48"/>
                <a:gd name="T6" fmla="*/ 19 w 48"/>
                <a:gd name="T7" fmla="*/ 0 h 48"/>
              </a:gdLst>
              <a:ahLst/>
              <a:cxnLst>
                <a:cxn ang="0">
                  <a:pos x="T0" y="T1"/>
                </a:cxn>
                <a:cxn ang="0">
                  <a:pos x="T2" y="T3"/>
                </a:cxn>
                <a:cxn ang="0">
                  <a:pos x="T4" y="T5"/>
                </a:cxn>
                <a:cxn ang="0">
                  <a:pos x="T6" y="T7"/>
                </a:cxn>
              </a:cxnLst>
              <a:rect l="0" t="0" r="r" b="b"/>
              <a:pathLst>
                <a:path w="48" h="48">
                  <a:moveTo>
                    <a:pt x="19" y="0"/>
                  </a:moveTo>
                  <a:lnTo>
                    <a:pt x="0" y="15"/>
                  </a:lnTo>
                  <a:lnTo>
                    <a:pt x="48" y="48"/>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ïṡļîdê"/>
            <p:cNvSpPr/>
            <p:nvPr/>
          </p:nvSpPr>
          <p:spPr bwMode="auto">
            <a:xfrm>
              <a:off x="5891054" y="5606330"/>
              <a:ext cx="996435" cy="801481"/>
            </a:xfrm>
            <a:custGeom>
              <a:avLst/>
              <a:gdLst>
                <a:gd name="T0" fmla="*/ 113 w 118"/>
                <a:gd name="T1" fmla="*/ 50 h 95"/>
                <a:gd name="T2" fmla="*/ 110 w 118"/>
                <a:gd name="T3" fmla="*/ 52 h 95"/>
                <a:gd name="T4" fmla="*/ 70 w 118"/>
                <a:gd name="T5" fmla="*/ 73 h 95"/>
                <a:gd name="T6" fmla="*/ 30 w 118"/>
                <a:gd name="T7" fmla="*/ 94 h 95"/>
                <a:gd name="T8" fmla="*/ 22 w 118"/>
                <a:gd name="T9" fmla="*/ 91 h 95"/>
                <a:gd name="T10" fmla="*/ 2 w 118"/>
                <a:gd name="T11" fmla="*/ 55 h 95"/>
                <a:gd name="T12" fmla="*/ 4 w 118"/>
                <a:gd name="T13" fmla="*/ 47 h 95"/>
                <a:gd name="T14" fmla="*/ 6 w 118"/>
                <a:gd name="T15" fmla="*/ 46 h 95"/>
                <a:gd name="T16" fmla="*/ 81 w 118"/>
                <a:gd name="T17" fmla="*/ 4 h 95"/>
                <a:gd name="T18" fmla="*/ 84 w 118"/>
                <a:gd name="T19" fmla="*/ 2 h 95"/>
                <a:gd name="T20" fmla="*/ 93 w 118"/>
                <a:gd name="T21" fmla="*/ 4 h 95"/>
                <a:gd name="T22" fmla="*/ 116 w 118"/>
                <a:gd name="T23" fmla="*/ 41 h 95"/>
                <a:gd name="T24" fmla="*/ 113 w 118"/>
                <a:gd name="T25" fmla="*/ 5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95">
                  <a:moveTo>
                    <a:pt x="113" y="50"/>
                  </a:moveTo>
                  <a:cubicBezTo>
                    <a:pt x="110" y="52"/>
                    <a:pt x="110" y="52"/>
                    <a:pt x="110" y="52"/>
                  </a:cubicBezTo>
                  <a:cubicBezTo>
                    <a:pt x="70" y="73"/>
                    <a:pt x="70" y="73"/>
                    <a:pt x="70" y="73"/>
                  </a:cubicBezTo>
                  <a:cubicBezTo>
                    <a:pt x="30" y="94"/>
                    <a:pt x="30" y="94"/>
                    <a:pt x="30" y="94"/>
                  </a:cubicBezTo>
                  <a:cubicBezTo>
                    <a:pt x="27" y="95"/>
                    <a:pt x="23" y="94"/>
                    <a:pt x="22" y="91"/>
                  </a:cubicBezTo>
                  <a:cubicBezTo>
                    <a:pt x="2" y="55"/>
                    <a:pt x="2" y="55"/>
                    <a:pt x="2" y="55"/>
                  </a:cubicBezTo>
                  <a:cubicBezTo>
                    <a:pt x="0" y="52"/>
                    <a:pt x="1" y="49"/>
                    <a:pt x="4" y="47"/>
                  </a:cubicBezTo>
                  <a:cubicBezTo>
                    <a:pt x="6" y="46"/>
                    <a:pt x="6" y="46"/>
                    <a:pt x="6" y="46"/>
                  </a:cubicBezTo>
                  <a:cubicBezTo>
                    <a:pt x="81" y="4"/>
                    <a:pt x="81" y="4"/>
                    <a:pt x="81" y="4"/>
                  </a:cubicBezTo>
                  <a:cubicBezTo>
                    <a:pt x="84" y="2"/>
                    <a:pt x="84" y="2"/>
                    <a:pt x="84" y="2"/>
                  </a:cubicBezTo>
                  <a:cubicBezTo>
                    <a:pt x="87" y="0"/>
                    <a:pt x="91" y="1"/>
                    <a:pt x="93" y="4"/>
                  </a:cubicBezTo>
                  <a:cubicBezTo>
                    <a:pt x="116" y="41"/>
                    <a:pt x="116" y="41"/>
                    <a:pt x="116" y="41"/>
                  </a:cubicBezTo>
                  <a:cubicBezTo>
                    <a:pt x="118" y="45"/>
                    <a:pt x="117" y="49"/>
                    <a:pt x="113" y="50"/>
                  </a:cubicBezTo>
                  <a:close/>
                </a:path>
              </a:pathLst>
            </a:custGeom>
            <a:solidFill>
              <a:srgbClr val="0045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iŝ1iḍe"/>
            <p:cNvSpPr/>
            <p:nvPr/>
          </p:nvSpPr>
          <p:spPr bwMode="auto">
            <a:xfrm>
              <a:off x="6042685" y="6072055"/>
              <a:ext cx="162462" cy="151631"/>
            </a:xfrm>
            <a:prstGeom prst="ellipse">
              <a:avLst/>
            </a:prstGeom>
            <a:solidFill>
              <a:srgbClr val="E2E6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4" decel="67000" fill="hold" nodeType="afterEffect">
                                  <p:stCondLst>
                                    <p:cond delay="0"/>
                                  </p:stCondLst>
                                  <p:childTnLst>
                                    <p:set>
                                      <p:cBhvr>
                                        <p:cTn id="28" dur="1" fill="hold">
                                          <p:stCondLst>
                                            <p:cond delay="0"/>
                                          </p:stCondLst>
                                        </p:cTn>
                                        <p:tgtEl>
                                          <p:spTgt spid="115"/>
                                        </p:tgtEl>
                                        <p:attrNameLst>
                                          <p:attrName>style.visibility</p:attrName>
                                        </p:attrNameLst>
                                      </p:cBhvr>
                                      <p:to>
                                        <p:strVal val="visible"/>
                                      </p:to>
                                    </p:set>
                                    <p:anim calcmode="lin" valueType="num">
                                      <p:cBhvr additive="base">
                                        <p:cTn id="29" dur="1000" fill="hold"/>
                                        <p:tgtEl>
                                          <p:spTgt spid="115"/>
                                        </p:tgtEl>
                                        <p:attrNameLst>
                                          <p:attrName>ppt_x</p:attrName>
                                        </p:attrNameLst>
                                      </p:cBhvr>
                                      <p:tavLst>
                                        <p:tav tm="0">
                                          <p:val>
                                            <p:strVal val="#ppt_x"/>
                                          </p:val>
                                        </p:tav>
                                        <p:tav tm="100000">
                                          <p:val>
                                            <p:strVal val="#ppt_x"/>
                                          </p:val>
                                        </p:tav>
                                      </p:tavLst>
                                    </p:anim>
                                    <p:anim calcmode="lin" valueType="num">
                                      <p:cBhvr additive="base">
                                        <p:cTn id="30" dur="1000" fill="hold"/>
                                        <p:tgtEl>
                                          <p:spTgt spid="115"/>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 calcmode="lin" valueType="num">
                                      <p:cBhvr>
                                        <p:cTn id="34" dur="500" fill="hold"/>
                                        <p:tgtEl>
                                          <p:spTgt spid="90"/>
                                        </p:tgtEl>
                                        <p:attrNameLst>
                                          <p:attrName>ppt_w</p:attrName>
                                        </p:attrNameLst>
                                      </p:cBhvr>
                                      <p:tavLst>
                                        <p:tav tm="0">
                                          <p:val>
                                            <p:fltVal val="0"/>
                                          </p:val>
                                        </p:tav>
                                        <p:tav tm="100000">
                                          <p:val>
                                            <p:strVal val="#ppt_w"/>
                                          </p:val>
                                        </p:tav>
                                      </p:tavLst>
                                    </p:anim>
                                    <p:anim calcmode="lin" valueType="num">
                                      <p:cBhvr>
                                        <p:cTn id="35" dur="500" fill="hold"/>
                                        <p:tgtEl>
                                          <p:spTgt spid="90"/>
                                        </p:tgtEl>
                                        <p:attrNameLst>
                                          <p:attrName>ppt_h</p:attrName>
                                        </p:attrNameLst>
                                      </p:cBhvr>
                                      <p:tavLst>
                                        <p:tav tm="0">
                                          <p:val>
                                            <p:fltVal val="0"/>
                                          </p:val>
                                        </p:tav>
                                        <p:tav tm="100000">
                                          <p:val>
                                            <p:strVal val="#ppt_h"/>
                                          </p:val>
                                        </p:tav>
                                      </p:tavLst>
                                    </p:anim>
                                    <p:animEffect transition="in" filter="fade">
                                      <p:cBhvr>
                                        <p:cTn id="36" dur="500"/>
                                        <p:tgtEl>
                                          <p:spTgt spid="9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Effect transition="in" filter="fade">
                                      <p:cBhvr>
                                        <p:cTn id="46" dur="500"/>
                                        <p:tgtEl>
                                          <p:spTgt spid="3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Effect transition="in" filter="fade">
                                      <p:cBhvr>
                                        <p:cTn id="71" dur="500"/>
                                        <p:tgtEl>
                                          <p:spTgt spid="42"/>
                                        </p:tgtEl>
                                      </p:cBhvr>
                                    </p:animEffect>
                                  </p:childTnLst>
                                </p:cTn>
                              </p:par>
                              <p:par>
                                <p:cTn id="72" presetID="10" presetClass="entr" presetSubtype="0" fill="hold" nodeType="with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fade">
                                      <p:cBhvr>
                                        <p:cTn id="74" dur="500"/>
                                        <p:tgtEl>
                                          <p:spTgt spid="94"/>
                                        </p:tgtEl>
                                      </p:cBhvr>
                                    </p:animEffect>
                                  </p:childTnLst>
                                </p:cTn>
                              </p:par>
                              <p:par>
                                <p:cTn id="75" presetID="10" presetClass="entr" presetSubtype="0" fill="hold"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childTnLst>
                          </p:cTn>
                        </p:par>
                        <p:par>
                          <p:cTn id="78" fill="hold">
                            <p:stCondLst>
                              <p:cond delay="2500"/>
                            </p:stCondLst>
                            <p:childTnLst>
                              <p:par>
                                <p:cTn id="79" presetID="2" presetClass="entr" presetSubtype="6"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500" fill="hold"/>
                                        <p:tgtEl>
                                          <p:spTgt spid="4"/>
                                        </p:tgtEl>
                                        <p:attrNameLst>
                                          <p:attrName>ppt_x</p:attrName>
                                        </p:attrNameLst>
                                      </p:cBhvr>
                                      <p:tavLst>
                                        <p:tav tm="0">
                                          <p:val>
                                            <p:strVal val="1+#ppt_w/2"/>
                                          </p:val>
                                        </p:tav>
                                        <p:tav tm="100000">
                                          <p:val>
                                            <p:strVal val="#ppt_x"/>
                                          </p:val>
                                        </p:tav>
                                      </p:tavLst>
                                    </p:anim>
                                    <p:anim calcmode="lin" valueType="num">
                                      <p:cBhvr additive="base">
                                        <p:cTn id="82" dur="500" fill="hold"/>
                                        <p:tgtEl>
                                          <p:spTgt spid="4"/>
                                        </p:tgtEl>
                                        <p:attrNameLst>
                                          <p:attrName>ppt_y</p:attrName>
                                        </p:attrNameLst>
                                      </p:cBhvr>
                                      <p:tavLst>
                                        <p:tav tm="0">
                                          <p:val>
                                            <p:strVal val="1+#ppt_h/2"/>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fade">
                                      <p:cBhvr>
                                        <p:cTn id="85" dur="1000"/>
                                        <p:tgtEl>
                                          <p:spTgt spid="92"/>
                                        </p:tgtEl>
                                      </p:cBhvr>
                                    </p:animEffect>
                                    <p:anim calcmode="lin" valueType="num">
                                      <p:cBhvr>
                                        <p:cTn id="86" dur="1000" fill="hold"/>
                                        <p:tgtEl>
                                          <p:spTgt spid="92"/>
                                        </p:tgtEl>
                                        <p:attrNameLst>
                                          <p:attrName>ppt_x</p:attrName>
                                        </p:attrNameLst>
                                      </p:cBhvr>
                                      <p:tavLst>
                                        <p:tav tm="0">
                                          <p:val>
                                            <p:strVal val="#ppt_x"/>
                                          </p:val>
                                        </p:tav>
                                        <p:tav tm="100000">
                                          <p:val>
                                            <p:strVal val="#ppt_x"/>
                                          </p:val>
                                        </p:tav>
                                      </p:tavLst>
                                    </p:anim>
                                    <p:anim calcmode="lin" valueType="num">
                                      <p:cBhvr>
                                        <p:cTn id="87" dur="1000" fill="hold"/>
                                        <p:tgtEl>
                                          <p:spTgt spid="9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93"/>
                                        </p:tgtEl>
                                        <p:attrNameLst>
                                          <p:attrName>style.visibility</p:attrName>
                                        </p:attrNameLst>
                                      </p:cBhvr>
                                      <p:to>
                                        <p:strVal val="visible"/>
                                      </p:to>
                                    </p:set>
                                    <p:animEffect transition="in" filter="fade">
                                      <p:cBhvr>
                                        <p:cTn id="90" dur="1000"/>
                                        <p:tgtEl>
                                          <p:spTgt spid="93"/>
                                        </p:tgtEl>
                                      </p:cBhvr>
                                    </p:animEffect>
                                    <p:anim calcmode="lin" valueType="num">
                                      <p:cBhvr>
                                        <p:cTn id="91" dur="1000" fill="hold"/>
                                        <p:tgtEl>
                                          <p:spTgt spid="93"/>
                                        </p:tgtEl>
                                        <p:attrNameLst>
                                          <p:attrName>ppt_x</p:attrName>
                                        </p:attrNameLst>
                                      </p:cBhvr>
                                      <p:tavLst>
                                        <p:tav tm="0">
                                          <p:val>
                                            <p:strVal val="#ppt_x"/>
                                          </p:val>
                                        </p:tav>
                                        <p:tav tm="100000">
                                          <p:val>
                                            <p:strVal val="#ppt_x"/>
                                          </p:val>
                                        </p:tav>
                                      </p:tavLst>
                                    </p:anim>
                                    <p:anim calcmode="lin" valueType="num">
                                      <p:cBhvr>
                                        <p:cTn id="92" dur="1000" fill="hold"/>
                                        <p:tgtEl>
                                          <p:spTgt spid="93"/>
                                        </p:tgtEl>
                                        <p:attrNameLst>
                                          <p:attrName>ppt_y</p:attrName>
                                        </p:attrNameLst>
                                      </p:cBhvr>
                                      <p:tavLst>
                                        <p:tav tm="0">
                                          <p:val>
                                            <p:strVal val="#ppt_y+.1"/>
                                          </p:val>
                                        </p:tav>
                                        <p:tav tm="100000">
                                          <p:val>
                                            <p:strVal val="#ppt_y"/>
                                          </p:val>
                                        </p:tav>
                                      </p:tavLst>
                                    </p:anim>
                                  </p:childTnLst>
                                </p:cTn>
                              </p:par>
                            </p:childTnLst>
                          </p:cTn>
                        </p:par>
                        <p:par>
                          <p:cTn id="93" fill="hold">
                            <p:stCondLst>
                              <p:cond delay="3000"/>
                            </p:stCondLst>
                            <p:childTnLst>
                              <p:par>
                                <p:cTn id="94" presetID="49" presetClass="path" presetSubtype="0" accel="50000" decel="50000" fill="hold" nodeType="afterEffect">
                                  <p:stCondLst>
                                    <p:cond delay="0"/>
                                  </p:stCondLst>
                                  <p:childTnLst>
                                    <p:animMotion origin="layout" path="M 8.33333E-7 1.85185E-6 L -0.15143 -0.06482 " pathEditMode="relative" rAng="0" ptsTypes="AA">
                                      <p:cBhvr>
                                        <p:cTn id="95" dur="500" fill="hold"/>
                                        <p:tgtEl>
                                          <p:spTgt spid="4"/>
                                        </p:tgtEl>
                                        <p:attrNameLst>
                                          <p:attrName>ppt_x</p:attrName>
                                          <p:attrName>ppt_y</p:attrName>
                                        </p:attrNameLst>
                                      </p:cBhvr>
                                      <p:rCtr x="-7578" y="-3241"/>
                                    </p:animMotion>
                                  </p:childTnLst>
                                </p:cTn>
                              </p:par>
                            </p:childTnLst>
                          </p:cTn>
                        </p:par>
                        <p:par>
                          <p:cTn id="96" fill="hold">
                            <p:stCondLst>
                              <p:cond delay="3500"/>
                            </p:stCondLst>
                            <p:childTnLst>
                              <p:par>
                                <p:cTn id="97" presetID="26" presetClass="emph" presetSubtype="0" fill="hold" nodeType="afterEffect">
                                  <p:stCondLst>
                                    <p:cond delay="0"/>
                                  </p:stCondLst>
                                  <p:childTnLst>
                                    <p:animEffect transition="out" filter="fade">
                                      <p:cBhvr>
                                        <p:cTn id="98" dur="500" tmFilter="0, 0; .2, .5; .8, .5; 1, 0"/>
                                        <p:tgtEl>
                                          <p:spTgt spid="4"/>
                                        </p:tgtEl>
                                      </p:cBhvr>
                                    </p:animEffect>
                                    <p:animScale>
                                      <p:cBhvr>
                                        <p:cTn id="99" dur="250" autoRev="1" fill="hold"/>
                                        <p:tgtEl>
                                          <p:spTgt spid="4"/>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94"/>
                                        </p:tgtEl>
                                      </p:cBhvr>
                                    </p:animEffect>
                                    <p:animScale>
                                      <p:cBhvr>
                                        <p:cTn id="102" dur="250" autoRev="1" fill="hold"/>
                                        <p:tgtEl>
                                          <p:spTgt spid="94"/>
                                        </p:tgtEl>
                                      </p:cBhvr>
                                      <p:by x="105000" y="105000"/>
                                    </p:animScale>
                                  </p:childTnLst>
                                </p:cTn>
                              </p:par>
                            </p:childTnLst>
                          </p:cTn>
                        </p:par>
                        <p:par>
                          <p:cTn id="103" fill="hold">
                            <p:stCondLst>
                              <p:cond delay="4000"/>
                            </p:stCondLst>
                            <p:childTnLst>
                              <p:par>
                                <p:cTn id="104" presetID="1" presetClass="exit" presetSubtype="0" fill="hold" nodeType="afterEffect">
                                  <p:stCondLst>
                                    <p:cond delay="0"/>
                                  </p:stCondLst>
                                  <p:childTnLst>
                                    <p:set>
                                      <p:cBhvr>
                                        <p:cTn id="105" dur="1" fill="hold">
                                          <p:stCondLst>
                                            <p:cond delay="0"/>
                                          </p:stCondLst>
                                        </p:cTn>
                                        <p:tgtEl>
                                          <p:spTgt spid="4"/>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94"/>
                                        </p:tgtEl>
                                        <p:attrNameLst>
                                          <p:attrName>style.visibility</p:attrName>
                                        </p:attrNameLst>
                                      </p:cBhvr>
                                      <p:to>
                                        <p:strVal val="hidden"/>
                                      </p:to>
                                    </p:set>
                                  </p:childTnLst>
                                </p:cTn>
                              </p:par>
                            </p:childTnLst>
                          </p:cTn>
                        </p:par>
                        <p:par>
                          <p:cTn id="108" fill="hold">
                            <p:stCondLst>
                              <p:cond delay="4000"/>
                            </p:stCondLst>
                            <p:childTnLst>
                              <p:par>
                                <p:cTn id="109" presetID="22" presetClass="entr" presetSubtype="1" fill="hold" grpId="0" nodeType="afterEffect">
                                  <p:stCondLst>
                                    <p:cond delay="0"/>
                                  </p:stCondLst>
                                  <p:childTnLst>
                                    <p:set>
                                      <p:cBhvr>
                                        <p:cTn id="110" dur="1" fill="hold">
                                          <p:stCondLst>
                                            <p:cond delay="0"/>
                                          </p:stCondLst>
                                        </p:cTn>
                                        <p:tgtEl>
                                          <p:spTgt spid="111"/>
                                        </p:tgtEl>
                                        <p:attrNameLst>
                                          <p:attrName>style.visibility</p:attrName>
                                        </p:attrNameLst>
                                      </p:cBhvr>
                                      <p:to>
                                        <p:strVal val="visible"/>
                                      </p:to>
                                    </p:set>
                                    <p:animEffect transition="in" filter="wipe(up)">
                                      <p:cBhvr>
                                        <p:cTn id="111" dur="1250"/>
                                        <p:tgtEl>
                                          <p:spTgt spid="111"/>
                                        </p:tgtEl>
                                      </p:cBhvr>
                                    </p:animEffect>
                                  </p:childTnLst>
                                </p:cTn>
                              </p:par>
                            </p:childTnLst>
                          </p:cTn>
                        </p:par>
                        <p:par>
                          <p:cTn id="112" fill="hold">
                            <p:stCondLst>
                              <p:cond delay="5500"/>
                            </p:stCondLst>
                            <p:childTnLst>
                              <p:par>
                                <p:cTn id="113" presetID="22" presetClass="entr" presetSubtype="8" fill="hold" grpId="0"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left)">
                                      <p:cBhvr>
                                        <p:cTn id="115" dur="1250"/>
                                        <p:tgtEl>
                                          <p:spTgt spid="113"/>
                                        </p:tgtEl>
                                      </p:cBhvr>
                                    </p:animEffect>
                                  </p:childTnLst>
                                </p:cTn>
                              </p:par>
                            </p:childTnLst>
                          </p:cTn>
                        </p:par>
                        <p:par>
                          <p:cTn id="116" fill="hold">
                            <p:stCondLst>
                              <p:cond delay="7000"/>
                            </p:stCondLst>
                            <p:childTnLst>
                              <p:par>
                                <p:cTn id="117" presetID="22" presetClass="entr" presetSubtype="1" fill="hold" grpId="0" nodeType="afterEffect">
                                  <p:stCondLst>
                                    <p:cond delay="0"/>
                                  </p:stCondLst>
                                  <p:childTnLst>
                                    <p:set>
                                      <p:cBhvr>
                                        <p:cTn id="118" dur="1" fill="hold">
                                          <p:stCondLst>
                                            <p:cond delay="0"/>
                                          </p:stCondLst>
                                        </p:cTn>
                                        <p:tgtEl>
                                          <p:spTgt spid="112"/>
                                        </p:tgtEl>
                                        <p:attrNameLst>
                                          <p:attrName>style.visibility</p:attrName>
                                        </p:attrNameLst>
                                      </p:cBhvr>
                                      <p:to>
                                        <p:strVal val="visible"/>
                                      </p:to>
                                    </p:set>
                                    <p:animEffect transition="in" filter="wipe(up)">
                                      <p:cBhvr>
                                        <p:cTn id="119" dur="1250"/>
                                        <p:tgtEl>
                                          <p:spTgt spid="112"/>
                                        </p:tgtEl>
                                      </p:cBhvr>
                                    </p:animEffect>
                                  </p:childTnLst>
                                </p:cTn>
                              </p:par>
                            </p:childTnLst>
                          </p:cTn>
                        </p:par>
                        <p:par>
                          <p:cTn id="120" fill="hold">
                            <p:stCondLst>
                              <p:cond delay="8500"/>
                            </p:stCondLst>
                            <p:childTnLst>
                              <p:par>
                                <p:cTn id="121" presetID="22" presetClass="entr" presetSubtype="2" fill="hold" grpId="0" nodeType="afterEffect">
                                  <p:stCondLst>
                                    <p:cond delay="0"/>
                                  </p:stCondLst>
                                  <p:childTnLst>
                                    <p:set>
                                      <p:cBhvr>
                                        <p:cTn id="122" dur="1" fill="hold">
                                          <p:stCondLst>
                                            <p:cond delay="0"/>
                                          </p:stCondLst>
                                        </p:cTn>
                                        <p:tgtEl>
                                          <p:spTgt spid="114"/>
                                        </p:tgtEl>
                                        <p:attrNameLst>
                                          <p:attrName>style.visibility</p:attrName>
                                        </p:attrNameLst>
                                      </p:cBhvr>
                                      <p:to>
                                        <p:strVal val="visible"/>
                                      </p:to>
                                    </p:set>
                                    <p:animEffect transition="in" filter="wipe(right)">
                                      <p:cBhvr>
                                        <p:cTn id="123" dur="1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7" grpId="0" animBg="1"/>
      <p:bldP spid="38" grpId="0" animBg="1"/>
      <p:bldP spid="40" grpId="0" animBg="1"/>
      <p:bldP spid="41" grpId="0" animBg="1"/>
      <p:bldP spid="42" grpId="0" animBg="1"/>
      <p:bldP spid="43" grpId="0" animBg="1"/>
      <p:bldP spid="44" grpId="0" animBg="1"/>
      <p:bldP spid="92" grpId="0"/>
      <p:bldP spid="93" grpId="0"/>
      <p:bldP spid="111" grpId="0" animBg="1"/>
      <p:bldP spid="113" grpId="0" animBg="1"/>
      <p:bldP spid="112" grpId="0" animBg="1"/>
      <p:bldP spid="1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工作成果展示</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3"/>
          <a:stretch>
            <a:fillRect/>
          </a:stretch>
        </p:blipFill>
        <p:spPr>
          <a:xfrm>
            <a:off x="4314825" y="597280"/>
            <a:ext cx="171450" cy="171450"/>
          </a:xfrm>
          <a:prstGeom prst="rect">
            <a:avLst/>
          </a:prstGeom>
        </p:spPr>
      </p:pic>
      <p:pic>
        <p:nvPicPr>
          <p:cNvPr id="16" name="图形 15"/>
          <p:cNvPicPr>
            <a:picLocks noChangeAspect="1"/>
          </p:cNvPicPr>
          <p:nvPr/>
        </p:nvPicPr>
        <p:blipFill>
          <a:blip r:embed="rId3"/>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p:cNvPicPr>
            <a:picLocks noChangeAspect="1"/>
          </p:cNvPicPr>
          <p:nvPr/>
        </p:nvPicPr>
        <p:blipFill>
          <a:blip r:embed="rId4"/>
          <a:stretch>
            <a:fillRect/>
          </a:stretch>
        </p:blipFill>
        <p:spPr>
          <a:xfrm>
            <a:off x="11192576" y="5633038"/>
            <a:ext cx="871735" cy="1193212"/>
          </a:xfrm>
          <a:prstGeom prst="rect">
            <a:avLst/>
          </a:prstGeom>
        </p:spPr>
      </p:pic>
      <p:sp>
        <p:nvSpPr>
          <p:cNvPr id="5" name="矩形 4"/>
          <p:cNvSpPr/>
          <p:nvPr/>
        </p:nvSpPr>
        <p:spPr>
          <a:xfrm>
            <a:off x="1205798" y="1714500"/>
            <a:ext cx="2622550" cy="2622550"/>
          </a:xfrm>
          <a:prstGeom prst="rect">
            <a:avLst/>
          </a:prstGeom>
          <a:pattFill prst="pct5">
            <a:fgClr>
              <a:schemeClr val="bg1"/>
            </a:fgClr>
            <a:bgClr>
              <a:srgbClr val="B3E4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402648" y="1901825"/>
            <a:ext cx="2622550" cy="2622550"/>
          </a:xfrm>
          <a:prstGeom prst="rect">
            <a:avLst/>
          </a:prstGeom>
          <a:blipFill>
            <a:blip r:embed="rId5"/>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3369560" y="3895725"/>
            <a:ext cx="471488" cy="471488"/>
          </a:xfrm>
          <a:prstGeom prst="rect">
            <a:avLst/>
          </a:prstGeom>
          <a:solidFill>
            <a:srgbClr val="00456B">
              <a:alpha val="44000"/>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A</a:t>
            </a:r>
            <a:endParaRPr lang="zh-CN" altLang="en-US" b="1" dirty="0"/>
          </a:p>
        </p:txBody>
      </p:sp>
      <p:sp>
        <p:nvSpPr>
          <p:cNvPr id="148" name="矩形 147"/>
          <p:cNvSpPr/>
          <p:nvPr/>
        </p:nvSpPr>
        <p:spPr>
          <a:xfrm>
            <a:off x="4789487" y="1714500"/>
            <a:ext cx="2622550" cy="2622550"/>
          </a:xfrm>
          <a:prstGeom prst="rect">
            <a:avLst/>
          </a:prstGeom>
          <a:pattFill prst="pct5">
            <a:fgClr>
              <a:schemeClr val="bg1"/>
            </a:fgClr>
            <a:bgClr>
              <a:srgbClr val="FFB9B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p:cNvSpPr/>
          <p:nvPr/>
        </p:nvSpPr>
        <p:spPr>
          <a:xfrm>
            <a:off x="4986337" y="1901825"/>
            <a:ext cx="2622550" cy="2622550"/>
          </a:xfrm>
          <a:prstGeom prst="rect">
            <a:avLst/>
          </a:prstGeom>
          <a:blipFill>
            <a:blip r:embed="rId6"/>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6953249" y="3895725"/>
            <a:ext cx="471488" cy="471488"/>
          </a:xfrm>
          <a:prstGeom prst="rect">
            <a:avLst/>
          </a:prstGeom>
          <a:solidFill>
            <a:srgbClr val="FF626C">
              <a:alpha val="44000"/>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B</a:t>
            </a:r>
            <a:endParaRPr lang="zh-CN" altLang="en-US" b="1" dirty="0"/>
          </a:p>
        </p:txBody>
      </p:sp>
      <p:sp>
        <p:nvSpPr>
          <p:cNvPr id="151" name="矩形 150"/>
          <p:cNvSpPr/>
          <p:nvPr/>
        </p:nvSpPr>
        <p:spPr>
          <a:xfrm>
            <a:off x="8373176" y="1714500"/>
            <a:ext cx="2622550" cy="2622550"/>
          </a:xfrm>
          <a:prstGeom prst="rect">
            <a:avLst/>
          </a:prstGeom>
          <a:pattFill prst="pct5">
            <a:fgClr>
              <a:schemeClr val="bg1"/>
            </a:fgClr>
            <a:bgClr>
              <a:srgbClr val="A0CBD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p:cNvSpPr/>
          <p:nvPr/>
        </p:nvSpPr>
        <p:spPr>
          <a:xfrm>
            <a:off x="8570026" y="1901825"/>
            <a:ext cx="2622550" cy="2622550"/>
          </a:xfrm>
          <a:prstGeom prst="rect">
            <a:avLst/>
          </a:prstGeom>
          <a:blipFill>
            <a:blip r:embed="rId7"/>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p:cNvSpPr/>
          <p:nvPr/>
        </p:nvSpPr>
        <p:spPr>
          <a:xfrm>
            <a:off x="10536938" y="3895725"/>
            <a:ext cx="471488" cy="471488"/>
          </a:xfrm>
          <a:prstGeom prst="rect">
            <a:avLst/>
          </a:prstGeom>
          <a:solidFill>
            <a:srgbClr val="60A8AF">
              <a:alpha val="44000"/>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C</a:t>
            </a:r>
            <a:endParaRPr lang="zh-CN" altLang="en-US" b="1" dirty="0"/>
          </a:p>
        </p:txBody>
      </p:sp>
      <p:grpSp>
        <p:nvGrpSpPr>
          <p:cNvPr id="155" name="Group 9"/>
          <p:cNvGrpSpPr/>
          <p:nvPr/>
        </p:nvGrpSpPr>
        <p:grpSpPr>
          <a:xfrm>
            <a:off x="1554400" y="4685730"/>
            <a:ext cx="2216096" cy="1365627"/>
            <a:chOff x="948999" y="2265458"/>
            <a:chExt cx="2216096" cy="1365629"/>
          </a:xfrm>
        </p:grpSpPr>
        <p:sp>
          <p:nvSpPr>
            <p:cNvPr id="156" name="TextBox 56"/>
            <p:cNvSpPr txBox="1"/>
            <p:nvPr/>
          </p:nvSpPr>
          <p:spPr>
            <a:xfrm>
              <a:off x="948999" y="2265458"/>
              <a:ext cx="1140056" cy="666978"/>
            </a:xfrm>
            <a:prstGeom prst="rect">
              <a:avLst/>
            </a:prstGeom>
            <a:noFill/>
          </p:spPr>
          <p:txBody>
            <a:bodyPr wrap="none" rtlCol="0">
              <a:spAutoFit/>
            </a:bodyPr>
            <a:lstStyle/>
            <a:p>
              <a:pPr defTabSz="1219200"/>
              <a:r>
                <a:rPr lang="zh-CN" altLang="en-US" sz="1865" b="1" dirty="0">
                  <a:solidFill>
                    <a:schemeClr val="tx1">
                      <a:lumMod val="85000"/>
                      <a:lumOff val="15000"/>
                    </a:schemeClr>
                  </a:solidFill>
                  <a:latin typeface="等线" panose="02010600030101010101" charset="-122"/>
                </a:rPr>
                <a:t>标题文本</a:t>
              </a:r>
              <a:endParaRPr lang="en-US" altLang="zh-CN" sz="1865" b="1" dirty="0">
                <a:solidFill>
                  <a:schemeClr val="tx1">
                    <a:lumMod val="85000"/>
                    <a:lumOff val="15000"/>
                  </a:schemeClr>
                </a:solidFill>
                <a:latin typeface="等线" panose="02010600030101010101" charset="-122"/>
              </a:endParaRPr>
            </a:p>
            <a:p>
              <a:pPr defTabSz="1219200"/>
              <a:r>
                <a:rPr lang="en-US" altLang="zh-CN" sz="1865" b="1" dirty="0">
                  <a:solidFill>
                    <a:schemeClr val="tx1">
                      <a:lumMod val="85000"/>
                      <a:lumOff val="15000"/>
                    </a:schemeClr>
                  </a:solidFill>
                  <a:latin typeface="等线" panose="02010600030101010101" charset="-122"/>
                </a:rPr>
                <a:t>……</a:t>
              </a:r>
            </a:p>
          </p:txBody>
        </p:sp>
        <p:sp>
          <p:nvSpPr>
            <p:cNvPr id="157" name="Rectangle 58"/>
            <p:cNvSpPr/>
            <p:nvPr/>
          </p:nvSpPr>
          <p:spPr>
            <a:xfrm>
              <a:off x="948999" y="2735905"/>
              <a:ext cx="2216096" cy="89518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mn-ea"/>
                </a:rPr>
                <a:t>这里可以添加主要内容这里可以添加主要内容这里可以添加主要内容</a:t>
              </a:r>
              <a:endParaRPr lang="en-US" altLang="zh-CN" sz="1200" dirty="0">
                <a:solidFill>
                  <a:schemeClr val="tx1">
                    <a:lumMod val="85000"/>
                    <a:lumOff val="15000"/>
                  </a:schemeClr>
                </a:solidFill>
                <a:latin typeface="+mn-ea"/>
              </a:endParaRPr>
            </a:p>
          </p:txBody>
        </p:sp>
      </p:grpSp>
      <p:grpSp>
        <p:nvGrpSpPr>
          <p:cNvPr id="158" name="Group 9"/>
          <p:cNvGrpSpPr/>
          <p:nvPr/>
        </p:nvGrpSpPr>
        <p:grpSpPr>
          <a:xfrm>
            <a:off x="5189564" y="4685730"/>
            <a:ext cx="2216096" cy="1365627"/>
            <a:chOff x="948999" y="2265458"/>
            <a:chExt cx="2216096" cy="1365629"/>
          </a:xfrm>
        </p:grpSpPr>
        <p:sp>
          <p:nvSpPr>
            <p:cNvPr id="159" name="TextBox 56"/>
            <p:cNvSpPr txBox="1"/>
            <p:nvPr/>
          </p:nvSpPr>
          <p:spPr>
            <a:xfrm>
              <a:off x="948999" y="2265458"/>
              <a:ext cx="1140056" cy="666978"/>
            </a:xfrm>
            <a:prstGeom prst="rect">
              <a:avLst/>
            </a:prstGeom>
            <a:noFill/>
          </p:spPr>
          <p:txBody>
            <a:bodyPr wrap="none" rtlCol="0">
              <a:spAutoFit/>
            </a:bodyPr>
            <a:lstStyle/>
            <a:p>
              <a:pPr defTabSz="1219200"/>
              <a:r>
                <a:rPr lang="zh-CN" altLang="en-US" sz="1865" b="1" dirty="0">
                  <a:solidFill>
                    <a:schemeClr val="tx1">
                      <a:lumMod val="85000"/>
                      <a:lumOff val="15000"/>
                    </a:schemeClr>
                  </a:solidFill>
                  <a:latin typeface="等线" panose="02010600030101010101" charset="-122"/>
                </a:rPr>
                <a:t>标题文本</a:t>
              </a:r>
              <a:endParaRPr lang="en-US" altLang="zh-CN" sz="1865" b="1" dirty="0">
                <a:solidFill>
                  <a:schemeClr val="tx1">
                    <a:lumMod val="85000"/>
                    <a:lumOff val="15000"/>
                  </a:schemeClr>
                </a:solidFill>
                <a:latin typeface="等线" panose="02010600030101010101" charset="-122"/>
              </a:endParaRPr>
            </a:p>
            <a:p>
              <a:pPr defTabSz="1219200"/>
              <a:r>
                <a:rPr lang="en-US" altLang="zh-CN" sz="1865" b="1" dirty="0">
                  <a:solidFill>
                    <a:schemeClr val="tx1">
                      <a:lumMod val="85000"/>
                      <a:lumOff val="15000"/>
                    </a:schemeClr>
                  </a:solidFill>
                  <a:latin typeface="等线" panose="02010600030101010101" charset="-122"/>
                </a:rPr>
                <a:t>……</a:t>
              </a:r>
            </a:p>
          </p:txBody>
        </p:sp>
        <p:sp>
          <p:nvSpPr>
            <p:cNvPr id="160" name="Rectangle 58"/>
            <p:cNvSpPr/>
            <p:nvPr/>
          </p:nvSpPr>
          <p:spPr>
            <a:xfrm>
              <a:off x="948999" y="2735905"/>
              <a:ext cx="2216096" cy="89518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mn-ea"/>
                </a:rPr>
                <a:t>这里可以添加主要内容这里可以添加主要内容这里可以添加主要内容</a:t>
              </a:r>
              <a:endParaRPr lang="en-US" altLang="zh-CN" sz="1200" dirty="0">
                <a:solidFill>
                  <a:schemeClr val="tx1">
                    <a:lumMod val="85000"/>
                    <a:lumOff val="15000"/>
                  </a:schemeClr>
                </a:solidFill>
                <a:latin typeface="+mn-ea"/>
              </a:endParaRPr>
            </a:p>
          </p:txBody>
        </p:sp>
      </p:grpSp>
      <p:grpSp>
        <p:nvGrpSpPr>
          <p:cNvPr id="161" name="Group 9"/>
          <p:cNvGrpSpPr/>
          <p:nvPr/>
        </p:nvGrpSpPr>
        <p:grpSpPr>
          <a:xfrm>
            <a:off x="8724067" y="4685730"/>
            <a:ext cx="2216096" cy="1365627"/>
            <a:chOff x="948999" y="2265458"/>
            <a:chExt cx="2216096" cy="1365629"/>
          </a:xfrm>
        </p:grpSpPr>
        <p:sp>
          <p:nvSpPr>
            <p:cNvPr id="162" name="TextBox 56"/>
            <p:cNvSpPr txBox="1"/>
            <p:nvPr/>
          </p:nvSpPr>
          <p:spPr>
            <a:xfrm>
              <a:off x="948999" y="2265458"/>
              <a:ext cx="1140056" cy="666978"/>
            </a:xfrm>
            <a:prstGeom prst="rect">
              <a:avLst/>
            </a:prstGeom>
            <a:noFill/>
          </p:spPr>
          <p:txBody>
            <a:bodyPr wrap="none" rtlCol="0">
              <a:spAutoFit/>
            </a:bodyPr>
            <a:lstStyle/>
            <a:p>
              <a:pPr defTabSz="1219200"/>
              <a:r>
                <a:rPr lang="zh-CN" altLang="en-US" sz="1865" b="1" dirty="0">
                  <a:solidFill>
                    <a:schemeClr val="tx1">
                      <a:lumMod val="85000"/>
                      <a:lumOff val="15000"/>
                    </a:schemeClr>
                  </a:solidFill>
                  <a:latin typeface="等线" panose="02010600030101010101" charset="-122"/>
                </a:rPr>
                <a:t>标题文本</a:t>
              </a:r>
              <a:endParaRPr lang="en-US" altLang="zh-CN" sz="1865" b="1" dirty="0">
                <a:solidFill>
                  <a:schemeClr val="tx1">
                    <a:lumMod val="85000"/>
                    <a:lumOff val="15000"/>
                  </a:schemeClr>
                </a:solidFill>
                <a:latin typeface="等线" panose="02010600030101010101" charset="-122"/>
              </a:endParaRPr>
            </a:p>
            <a:p>
              <a:pPr defTabSz="1219200"/>
              <a:r>
                <a:rPr lang="en-US" altLang="zh-CN" sz="1865" b="1" dirty="0">
                  <a:solidFill>
                    <a:schemeClr val="tx1">
                      <a:lumMod val="85000"/>
                      <a:lumOff val="15000"/>
                    </a:schemeClr>
                  </a:solidFill>
                  <a:latin typeface="等线" panose="02010600030101010101" charset="-122"/>
                </a:rPr>
                <a:t>……</a:t>
              </a:r>
            </a:p>
          </p:txBody>
        </p:sp>
        <p:sp>
          <p:nvSpPr>
            <p:cNvPr id="163" name="Rectangle 58"/>
            <p:cNvSpPr/>
            <p:nvPr/>
          </p:nvSpPr>
          <p:spPr>
            <a:xfrm>
              <a:off x="948999" y="2735905"/>
              <a:ext cx="2216096" cy="89518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mn-ea"/>
                </a:rPr>
                <a:t>这里可以添加主要内容这里可以添加主要内容这里可以添加主要内容</a:t>
              </a:r>
              <a:endParaRPr lang="en-US" altLang="zh-CN" sz="1200" dirty="0">
                <a:solidFill>
                  <a:schemeClr val="tx1">
                    <a:lumMod val="85000"/>
                    <a:lumOff val="15000"/>
                  </a:schemeClr>
                </a:solidFill>
                <a:latin typeface="+mn-ea"/>
              </a:endParaRPr>
            </a:p>
          </p:txBody>
        </p:sp>
      </p:grpSp>
      <p:sp>
        <p:nvSpPr>
          <p:cNvPr id="165" name="arrowheads-of-thin-outline-to-the-left_32766"/>
          <p:cNvSpPr>
            <a:spLocks noChangeAspect="1"/>
          </p:cNvSpPr>
          <p:nvPr/>
        </p:nvSpPr>
        <p:spPr bwMode="auto">
          <a:xfrm>
            <a:off x="4250545" y="5156176"/>
            <a:ext cx="263669" cy="263546"/>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lang="zh-CN" altLang="en-US"/>
          </a:p>
        </p:txBody>
      </p:sp>
      <p:sp>
        <p:nvSpPr>
          <p:cNvPr id="166" name="arrowheads-of-thin-outline-to-the-left_32766"/>
          <p:cNvSpPr>
            <a:spLocks noChangeAspect="1"/>
          </p:cNvSpPr>
          <p:nvPr/>
        </p:nvSpPr>
        <p:spPr bwMode="auto">
          <a:xfrm>
            <a:off x="7890328" y="5156176"/>
            <a:ext cx="263669" cy="263546"/>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18" presetClass="entr" presetSubtype="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downRight)">
                                      <p:cBhvr>
                                        <p:cTn id="29" dur="500"/>
                                        <p:tgtEl>
                                          <p:spTgt spid="5"/>
                                        </p:tgtEl>
                                      </p:cBhvr>
                                    </p:animEffect>
                                  </p:childTnLst>
                                </p:cTn>
                              </p:par>
                              <p:par>
                                <p:cTn id="30" presetID="18" presetClass="entr" presetSubtype="9" fill="hold" grpId="0" nodeType="with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strips(upLeft)">
                                      <p:cBhvr>
                                        <p:cTn id="32" dur="500"/>
                                        <p:tgtEl>
                                          <p:spTgt spid="146"/>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147"/>
                                        </p:tgtEl>
                                        <p:attrNameLst>
                                          <p:attrName>style.visibility</p:attrName>
                                        </p:attrNameLst>
                                      </p:cBhvr>
                                      <p:to>
                                        <p:strVal val="visible"/>
                                      </p:to>
                                    </p:set>
                                    <p:anim calcmode="lin" valueType="num">
                                      <p:cBhvr>
                                        <p:cTn id="36" dur="500" fill="hold"/>
                                        <p:tgtEl>
                                          <p:spTgt spid="147"/>
                                        </p:tgtEl>
                                        <p:attrNameLst>
                                          <p:attrName>ppt_w</p:attrName>
                                        </p:attrNameLst>
                                      </p:cBhvr>
                                      <p:tavLst>
                                        <p:tav tm="0">
                                          <p:val>
                                            <p:fltVal val="0"/>
                                          </p:val>
                                        </p:tav>
                                        <p:tav tm="100000">
                                          <p:val>
                                            <p:strVal val="#ppt_w"/>
                                          </p:val>
                                        </p:tav>
                                      </p:tavLst>
                                    </p:anim>
                                    <p:anim calcmode="lin" valueType="num">
                                      <p:cBhvr>
                                        <p:cTn id="37" dur="500" fill="hold"/>
                                        <p:tgtEl>
                                          <p:spTgt spid="147"/>
                                        </p:tgtEl>
                                        <p:attrNameLst>
                                          <p:attrName>ppt_h</p:attrName>
                                        </p:attrNameLst>
                                      </p:cBhvr>
                                      <p:tavLst>
                                        <p:tav tm="0">
                                          <p:val>
                                            <p:fltVal val="0"/>
                                          </p:val>
                                        </p:tav>
                                        <p:tav tm="100000">
                                          <p:val>
                                            <p:strVal val="#ppt_h"/>
                                          </p:val>
                                        </p:tav>
                                      </p:tavLst>
                                    </p:anim>
                                    <p:animEffect transition="in" filter="fade">
                                      <p:cBhvr>
                                        <p:cTn id="38" dur="500"/>
                                        <p:tgtEl>
                                          <p:spTgt spid="147"/>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155"/>
                                        </p:tgtEl>
                                        <p:attrNameLst>
                                          <p:attrName>style.visibility</p:attrName>
                                        </p:attrNameLst>
                                      </p:cBhvr>
                                      <p:to>
                                        <p:strVal val="visible"/>
                                      </p:to>
                                    </p:set>
                                    <p:animEffect transition="in" filter="wipe(up)">
                                      <p:cBhvr>
                                        <p:cTn id="42" dur="500"/>
                                        <p:tgtEl>
                                          <p:spTgt spid="155"/>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165"/>
                                        </p:tgtEl>
                                        <p:attrNameLst>
                                          <p:attrName>style.visibility</p:attrName>
                                        </p:attrNameLst>
                                      </p:cBhvr>
                                      <p:to>
                                        <p:strVal val="visible"/>
                                      </p:to>
                                    </p:set>
                                    <p:animEffect transition="in" filter="wipe(left)">
                                      <p:cBhvr>
                                        <p:cTn id="46" dur="500"/>
                                        <p:tgtEl>
                                          <p:spTgt spid="165"/>
                                        </p:tgtEl>
                                      </p:cBhvr>
                                    </p:animEffect>
                                  </p:childTnLst>
                                </p:cTn>
                              </p:par>
                            </p:childTnLst>
                          </p:cTn>
                        </p:par>
                        <p:par>
                          <p:cTn id="47" fill="hold">
                            <p:stCondLst>
                              <p:cond delay="3000"/>
                            </p:stCondLst>
                            <p:childTnLst>
                              <p:par>
                                <p:cTn id="48" presetID="18" presetClass="entr" presetSubtype="6" fill="hold" grpId="0" nodeType="after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strips(downRight)">
                                      <p:cBhvr>
                                        <p:cTn id="50" dur="500"/>
                                        <p:tgtEl>
                                          <p:spTgt spid="148"/>
                                        </p:tgtEl>
                                      </p:cBhvr>
                                    </p:animEffect>
                                  </p:childTnLst>
                                </p:cTn>
                              </p:par>
                              <p:par>
                                <p:cTn id="51" presetID="18" presetClass="entr" presetSubtype="9" fill="hold" grpId="0" nodeType="withEffect">
                                  <p:stCondLst>
                                    <p:cond delay="0"/>
                                  </p:stCondLst>
                                  <p:childTnLst>
                                    <p:set>
                                      <p:cBhvr>
                                        <p:cTn id="52" dur="1" fill="hold">
                                          <p:stCondLst>
                                            <p:cond delay="0"/>
                                          </p:stCondLst>
                                        </p:cTn>
                                        <p:tgtEl>
                                          <p:spTgt spid="149"/>
                                        </p:tgtEl>
                                        <p:attrNameLst>
                                          <p:attrName>style.visibility</p:attrName>
                                        </p:attrNameLst>
                                      </p:cBhvr>
                                      <p:to>
                                        <p:strVal val="visible"/>
                                      </p:to>
                                    </p:set>
                                    <p:animEffect transition="in" filter="strips(upLeft)">
                                      <p:cBhvr>
                                        <p:cTn id="53" dur="500"/>
                                        <p:tgtEl>
                                          <p:spTgt spid="149"/>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150"/>
                                        </p:tgtEl>
                                        <p:attrNameLst>
                                          <p:attrName>style.visibility</p:attrName>
                                        </p:attrNameLst>
                                      </p:cBhvr>
                                      <p:to>
                                        <p:strVal val="visible"/>
                                      </p:to>
                                    </p:set>
                                    <p:anim calcmode="lin" valueType="num">
                                      <p:cBhvr>
                                        <p:cTn id="57" dur="500" fill="hold"/>
                                        <p:tgtEl>
                                          <p:spTgt spid="150"/>
                                        </p:tgtEl>
                                        <p:attrNameLst>
                                          <p:attrName>ppt_w</p:attrName>
                                        </p:attrNameLst>
                                      </p:cBhvr>
                                      <p:tavLst>
                                        <p:tav tm="0">
                                          <p:val>
                                            <p:fltVal val="0"/>
                                          </p:val>
                                        </p:tav>
                                        <p:tav tm="100000">
                                          <p:val>
                                            <p:strVal val="#ppt_w"/>
                                          </p:val>
                                        </p:tav>
                                      </p:tavLst>
                                    </p:anim>
                                    <p:anim calcmode="lin" valueType="num">
                                      <p:cBhvr>
                                        <p:cTn id="58" dur="500" fill="hold"/>
                                        <p:tgtEl>
                                          <p:spTgt spid="150"/>
                                        </p:tgtEl>
                                        <p:attrNameLst>
                                          <p:attrName>ppt_h</p:attrName>
                                        </p:attrNameLst>
                                      </p:cBhvr>
                                      <p:tavLst>
                                        <p:tav tm="0">
                                          <p:val>
                                            <p:fltVal val="0"/>
                                          </p:val>
                                        </p:tav>
                                        <p:tav tm="100000">
                                          <p:val>
                                            <p:strVal val="#ppt_h"/>
                                          </p:val>
                                        </p:tav>
                                      </p:tavLst>
                                    </p:anim>
                                    <p:animEffect transition="in" filter="fade">
                                      <p:cBhvr>
                                        <p:cTn id="59" dur="500"/>
                                        <p:tgtEl>
                                          <p:spTgt spid="150"/>
                                        </p:tgtEl>
                                      </p:cBhvr>
                                    </p:animEffect>
                                  </p:childTnLst>
                                </p:cTn>
                              </p:par>
                            </p:childTnLst>
                          </p:cTn>
                        </p:par>
                        <p:par>
                          <p:cTn id="60" fill="hold">
                            <p:stCondLst>
                              <p:cond delay="4000"/>
                            </p:stCondLst>
                            <p:childTnLst>
                              <p:par>
                                <p:cTn id="61" presetID="22" presetClass="entr" presetSubtype="1" fill="hold" nodeType="afterEffect">
                                  <p:stCondLst>
                                    <p:cond delay="0"/>
                                  </p:stCondLst>
                                  <p:childTnLst>
                                    <p:set>
                                      <p:cBhvr>
                                        <p:cTn id="62" dur="1" fill="hold">
                                          <p:stCondLst>
                                            <p:cond delay="0"/>
                                          </p:stCondLst>
                                        </p:cTn>
                                        <p:tgtEl>
                                          <p:spTgt spid="158"/>
                                        </p:tgtEl>
                                        <p:attrNameLst>
                                          <p:attrName>style.visibility</p:attrName>
                                        </p:attrNameLst>
                                      </p:cBhvr>
                                      <p:to>
                                        <p:strVal val="visible"/>
                                      </p:to>
                                    </p:set>
                                    <p:animEffect transition="in" filter="wipe(up)">
                                      <p:cBhvr>
                                        <p:cTn id="63" dur="500"/>
                                        <p:tgtEl>
                                          <p:spTgt spid="158"/>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166"/>
                                        </p:tgtEl>
                                        <p:attrNameLst>
                                          <p:attrName>style.visibility</p:attrName>
                                        </p:attrNameLst>
                                      </p:cBhvr>
                                      <p:to>
                                        <p:strVal val="visible"/>
                                      </p:to>
                                    </p:set>
                                    <p:animEffect transition="in" filter="wipe(left)">
                                      <p:cBhvr>
                                        <p:cTn id="67" dur="500"/>
                                        <p:tgtEl>
                                          <p:spTgt spid="166"/>
                                        </p:tgtEl>
                                      </p:cBhvr>
                                    </p:animEffect>
                                  </p:childTnLst>
                                </p:cTn>
                              </p:par>
                            </p:childTnLst>
                          </p:cTn>
                        </p:par>
                        <p:par>
                          <p:cTn id="68" fill="hold">
                            <p:stCondLst>
                              <p:cond delay="5000"/>
                            </p:stCondLst>
                            <p:childTnLst>
                              <p:par>
                                <p:cTn id="69" presetID="18" presetClass="entr" presetSubtype="6" fill="hold" grpId="0" nodeType="afterEffect">
                                  <p:stCondLst>
                                    <p:cond delay="0"/>
                                  </p:stCondLst>
                                  <p:childTnLst>
                                    <p:set>
                                      <p:cBhvr>
                                        <p:cTn id="70" dur="1" fill="hold">
                                          <p:stCondLst>
                                            <p:cond delay="0"/>
                                          </p:stCondLst>
                                        </p:cTn>
                                        <p:tgtEl>
                                          <p:spTgt spid="151"/>
                                        </p:tgtEl>
                                        <p:attrNameLst>
                                          <p:attrName>style.visibility</p:attrName>
                                        </p:attrNameLst>
                                      </p:cBhvr>
                                      <p:to>
                                        <p:strVal val="visible"/>
                                      </p:to>
                                    </p:set>
                                    <p:animEffect transition="in" filter="strips(downRight)">
                                      <p:cBhvr>
                                        <p:cTn id="71" dur="500"/>
                                        <p:tgtEl>
                                          <p:spTgt spid="151"/>
                                        </p:tgtEl>
                                      </p:cBhvr>
                                    </p:animEffect>
                                  </p:childTnLst>
                                </p:cTn>
                              </p:par>
                              <p:par>
                                <p:cTn id="72" presetID="18" presetClass="entr" presetSubtype="9" fill="hold" grpId="0" nodeType="with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strips(upLeft)">
                                      <p:cBhvr>
                                        <p:cTn id="74" dur="500"/>
                                        <p:tgtEl>
                                          <p:spTgt spid="152"/>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153"/>
                                        </p:tgtEl>
                                        <p:attrNameLst>
                                          <p:attrName>style.visibility</p:attrName>
                                        </p:attrNameLst>
                                      </p:cBhvr>
                                      <p:to>
                                        <p:strVal val="visible"/>
                                      </p:to>
                                    </p:set>
                                    <p:anim calcmode="lin" valueType="num">
                                      <p:cBhvr>
                                        <p:cTn id="78" dur="500" fill="hold"/>
                                        <p:tgtEl>
                                          <p:spTgt spid="153"/>
                                        </p:tgtEl>
                                        <p:attrNameLst>
                                          <p:attrName>ppt_w</p:attrName>
                                        </p:attrNameLst>
                                      </p:cBhvr>
                                      <p:tavLst>
                                        <p:tav tm="0">
                                          <p:val>
                                            <p:fltVal val="0"/>
                                          </p:val>
                                        </p:tav>
                                        <p:tav tm="100000">
                                          <p:val>
                                            <p:strVal val="#ppt_w"/>
                                          </p:val>
                                        </p:tav>
                                      </p:tavLst>
                                    </p:anim>
                                    <p:anim calcmode="lin" valueType="num">
                                      <p:cBhvr>
                                        <p:cTn id="79" dur="500" fill="hold"/>
                                        <p:tgtEl>
                                          <p:spTgt spid="153"/>
                                        </p:tgtEl>
                                        <p:attrNameLst>
                                          <p:attrName>ppt_h</p:attrName>
                                        </p:attrNameLst>
                                      </p:cBhvr>
                                      <p:tavLst>
                                        <p:tav tm="0">
                                          <p:val>
                                            <p:fltVal val="0"/>
                                          </p:val>
                                        </p:tav>
                                        <p:tav tm="100000">
                                          <p:val>
                                            <p:strVal val="#ppt_h"/>
                                          </p:val>
                                        </p:tav>
                                      </p:tavLst>
                                    </p:anim>
                                    <p:animEffect transition="in" filter="fade">
                                      <p:cBhvr>
                                        <p:cTn id="80" dur="500"/>
                                        <p:tgtEl>
                                          <p:spTgt spid="153"/>
                                        </p:tgtEl>
                                      </p:cBhvr>
                                    </p:animEffect>
                                  </p:childTnLst>
                                </p:cTn>
                              </p:par>
                            </p:childTnLst>
                          </p:cTn>
                        </p:par>
                        <p:par>
                          <p:cTn id="81" fill="hold">
                            <p:stCondLst>
                              <p:cond delay="6000"/>
                            </p:stCondLst>
                            <p:childTnLst>
                              <p:par>
                                <p:cTn id="82" presetID="22" presetClass="entr" presetSubtype="1" fill="hold" nodeType="afterEffect">
                                  <p:stCondLst>
                                    <p:cond delay="0"/>
                                  </p:stCondLst>
                                  <p:childTnLst>
                                    <p:set>
                                      <p:cBhvr>
                                        <p:cTn id="83" dur="1" fill="hold">
                                          <p:stCondLst>
                                            <p:cond delay="0"/>
                                          </p:stCondLst>
                                        </p:cTn>
                                        <p:tgtEl>
                                          <p:spTgt spid="161"/>
                                        </p:tgtEl>
                                        <p:attrNameLst>
                                          <p:attrName>style.visibility</p:attrName>
                                        </p:attrNameLst>
                                      </p:cBhvr>
                                      <p:to>
                                        <p:strVal val="visible"/>
                                      </p:to>
                                    </p:set>
                                    <p:animEffect transition="in" filter="wipe(up)">
                                      <p:cBhvr>
                                        <p:cTn id="8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146" grpId="0" animBg="1"/>
      <p:bldP spid="147" grpId="0" animBg="1"/>
      <p:bldP spid="148" grpId="0" animBg="1"/>
      <p:bldP spid="149" grpId="0" animBg="1"/>
      <p:bldP spid="150" grpId="0" animBg="1"/>
      <p:bldP spid="151" grpId="0" animBg="1"/>
      <p:bldP spid="152" grpId="0" animBg="1"/>
      <p:bldP spid="153" grpId="0" animBg="1"/>
      <p:bldP spid="165" grpId="0" animBg="1"/>
      <p:bldP spid="1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形 51"/>
          <p:cNvPicPr>
            <a:picLocks noChangeAspect="1"/>
          </p:cNvPicPr>
          <p:nvPr/>
        </p:nvPicPr>
        <p:blipFill>
          <a:blip r:embed="rId3"/>
          <a:stretch>
            <a:fillRect/>
          </a:stretch>
        </p:blipFill>
        <p:spPr>
          <a:xfrm flipH="1" flipV="1">
            <a:off x="59107" y="4827095"/>
            <a:ext cx="1870413" cy="1956409"/>
          </a:xfrm>
          <a:prstGeom prst="rect">
            <a:avLst/>
          </a:prstGeom>
        </p:spPr>
      </p:pic>
      <p:pic>
        <p:nvPicPr>
          <p:cNvPr id="53" name="图形 52"/>
          <p:cNvPicPr>
            <a:picLocks noChangeAspect="1"/>
          </p:cNvPicPr>
          <p:nvPr/>
        </p:nvPicPr>
        <p:blipFill>
          <a:blip r:embed="rId4"/>
          <a:stretch>
            <a:fillRect/>
          </a:stretch>
        </p:blipFill>
        <p:spPr>
          <a:xfrm>
            <a:off x="10051181" y="40578"/>
            <a:ext cx="2065140" cy="1630373"/>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695" t="13963" r="15432" b="9410"/>
          <a:stretch>
            <a:fillRect/>
          </a:stretch>
        </p:blipFill>
        <p:spPr>
          <a:xfrm rot="5400000">
            <a:off x="2925434" y="-1362528"/>
            <a:ext cx="6195993" cy="9583056"/>
          </a:xfrm>
          <a:prstGeom prst="rect">
            <a:avLst/>
          </a:prstGeom>
          <a:effectLst>
            <a:outerShdw blurRad="152400" dist="76200" dir="5400000" algn="t" rotWithShape="0">
              <a:prstClr val="black">
                <a:alpha val="40000"/>
              </a:prstClr>
            </a:outerShdw>
          </a:effectLst>
        </p:spPr>
      </p:pic>
      <p:sp>
        <p:nvSpPr>
          <p:cNvPr id="14" name="文本框 13"/>
          <p:cNvSpPr txBox="1"/>
          <p:nvPr/>
        </p:nvSpPr>
        <p:spPr>
          <a:xfrm>
            <a:off x="1244600" y="3157664"/>
            <a:ext cx="9702800" cy="1569660"/>
          </a:xfrm>
          <a:prstGeom prst="rect">
            <a:avLst/>
          </a:prstGeom>
          <a:noFill/>
        </p:spPr>
        <p:txBody>
          <a:bodyPr wrap="square" rtlCol="0">
            <a:spAutoFit/>
          </a:bodyPr>
          <a:lstStyle/>
          <a:p>
            <a:pPr algn="ctr"/>
            <a:r>
              <a:rPr lang="zh-CN" altLang="en-US" sz="9600" b="1" spc="-150" dirty="0">
                <a:solidFill>
                  <a:schemeClr val="tx1">
                    <a:lumMod val="75000"/>
                    <a:lumOff val="25000"/>
                  </a:schemeClr>
                </a:solidFill>
                <a:latin typeface="方正手迹-小欢卡通体" panose="02000500000000000000" pitchFamily="2" charset="-122"/>
                <a:ea typeface="方正手迹-小欢卡通体" panose="02000500000000000000" pitchFamily="2" charset="-122"/>
              </a:rPr>
              <a:t>工作</a:t>
            </a:r>
            <a:r>
              <a:rPr lang="zh-CN" altLang="en-US" sz="9600" b="1" spc="-150" dirty="0">
                <a:solidFill>
                  <a:srgbClr val="60A8AF"/>
                </a:solidFill>
                <a:latin typeface="方正手迹-小欢卡通体" panose="02000500000000000000" pitchFamily="2" charset="-122"/>
                <a:ea typeface="方正手迹-小欢卡通体" panose="02000500000000000000" pitchFamily="2" charset="-122"/>
              </a:rPr>
              <a:t>经</a:t>
            </a:r>
            <a:r>
              <a:rPr lang="zh-CN" altLang="en-US" sz="9600" b="1" spc="-150" dirty="0">
                <a:solidFill>
                  <a:srgbClr val="FF626C"/>
                </a:solidFill>
                <a:latin typeface="方正手迹-小欢卡通体" panose="02000500000000000000" pitchFamily="2" charset="-122"/>
                <a:ea typeface="方正手迹-小欢卡通体" panose="02000500000000000000" pitchFamily="2" charset="-122"/>
              </a:rPr>
              <a:t>验</a:t>
            </a:r>
            <a:r>
              <a:rPr lang="zh-CN" altLang="en-US" sz="9600" b="1" spc="-150" dirty="0">
                <a:solidFill>
                  <a:srgbClr val="00456B"/>
                </a:solidFill>
                <a:latin typeface="方正手迹-小欢卡通体" panose="02000500000000000000" pitchFamily="2" charset="-122"/>
                <a:ea typeface="方正手迹-小欢卡通体" panose="02000500000000000000" pitchFamily="2" charset="-122"/>
              </a:rPr>
              <a:t>总</a:t>
            </a:r>
            <a:r>
              <a:rPr lang="zh-CN" altLang="en-US" sz="9600" b="1" spc="-150" dirty="0">
                <a:solidFill>
                  <a:srgbClr val="FFC73E"/>
                </a:solidFill>
                <a:latin typeface="方正手迹-小欢卡通体" panose="02000500000000000000" pitchFamily="2" charset="-122"/>
                <a:ea typeface="方正手迹-小欢卡通体" panose="02000500000000000000" pitchFamily="2" charset="-122"/>
              </a:rPr>
              <a:t>结</a:t>
            </a:r>
            <a:endParaRPr lang="zh-CN" altLang="en-US" sz="7200" b="1" spc="-150" dirty="0">
              <a:solidFill>
                <a:srgbClr val="FFC73E"/>
              </a:solidFill>
              <a:latin typeface="方正手迹-小欢卡通体" panose="02000500000000000000" pitchFamily="2" charset="-122"/>
              <a:ea typeface="方正手迹-小欢卡通体" panose="02000500000000000000" pitchFamily="2" charset="-122"/>
            </a:endParaRPr>
          </a:p>
        </p:txBody>
      </p:sp>
      <p:grpSp>
        <p:nvGrpSpPr>
          <p:cNvPr id="2" name="组合 1"/>
          <p:cNvGrpSpPr/>
          <p:nvPr/>
        </p:nvGrpSpPr>
        <p:grpSpPr>
          <a:xfrm>
            <a:off x="4926015" y="4766828"/>
            <a:ext cx="2339970" cy="482600"/>
            <a:chOff x="4926015" y="4766828"/>
            <a:chExt cx="2339970" cy="482600"/>
          </a:xfrm>
        </p:grpSpPr>
        <p:sp>
          <p:nvSpPr>
            <p:cNvPr id="15" name="矩形 14"/>
            <p:cNvSpPr/>
            <p:nvPr/>
          </p:nvSpPr>
          <p:spPr>
            <a:xfrm>
              <a:off x="4926015" y="4766828"/>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16" name="矩形 15"/>
            <p:cNvSpPr/>
            <p:nvPr/>
          </p:nvSpPr>
          <p:spPr>
            <a:xfrm>
              <a:off x="6096000" y="4766828"/>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17" name="矩形 16"/>
          <p:cNvSpPr/>
          <p:nvPr/>
        </p:nvSpPr>
        <p:spPr>
          <a:xfrm>
            <a:off x="5041809" y="4783176"/>
            <a:ext cx="2190023" cy="461665"/>
          </a:xfrm>
          <a:prstGeom prst="rect">
            <a:avLst/>
          </a:prstGeom>
        </p:spPr>
        <p:txBody>
          <a:bodyPr wrap="none">
            <a:spAutoFit/>
          </a:bodyPr>
          <a:lstStyle/>
          <a:p>
            <a:pPr algn="ctr"/>
            <a:r>
              <a:rPr lang="en-US" altLang="zh-CN" sz="2400" dirty="0">
                <a:solidFill>
                  <a:schemeClr val="bg1"/>
                </a:solidFill>
                <a:latin typeface="方正雅士黑 简" panose="02000500000000000000" pitchFamily="2" charset="-122"/>
                <a:ea typeface="方正雅士黑 简" panose="02000500000000000000" pitchFamily="2" charset="-122"/>
              </a:rPr>
              <a:t>PART    THREE</a:t>
            </a:r>
            <a:endParaRPr lang="zh-CN" altLang="en-US" sz="2400" dirty="0">
              <a:solidFill>
                <a:schemeClr val="bg1"/>
              </a:solidFill>
              <a:latin typeface="方正雅士黑 简" panose="02000500000000000000" pitchFamily="2" charset="-122"/>
              <a:ea typeface="方正雅士黑 简" panose="02000500000000000000" pitchFamily="2" charset="-122"/>
            </a:endParaRPr>
          </a:p>
        </p:txBody>
      </p:sp>
      <p:pic>
        <p:nvPicPr>
          <p:cNvPr id="37" name="图形 36"/>
          <p:cNvPicPr>
            <a:picLocks noChangeAspect="1"/>
          </p:cNvPicPr>
          <p:nvPr/>
        </p:nvPicPr>
        <p:blipFill>
          <a:blip r:embed="rId6"/>
          <a:srcRect l="25200" t="18077" r="27996" b="22696"/>
          <a:stretch>
            <a:fillRect/>
          </a:stretch>
        </p:blipFill>
        <p:spPr>
          <a:xfrm>
            <a:off x="5077152" y="1770899"/>
            <a:ext cx="1025136" cy="1297252"/>
          </a:xfrm>
          <a:custGeom>
            <a:avLst/>
            <a:gdLst/>
            <a:ahLst/>
            <a:cxnLst/>
            <a:rect l="l" t="t" r="r" b="b"/>
            <a:pathLst>
              <a:path w="1476514" h="1868444">
                <a:moveTo>
                  <a:pt x="750582" y="0"/>
                </a:moveTo>
                <a:cubicBezTo>
                  <a:pt x="872187" y="0"/>
                  <a:pt x="972018" y="14995"/>
                  <a:pt x="1050075" y="44986"/>
                </a:cubicBezTo>
                <a:cubicBezTo>
                  <a:pt x="1128132" y="74976"/>
                  <a:pt x="1191811" y="114005"/>
                  <a:pt x="1241110" y="162072"/>
                </a:cubicBezTo>
                <a:cubicBezTo>
                  <a:pt x="1290409" y="210138"/>
                  <a:pt x="1329233" y="260670"/>
                  <a:pt x="1357580" y="313667"/>
                </a:cubicBezTo>
                <a:cubicBezTo>
                  <a:pt x="1385927" y="366664"/>
                  <a:pt x="1408728" y="428493"/>
                  <a:pt x="1425982" y="499156"/>
                </a:cubicBezTo>
                <a:cubicBezTo>
                  <a:pt x="1459670" y="633907"/>
                  <a:pt x="1476514" y="774410"/>
                  <a:pt x="1476514" y="920665"/>
                </a:cubicBezTo>
                <a:cubicBezTo>
                  <a:pt x="1476514" y="1248505"/>
                  <a:pt x="1421053" y="1488429"/>
                  <a:pt x="1310129" y="1640435"/>
                </a:cubicBezTo>
                <a:cubicBezTo>
                  <a:pt x="1199206" y="1792441"/>
                  <a:pt x="1008171" y="1868444"/>
                  <a:pt x="737025" y="1868444"/>
                </a:cubicBezTo>
                <a:cubicBezTo>
                  <a:pt x="585018" y="1868444"/>
                  <a:pt x="462181" y="1844205"/>
                  <a:pt x="368512" y="1795728"/>
                </a:cubicBezTo>
                <a:cubicBezTo>
                  <a:pt x="274844" y="1747250"/>
                  <a:pt x="198019" y="1676177"/>
                  <a:pt x="138038" y="1582508"/>
                </a:cubicBezTo>
                <a:cubicBezTo>
                  <a:pt x="94490" y="1515954"/>
                  <a:pt x="60597" y="1424956"/>
                  <a:pt x="36358" y="1309513"/>
                </a:cubicBezTo>
                <a:cubicBezTo>
                  <a:pt x="12119" y="1194071"/>
                  <a:pt x="0" y="1066509"/>
                  <a:pt x="0" y="926827"/>
                </a:cubicBezTo>
                <a:cubicBezTo>
                  <a:pt x="0" y="583375"/>
                  <a:pt x="61829" y="343041"/>
                  <a:pt x="185488" y="205825"/>
                </a:cubicBezTo>
                <a:cubicBezTo>
                  <a:pt x="309148" y="68608"/>
                  <a:pt x="497512" y="0"/>
                  <a:pt x="750582" y="0"/>
                </a:cubicBezTo>
                <a:close/>
                <a:moveTo>
                  <a:pt x="733327" y="334003"/>
                </a:moveTo>
                <a:cubicBezTo>
                  <a:pt x="650340" y="334003"/>
                  <a:pt x="590359" y="376113"/>
                  <a:pt x="553385" y="460332"/>
                </a:cubicBezTo>
                <a:cubicBezTo>
                  <a:pt x="516410" y="544552"/>
                  <a:pt x="497923" y="700461"/>
                  <a:pt x="497923" y="928060"/>
                </a:cubicBezTo>
                <a:cubicBezTo>
                  <a:pt x="497923" y="1158123"/>
                  <a:pt x="518259" y="1315265"/>
                  <a:pt x="558931" y="1399485"/>
                </a:cubicBezTo>
                <a:cubicBezTo>
                  <a:pt x="599603" y="1483704"/>
                  <a:pt x="658556" y="1525814"/>
                  <a:pt x="735792" y="1525814"/>
                </a:cubicBezTo>
                <a:cubicBezTo>
                  <a:pt x="786735" y="1525814"/>
                  <a:pt x="830899" y="1507943"/>
                  <a:pt x="868284" y="1472201"/>
                </a:cubicBezTo>
                <a:cubicBezTo>
                  <a:pt x="905669" y="1436459"/>
                  <a:pt x="933195" y="1379970"/>
                  <a:pt x="950860" y="1302735"/>
                </a:cubicBezTo>
                <a:cubicBezTo>
                  <a:pt x="968526" y="1225499"/>
                  <a:pt x="977359" y="1105126"/>
                  <a:pt x="977359" y="941617"/>
                </a:cubicBezTo>
                <a:cubicBezTo>
                  <a:pt x="977359" y="701694"/>
                  <a:pt x="957023" y="540444"/>
                  <a:pt x="916351" y="457868"/>
                </a:cubicBezTo>
                <a:cubicBezTo>
                  <a:pt x="875679" y="375291"/>
                  <a:pt x="814671" y="334003"/>
                  <a:pt x="733327" y="334003"/>
                </a:cubicBezTo>
                <a:close/>
              </a:path>
            </a:pathLst>
          </a:custGeom>
        </p:spPr>
      </p:pic>
      <p:cxnSp>
        <p:nvCxnSpPr>
          <p:cNvPr id="41" name="直接连接符 40"/>
          <p:cNvCxnSpPr/>
          <p:nvPr/>
        </p:nvCxnSpPr>
        <p:spPr>
          <a:xfrm>
            <a:off x="411695" y="2518913"/>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01913" y="2271473"/>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54" name="图形 53"/>
          <p:cNvPicPr>
            <a:picLocks noChangeAspect="1"/>
          </p:cNvPicPr>
          <p:nvPr/>
        </p:nvPicPr>
        <p:blipFill>
          <a:blip r:embed="rId7"/>
          <a:stretch>
            <a:fillRect/>
          </a:stretch>
        </p:blipFill>
        <p:spPr>
          <a:xfrm>
            <a:off x="830955" y="763694"/>
            <a:ext cx="268506" cy="268506"/>
          </a:xfrm>
          <a:prstGeom prst="rect">
            <a:avLst/>
          </a:prstGeom>
        </p:spPr>
      </p:pic>
      <p:pic>
        <p:nvPicPr>
          <p:cNvPr id="55" name="图形 54"/>
          <p:cNvPicPr>
            <a:picLocks noChangeAspect="1"/>
          </p:cNvPicPr>
          <p:nvPr/>
        </p:nvPicPr>
        <p:blipFill>
          <a:blip r:embed="rId7"/>
          <a:stretch>
            <a:fillRect/>
          </a:stretch>
        </p:blipFill>
        <p:spPr>
          <a:xfrm>
            <a:off x="11086082" y="6011689"/>
            <a:ext cx="246232" cy="246232"/>
          </a:xfrm>
          <a:prstGeom prst="rect">
            <a:avLst/>
          </a:prstGeom>
        </p:spPr>
      </p:pic>
      <p:cxnSp>
        <p:nvCxnSpPr>
          <p:cNvPr id="56" name="直接连接符 55"/>
          <p:cNvCxnSpPr/>
          <p:nvPr/>
        </p:nvCxnSpPr>
        <p:spPr>
          <a:xfrm>
            <a:off x="10736186" y="4572796"/>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426404" y="4325356"/>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4310626" y="1648268"/>
            <a:ext cx="758330" cy="1509396"/>
            <a:chOff x="4355021" y="1468708"/>
            <a:chExt cx="758330" cy="1509396"/>
          </a:xfrm>
        </p:grpSpPr>
        <p:sp>
          <p:nvSpPr>
            <p:cNvPr id="58" name="星形: 五角 57"/>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星形: 五角 59"/>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星形: 五角 60"/>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星形: 五角 61"/>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flipH="1">
            <a:off x="7123046" y="1648268"/>
            <a:ext cx="758330" cy="1509396"/>
            <a:chOff x="4355021" y="1468708"/>
            <a:chExt cx="758330" cy="1509396"/>
          </a:xfrm>
        </p:grpSpPr>
        <p:sp>
          <p:nvSpPr>
            <p:cNvPr id="76" name="星形: 五角 75"/>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星形: 五角 76"/>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星形: 五角 77"/>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星形: 五角 78"/>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1" name="图形 30"/>
          <p:cNvPicPr>
            <a:picLocks noChangeAspect="1"/>
          </p:cNvPicPr>
          <p:nvPr/>
        </p:nvPicPr>
        <p:blipFill>
          <a:blip r:embed="rId8"/>
          <a:srcRect l="19172" t="1040" r="22017" b="5670"/>
          <a:stretch>
            <a:fillRect/>
          </a:stretch>
        </p:blipFill>
        <p:spPr>
          <a:xfrm>
            <a:off x="6114898" y="1770900"/>
            <a:ext cx="1008148" cy="1326536"/>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9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49000">
                                          <p:cBhvr additive="base">
                                            <p:cTn id="7" dur="1250" fill="hold"/>
                                            <p:tgtEl>
                                              <p:spTgt spid="37"/>
                                            </p:tgtEl>
                                            <p:attrNameLst>
                                              <p:attrName>ppt_x</p:attrName>
                                            </p:attrNameLst>
                                          </p:cBhvr>
                                          <p:tavLst>
                                            <p:tav tm="0">
                                              <p:val>
                                                <p:strVal val="0-#ppt_w/2"/>
                                              </p:val>
                                            </p:tav>
                                            <p:tav tm="100000">
                                              <p:val>
                                                <p:strVal val="#ppt_x"/>
                                              </p:val>
                                            </p:tav>
                                          </p:tavLst>
                                        </p:anim>
                                        <p:anim calcmode="lin" valueType="num" p14:bounceEnd="49000">
                                          <p:cBhvr additive="base">
                                            <p:cTn id="8" dur="12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49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49000">
                                          <p:cBhvr additive="base">
                                            <p:cTn id="11" dur="1250" fill="hold"/>
                                            <p:tgtEl>
                                              <p:spTgt spid="31"/>
                                            </p:tgtEl>
                                            <p:attrNameLst>
                                              <p:attrName>ppt_x</p:attrName>
                                            </p:attrNameLst>
                                          </p:cBhvr>
                                          <p:tavLst>
                                            <p:tav tm="0">
                                              <p:val>
                                                <p:strVal val="1+#ppt_w/2"/>
                                              </p:val>
                                            </p:tav>
                                            <p:tav tm="100000">
                                              <p:val>
                                                <p:strVal val="#ppt_x"/>
                                              </p:val>
                                            </p:tav>
                                          </p:tavLst>
                                        </p:anim>
                                        <p:anim calcmode="lin" valueType="num" p14:bounceEnd="49000">
                                          <p:cBhvr additive="base">
                                            <p:cTn id="12" dur="1250" fill="hold"/>
                                            <p:tgtEl>
                                              <p:spTgt spid="31"/>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1749"/>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2499"/>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250" fill="hold"/>
                                            <p:tgtEl>
                                              <p:spTgt spid="37"/>
                                            </p:tgtEl>
                                            <p:attrNameLst>
                                              <p:attrName>ppt_x</p:attrName>
                                            </p:attrNameLst>
                                          </p:cBhvr>
                                          <p:tavLst>
                                            <p:tav tm="0">
                                              <p:val>
                                                <p:strVal val="0-#ppt_w/2"/>
                                              </p:val>
                                            </p:tav>
                                            <p:tav tm="100000">
                                              <p:val>
                                                <p:strVal val="#ppt_x"/>
                                              </p:val>
                                            </p:tav>
                                          </p:tavLst>
                                        </p:anim>
                                        <p:anim calcmode="lin" valueType="num">
                                          <p:cBhvr additive="base">
                                            <p:cTn id="8" dur="12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250" fill="hold"/>
                                            <p:tgtEl>
                                              <p:spTgt spid="31"/>
                                            </p:tgtEl>
                                            <p:attrNameLst>
                                              <p:attrName>ppt_x</p:attrName>
                                            </p:attrNameLst>
                                          </p:cBhvr>
                                          <p:tavLst>
                                            <p:tav tm="0">
                                              <p:val>
                                                <p:strVal val="1+#ppt_w/2"/>
                                              </p:val>
                                            </p:tav>
                                            <p:tav tm="100000">
                                              <p:val>
                                                <p:strVal val="#ppt_x"/>
                                              </p:val>
                                            </p:tav>
                                          </p:tavLst>
                                        </p:anim>
                                        <p:anim calcmode="lin" valueType="num">
                                          <p:cBhvr additive="base">
                                            <p:cTn id="12" dur="1250" fill="hold"/>
                                            <p:tgtEl>
                                              <p:spTgt spid="31"/>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1749"/>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2499"/>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工作经验总结</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3"/>
          <a:stretch>
            <a:fillRect/>
          </a:stretch>
        </p:blipFill>
        <p:spPr>
          <a:xfrm>
            <a:off x="4314825" y="597280"/>
            <a:ext cx="171450" cy="171450"/>
          </a:xfrm>
          <a:prstGeom prst="rect">
            <a:avLst/>
          </a:prstGeom>
        </p:spPr>
      </p:pic>
      <p:pic>
        <p:nvPicPr>
          <p:cNvPr id="16" name="图形 15"/>
          <p:cNvPicPr>
            <a:picLocks noChangeAspect="1"/>
          </p:cNvPicPr>
          <p:nvPr/>
        </p:nvPicPr>
        <p:blipFill>
          <a:blip r:embed="rId3"/>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p:cNvPicPr>
            <a:picLocks noChangeAspect="1"/>
          </p:cNvPicPr>
          <p:nvPr/>
        </p:nvPicPr>
        <p:blipFill>
          <a:blip r:embed="rId4"/>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cxnSp>
        <p:nvCxnSpPr>
          <p:cNvPr id="49" name="直接连接符 48"/>
          <p:cNvCxnSpPr/>
          <p:nvPr/>
        </p:nvCxnSpPr>
        <p:spPr>
          <a:xfrm>
            <a:off x="1569931" y="3918412"/>
            <a:ext cx="90521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flipV="1">
            <a:off x="2353967" y="3852231"/>
            <a:ext cx="132366" cy="132366"/>
          </a:xfrm>
          <a:prstGeom prst="ellipse">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51" name="椭圆 50"/>
          <p:cNvSpPr/>
          <p:nvPr/>
        </p:nvSpPr>
        <p:spPr>
          <a:xfrm flipV="1">
            <a:off x="4772300" y="3852231"/>
            <a:ext cx="132366" cy="132366"/>
          </a:xfrm>
          <a:prstGeom prst="ellipse">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52" name="椭圆 51"/>
          <p:cNvSpPr/>
          <p:nvPr/>
        </p:nvSpPr>
        <p:spPr>
          <a:xfrm flipV="1">
            <a:off x="7190636" y="3852231"/>
            <a:ext cx="132366" cy="132366"/>
          </a:xfrm>
          <a:prstGeom prst="ellipse">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Arial" panose="020B0604020202020204" pitchFamily="34" charset="0"/>
              <a:ea typeface="思源黑体 CN Normal" panose="020B0400000000000000" pitchFamily="34" charset="-122"/>
              <a:sym typeface="Arial" panose="020B0604020202020204" pitchFamily="34" charset="0"/>
            </a:endParaRPr>
          </a:p>
        </p:txBody>
      </p:sp>
      <p:sp>
        <p:nvSpPr>
          <p:cNvPr id="53" name="椭圆 52"/>
          <p:cNvSpPr/>
          <p:nvPr/>
        </p:nvSpPr>
        <p:spPr>
          <a:xfrm flipV="1">
            <a:off x="9608968" y="3852231"/>
            <a:ext cx="132366" cy="132366"/>
          </a:xfrm>
          <a:prstGeom prst="ellipse">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54" name="组合 53"/>
          <p:cNvGrpSpPr/>
          <p:nvPr/>
        </p:nvGrpSpPr>
        <p:grpSpPr>
          <a:xfrm>
            <a:off x="1778362" y="2291064"/>
            <a:ext cx="1283577" cy="1458939"/>
            <a:chOff x="645473" y="1566443"/>
            <a:chExt cx="1167305" cy="1326783"/>
          </a:xfrm>
        </p:grpSpPr>
        <p:sp>
          <p:nvSpPr>
            <p:cNvPr id="55" name="椭圆 8"/>
            <p:cNvSpPr/>
            <p:nvPr/>
          </p:nvSpPr>
          <p:spPr>
            <a:xfrm>
              <a:off x="645473" y="1566443"/>
              <a:ext cx="1167305" cy="1326783"/>
            </a:xfrm>
            <a:custGeom>
              <a:avLst/>
              <a:gdLst/>
              <a:ahLst/>
              <a:cxnLst/>
              <a:rect l="l" t="t" r="r" b="b"/>
              <a:pathLst>
                <a:path w="908744" h="1032896">
                  <a:moveTo>
                    <a:pt x="405432" y="908744"/>
                  </a:moveTo>
                  <a:lnTo>
                    <a:pt x="454372" y="908744"/>
                  </a:lnTo>
                  <a:lnTo>
                    <a:pt x="503312" y="908744"/>
                  </a:lnTo>
                  <a:lnTo>
                    <a:pt x="454372" y="1032896"/>
                  </a:lnTo>
                  <a:close/>
                  <a:moveTo>
                    <a:pt x="454372" y="0"/>
                  </a:moveTo>
                  <a:cubicBezTo>
                    <a:pt x="705315" y="0"/>
                    <a:pt x="908744" y="203429"/>
                    <a:pt x="908744" y="454372"/>
                  </a:cubicBezTo>
                  <a:cubicBezTo>
                    <a:pt x="908744" y="705315"/>
                    <a:pt x="705315" y="908744"/>
                    <a:pt x="454372" y="908744"/>
                  </a:cubicBezTo>
                  <a:cubicBezTo>
                    <a:pt x="203429" y="908744"/>
                    <a:pt x="0" y="705315"/>
                    <a:pt x="0" y="454372"/>
                  </a:cubicBezTo>
                  <a:cubicBezTo>
                    <a:pt x="0" y="203429"/>
                    <a:pt x="203429" y="0"/>
                    <a:pt x="454372" y="0"/>
                  </a:cubicBezTo>
                  <a:close/>
                </a:path>
              </a:pathLst>
            </a:cu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Arial" panose="020B0604020202020204" pitchFamily="34" charset="0"/>
                <a:ea typeface="思源黑体 CN Normal" panose="020B0400000000000000" pitchFamily="34" charset="-122"/>
                <a:sym typeface="Arial" panose="020B0604020202020204" pitchFamily="34" charset="0"/>
              </a:endParaRPr>
            </a:p>
          </p:txBody>
        </p:sp>
        <p:sp>
          <p:nvSpPr>
            <p:cNvPr id="56" name="TextBox 21"/>
            <p:cNvSpPr txBox="1"/>
            <p:nvPr/>
          </p:nvSpPr>
          <p:spPr>
            <a:xfrm>
              <a:off x="679388" y="1823743"/>
              <a:ext cx="1099473" cy="643763"/>
            </a:xfrm>
            <a:prstGeom prst="rect">
              <a:avLst/>
            </a:prstGeom>
            <a:noFill/>
          </p:spPr>
          <p:txBody>
            <a:bodyPr wrap="square" rtlCol="0">
              <a:spAutoFit/>
            </a:bodyPr>
            <a:lstStyle/>
            <a:p>
              <a:pPr algn="ctr"/>
              <a:r>
                <a:rPr lang="zh-CN" altLang="en-US"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输入</a:t>
              </a:r>
              <a:endParaRPr lang="en-US" altLang="zh-CN"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a:p>
              <a:pPr algn="ctr"/>
              <a:r>
                <a:rPr lang="zh-CN" altLang="en-US"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文本</a:t>
              </a:r>
            </a:p>
          </p:txBody>
        </p:sp>
      </p:grpSp>
      <p:grpSp>
        <p:nvGrpSpPr>
          <p:cNvPr id="57" name="组合 56"/>
          <p:cNvGrpSpPr/>
          <p:nvPr/>
        </p:nvGrpSpPr>
        <p:grpSpPr>
          <a:xfrm>
            <a:off x="3962298" y="1843266"/>
            <a:ext cx="1759781" cy="1906734"/>
            <a:chOff x="2631579" y="1159208"/>
            <a:chExt cx="1600373" cy="1734015"/>
          </a:xfrm>
        </p:grpSpPr>
        <p:sp>
          <p:nvSpPr>
            <p:cNvPr id="58" name="椭圆 8"/>
            <p:cNvSpPr/>
            <p:nvPr/>
          </p:nvSpPr>
          <p:spPr>
            <a:xfrm>
              <a:off x="2665602" y="1159208"/>
              <a:ext cx="1525588" cy="1734015"/>
            </a:xfrm>
            <a:custGeom>
              <a:avLst/>
              <a:gdLst/>
              <a:ahLst/>
              <a:cxnLst/>
              <a:rect l="l" t="t" r="r" b="b"/>
              <a:pathLst>
                <a:path w="908744" h="1032896">
                  <a:moveTo>
                    <a:pt x="405432" y="908744"/>
                  </a:moveTo>
                  <a:lnTo>
                    <a:pt x="454372" y="908744"/>
                  </a:lnTo>
                  <a:lnTo>
                    <a:pt x="503312" y="908744"/>
                  </a:lnTo>
                  <a:lnTo>
                    <a:pt x="454372" y="1032896"/>
                  </a:lnTo>
                  <a:close/>
                  <a:moveTo>
                    <a:pt x="454372" y="0"/>
                  </a:moveTo>
                  <a:cubicBezTo>
                    <a:pt x="705315" y="0"/>
                    <a:pt x="908744" y="203429"/>
                    <a:pt x="908744" y="454372"/>
                  </a:cubicBezTo>
                  <a:cubicBezTo>
                    <a:pt x="908744" y="705315"/>
                    <a:pt x="705315" y="908744"/>
                    <a:pt x="454372" y="908744"/>
                  </a:cubicBezTo>
                  <a:cubicBezTo>
                    <a:pt x="203429" y="908744"/>
                    <a:pt x="0" y="705315"/>
                    <a:pt x="0" y="454372"/>
                  </a:cubicBezTo>
                  <a:cubicBezTo>
                    <a:pt x="0" y="203429"/>
                    <a:pt x="203429" y="0"/>
                    <a:pt x="454372" y="0"/>
                  </a:cubicBezTo>
                  <a:close/>
                </a:path>
              </a:pathLst>
            </a:cu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思源黑体 CN Normal" panose="020B0400000000000000" pitchFamily="34" charset="-122"/>
                <a:sym typeface="Arial" panose="020B0604020202020204" pitchFamily="34" charset="0"/>
              </a:endParaRPr>
            </a:p>
          </p:txBody>
        </p:sp>
        <p:sp>
          <p:nvSpPr>
            <p:cNvPr id="59" name="TextBox 22"/>
            <p:cNvSpPr txBox="1"/>
            <p:nvPr/>
          </p:nvSpPr>
          <p:spPr>
            <a:xfrm>
              <a:off x="2631579" y="1510509"/>
              <a:ext cx="1600373" cy="867680"/>
            </a:xfrm>
            <a:prstGeom prst="rect">
              <a:avLst/>
            </a:prstGeom>
            <a:noFill/>
          </p:spPr>
          <p:txBody>
            <a:bodyPr wrap="square" rtlCol="0">
              <a:spAutoFit/>
            </a:bodyPr>
            <a:lstStyle/>
            <a:p>
              <a:pPr algn="ctr"/>
              <a:r>
                <a:rPr lang="zh-CN" altLang="en-US" sz="28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输入</a:t>
              </a:r>
              <a:endParaRPr lang="en-US" altLang="zh-CN" sz="28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a:p>
              <a:pPr algn="ctr"/>
              <a:r>
                <a:rPr lang="zh-CN" altLang="en-US" sz="28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文本</a:t>
              </a:r>
            </a:p>
          </p:txBody>
        </p:sp>
      </p:grpSp>
      <p:grpSp>
        <p:nvGrpSpPr>
          <p:cNvPr id="60" name="组合 59"/>
          <p:cNvGrpSpPr/>
          <p:nvPr/>
        </p:nvGrpSpPr>
        <p:grpSpPr>
          <a:xfrm>
            <a:off x="9033363" y="2291064"/>
            <a:ext cx="1283577" cy="1458939"/>
            <a:chOff x="7243286" y="1566443"/>
            <a:chExt cx="1167305" cy="1326783"/>
          </a:xfrm>
        </p:grpSpPr>
        <p:sp>
          <p:nvSpPr>
            <p:cNvPr id="61" name="椭圆 8"/>
            <p:cNvSpPr/>
            <p:nvPr/>
          </p:nvSpPr>
          <p:spPr>
            <a:xfrm>
              <a:off x="7243286" y="1566443"/>
              <a:ext cx="1167305" cy="1326783"/>
            </a:xfrm>
            <a:custGeom>
              <a:avLst/>
              <a:gdLst/>
              <a:ahLst/>
              <a:cxnLst/>
              <a:rect l="l" t="t" r="r" b="b"/>
              <a:pathLst>
                <a:path w="908744" h="1032896">
                  <a:moveTo>
                    <a:pt x="405432" y="908744"/>
                  </a:moveTo>
                  <a:lnTo>
                    <a:pt x="454372" y="908744"/>
                  </a:lnTo>
                  <a:lnTo>
                    <a:pt x="503312" y="908744"/>
                  </a:lnTo>
                  <a:lnTo>
                    <a:pt x="454372" y="1032896"/>
                  </a:lnTo>
                  <a:close/>
                  <a:moveTo>
                    <a:pt x="454372" y="0"/>
                  </a:moveTo>
                  <a:cubicBezTo>
                    <a:pt x="705315" y="0"/>
                    <a:pt x="908744" y="203429"/>
                    <a:pt x="908744" y="454372"/>
                  </a:cubicBezTo>
                  <a:cubicBezTo>
                    <a:pt x="908744" y="705315"/>
                    <a:pt x="705315" y="908744"/>
                    <a:pt x="454372" y="908744"/>
                  </a:cubicBezTo>
                  <a:cubicBezTo>
                    <a:pt x="203429" y="908744"/>
                    <a:pt x="0" y="705315"/>
                    <a:pt x="0" y="454372"/>
                  </a:cubicBezTo>
                  <a:cubicBezTo>
                    <a:pt x="0" y="203429"/>
                    <a:pt x="203429" y="0"/>
                    <a:pt x="454372" y="0"/>
                  </a:cubicBezTo>
                  <a:close/>
                </a:path>
              </a:pathLst>
            </a:cu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Arial" panose="020B0604020202020204" pitchFamily="34" charset="0"/>
                <a:ea typeface="思源黑体 CN Normal" panose="020B0400000000000000" pitchFamily="34" charset="-122"/>
                <a:sym typeface="Arial" panose="020B0604020202020204" pitchFamily="34" charset="0"/>
              </a:endParaRPr>
            </a:p>
          </p:txBody>
        </p:sp>
        <p:sp>
          <p:nvSpPr>
            <p:cNvPr id="62" name="TextBox 23"/>
            <p:cNvSpPr txBox="1"/>
            <p:nvPr/>
          </p:nvSpPr>
          <p:spPr>
            <a:xfrm>
              <a:off x="7277201" y="1823743"/>
              <a:ext cx="1099473" cy="643763"/>
            </a:xfrm>
            <a:prstGeom prst="rect">
              <a:avLst/>
            </a:prstGeom>
            <a:noFill/>
          </p:spPr>
          <p:txBody>
            <a:bodyPr wrap="square" rtlCol="0">
              <a:spAutoFit/>
            </a:bodyPr>
            <a:lstStyle/>
            <a:p>
              <a:pPr algn="ctr"/>
              <a:r>
                <a:rPr lang="zh-CN" altLang="en-US"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输入</a:t>
              </a:r>
              <a:endParaRPr lang="en-US" altLang="zh-CN"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a:p>
              <a:pPr algn="ctr"/>
              <a:r>
                <a:rPr lang="zh-CN" altLang="en-US"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文本</a:t>
              </a:r>
            </a:p>
          </p:txBody>
        </p:sp>
      </p:grpSp>
      <p:grpSp>
        <p:nvGrpSpPr>
          <p:cNvPr id="63" name="组合 62"/>
          <p:cNvGrpSpPr/>
          <p:nvPr/>
        </p:nvGrpSpPr>
        <p:grpSpPr>
          <a:xfrm>
            <a:off x="6615032" y="2291064"/>
            <a:ext cx="1283577" cy="1458939"/>
            <a:chOff x="5044017" y="1566443"/>
            <a:chExt cx="1167305" cy="1326783"/>
          </a:xfrm>
        </p:grpSpPr>
        <p:sp>
          <p:nvSpPr>
            <p:cNvPr id="64" name="椭圆 8"/>
            <p:cNvSpPr/>
            <p:nvPr/>
          </p:nvSpPr>
          <p:spPr>
            <a:xfrm>
              <a:off x="5044017" y="1566443"/>
              <a:ext cx="1167305" cy="1326783"/>
            </a:xfrm>
            <a:custGeom>
              <a:avLst/>
              <a:gdLst/>
              <a:ahLst/>
              <a:cxnLst/>
              <a:rect l="l" t="t" r="r" b="b"/>
              <a:pathLst>
                <a:path w="908744" h="1032896">
                  <a:moveTo>
                    <a:pt x="405432" y="908744"/>
                  </a:moveTo>
                  <a:lnTo>
                    <a:pt x="454372" y="908744"/>
                  </a:lnTo>
                  <a:lnTo>
                    <a:pt x="503312" y="908744"/>
                  </a:lnTo>
                  <a:lnTo>
                    <a:pt x="454372" y="1032896"/>
                  </a:lnTo>
                  <a:close/>
                  <a:moveTo>
                    <a:pt x="454372" y="0"/>
                  </a:moveTo>
                  <a:cubicBezTo>
                    <a:pt x="705315" y="0"/>
                    <a:pt x="908744" y="203429"/>
                    <a:pt x="908744" y="454372"/>
                  </a:cubicBezTo>
                  <a:cubicBezTo>
                    <a:pt x="908744" y="705315"/>
                    <a:pt x="705315" y="908744"/>
                    <a:pt x="454372" y="908744"/>
                  </a:cubicBezTo>
                  <a:cubicBezTo>
                    <a:pt x="203429" y="908744"/>
                    <a:pt x="0" y="705315"/>
                    <a:pt x="0" y="454372"/>
                  </a:cubicBezTo>
                  <a:cubicBezTo>
                    <a:pt x="0" y="203429"/>
                    <a:pt x="203429" y="0"/>
                    <a:pt x="454372" y="0"/>
                  </a:cubicBezTo>
                  <a:close/>
                </a:path>
              </a:pathLst>
            </a:cu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65" name="TextBox 24"/>
            <p:cNvSpPr txBox="1"/>
            <p:nvPr/>
          </p:nvSpPr>
          <p:spPr>
            <a:xfrm>
              <a:off x="5080844" y="1823743"/>
              <a:ext cx="1099473" cy="643763"/>
            </a:xfrm>
            <a:prstGeom prst="rect">
              <a:avLst/>
            </a:prstGeom>
            <a:noFill/>
          </p:spPr>
          <p:txBody>
            <a:bodyPr wrap="square" rtlCol="0">
              <a:spAutoFit/>
            </a:bodyPr>
            <a:lstStyle/>
            <a:p>
              <a:pPr algn="ctr"/>
              <a:r>
                <a:rPr lang="zh-CN" altLang="en-US"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输入</a:t>
              </a:r>
              <a:endParaRPr lang="en-US" altLang="zh-CN"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a:p>
              <a:pPr algn="ctr"/>
              <a:r>
                <a:rPr lang="zh-CN" altLang="en-US"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文本</a:t>
              </a:r>
            </a:p>
          </p:txBody>
        </p:sp>
      </p:grpSp>
      <p:grpSp>
        <p:nvGrpSpPr>
          <p:cNvPr id="66" name="Group 9"/>
          <p:cNvGrpSpPr/>
          <p:nvPr/>
        </p:nvGrpSpPr>
        <p:grpSpPr>
          <a:xfrm>
            <a:off x="1382398" y="4116730"/>
            <a:ext cx="2079094" cy="1188869"/>
            <a:chOff x="948999" y="2265458"/>
            <a:chExt cx="1980352" cy="1441571"/>
          </a:xfrm>
        </p:grpSpPr>
        <p:sp>
          <p:nvSpPr>
            <p:cNvPr id="67" name="TextBox 56"/>
            <p:cNvSpPr txBox="1"/>
            <p:nvPr/>
          </p:nvSpPr>
          <p:spPr>
            <a:xfrm>
              <a:off x="1267423" y="2265458"/>
              <a:ext cx="1343506" cy="783713"/>
            </a:xfrm>
            <a:prstGeom prst="rect">
              <a:avLst/>
            </a:prstGeom>
            <a:noFill/>
          </p:spPr>
          <p:txBody>
            <a:bodyPr wrap="none" rtlCol="0">
              <a:spAutoFit/>
            </a:bodyPr>
            <a:lstStyle/>
            <a:p>
              <a:pPr algn="ctr" defTabSz="1219200"/>
              <a:r>
                <a:rPr lang="zh-CN" altLang="en-US" b="1" dirty="0">
                  <a:solidFill>
                    <a:schemeClr val="tx1">
                      <a:lumMod val="85000"/>
                      <a:lumOff val="15000"/>
                    </a:schemeClr>
                  </a:solidFill>
                  <a:latin typeface="等线" panose="02010600030101010101" charset="-122"/>
                </a:rPr>
                <a:t>标题文本</a:t>
              </a:r>
              <a:endParaRPr lang="en-US" altLang="zh-CN" b="1" dirty="0">
                <a:solidFill>
                  <a:schemeClr val="tx1">
                    <a:lumMod val="85000"/>
                    <a:lumOff val="15000"/>
                  </a:schemeClr>
                </a:solidFill>
                <a:latin typeface="等线" panose="02010600030101010101" charset="-122"/>
              </a:endParaRPr>
            </a:p>
            <a:p>
              <a:pPr algn="ctr" defTabSz="1219200"/>
              <a:r>
                <a:rPr lang="en-US" altLang="zh-CN" b="1" dirty="0">
                  <a:solidFill>
                    <a:schemeClr val="tx1">
                      <a:lumMod val="85000"/>
                      <a:lumOff val="15000"/>
                    </a:schemeClr>
                  </a:solidFill>
                  <a:latin typeface="等线" panose="02010600030101010101" charset="-122"/>
                </a:rPr>
                <a:t>……</a:t>
              </a:r>
            </a:p>
          </p:txBody>
        </p:sp>
        <p:sp>
          <p:nvSpPr>
            <p:cNvPr id="68" name="Rectangle 58"/>
            <p:cNvSpPr/>
            <p:nvPr/>
          </p:nvSpPr>
          <p:spPr>
            <a:xfrm>
              <a:off x="948999" y="2811847"/>
              <a:ext cx="1980352" cy="89518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grpSp>
        <p:nvGrpSpPr>
          <p:cNvPr id="69" name="Group 9"/>
          <p:cNvGrpSpPr/>
          <p:nvPr/>
        </p:nvGrpSpPr>
        <p:grpSpPr>
          <a:xfrm>
            <a:off x="3679768" y="4116723"/>
            <a:ext cx="2198264" cy="1405597"/>
            <a:chOff x="892242" y="2265458"/>
            <a:chExt cx="2093864" cy="1704365"/>
          </a:xfrm>
        </p:grpSpPr>
        <p:sp>
          <p:nvSpPr>
            <p:cNvPr id="70" name="TextBox 56"/>
            <p:cNvSpPr txBox="1"/>
            <p:nvPr/>
          </p:nvSpPr>
          <p:spPr>
            <a:xfrm>
              <a:off x="1205224" y="2265458"/>
              <a:ext cx="1467905" cy="858351"/>
            </a:xfrm>
            <a:prstGeom prst="rect">
              <a:avLst/>
            </a:prstGeom>
            <a:noFill/>
          </p:spPr>
          <p:txBody>
            <a:bodyPr wrap="none" rtlCol="0">
              <a:spAutoFit/>
            </a:bodyPr>
            <a:lstStyle/>
            <a:p>
              <a:pPr algn="ctr" defTabSz="1219200"/>
              <a:r>
                <a:rPr lang="zh-CN" altLang="en-US" sz="2000" b="1" dirty="0">
                  <a:solidFill>
                    <a:schemeClr val="tx1">
                      <a:lumMod val="85000"/>
                      <a:lumOff val="15000"/>
                    </a:schemeClr>
                  </a:solidFill>
                  <a:latin typeface="等线" panose="02010600030101010101" charset="-122"/>
                </a:rPr>
                <a:t>标题文本</a:t>
              </a:r>
              <a:endParaRPr lang="en-US" altLang="zh-CN" sz="2000" b="1" dirty="0">
                <a:solidFill>
                  <a:schemeClr val="tx1">
                    <a:lumMod val="85000"/>
                    <a:lumOff val="15000"/>
                  </a:schemeClr>
                </a:solidFill>
                <a:latin typeface="等线" panose="02010600030101010101" charset="-122"/>
              </a:endParaRPr>
            </a:p>
            <a:p>
              <a:pPr algn="ctr" defTabSz="1219200"/>
              <a:r>
                <a:rPr lang="en-US" altLang="zh-CN" sz="2000" b="1" dirty="0">
                  <a:solidFill>
                    <a:schemeClr val="tx1">
                      <a:lumMod val="85000"/>
                      <a:lumOff val="15000"/>
                    </a:schemeClr>
                  </a:solidFill>
                  <a:latin typeface="等线" panose="02010600030101010101" charset="-122"/>
                </a:rPr>
                <a:t>……</a:t>
              </a:r>
            </a:p>
          </p:txBody>
        </p:sp>
        <p:sp>
          <p:nvSpPr>
            <p:cNvPr id="71" name="Rectangle 58"/>
            <p:cNvSpPr/>
            <p:nvPr/>
          </p:nvSpPr>
          <p:spPr>
            <a:xfrm>
              <a:off x="892242" y="2884366"/>
              <a:ext cx="2093864" cy="1085457"/>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grpSp>
        <p:nvGrpSpPr>
          <p:cNvPr id="72" name="Group 9"/>
          <p:cNvGrpSpPr/>
          <p:nvPr/>
        </p:nvGrpSpPr>
        <p:grpSpPr>
          <a:xfrm>
            <a:off x="6227325" y="4116730"/>
            <a:ext cx="2079094" cy="1188869"/>
            <a:chOff x="948999" y="2265458"/>
            <a:chExt cx="1980352" cy="1441571"/>
          </a:xfrm>
        </p:grpSpPr>
        <p:sp>
          <p:nvSpPr>
            <p:cNvPr id="73" name="TextBox 56"/>
            <p:cNvSpPr txBox="1"/>
            <p:nvPr/>
          </p:nvSpPr>
          <p:spPr>
            <a:xfrm>
              <a:off x="1267423" y="2265458"/>
              <a:ext cx="1343506" cy="783713"/>
            </a:xfrm>
            <a:prstGeom prst="rect">
              <a:avLst/>
            </a:prstGeom>
            <a:noFill/>
          </p:spPr>
          <p:txBody>
            <a:bodyPr wrap="none" rtlCol="0">
              <a:spAutoFit/>
            </a:bodyPr>
            <a:lstStyle/>
            <a:p>
              <a:pPr algn="ctr" defTabSz="1219200"/>
              <a:r>
                <a:rPr lang="zh-CN" altLang="en-US" b="1" dirty="0">
                  <a:solidFill>
                    <a:schemeClr val="tx1">
                      <a:lumMod val="85000"/>
                      <a:lumOff val="15000"/>
                    </a:schemeClr>
                  </a:solidFill>
                  <a:latin typeface="等线" panose="02010600030101010101" charset="-122"/>
                </a:rPr>
                <a:t>标题文本</a:t>
              </a:r>
              <a:endParaRPr lang="en-US" altLang="zh-CN" b="1" dirty="0">
                <a:solidFill>
                  <a:schemeClr val="tx1">
                    <a:lumMod val="85000"/>
                    <a:lumOff val="15000"/>
                  </a:schemeClr>
                </a:solidFill>
                <a:latin typeface="等线" panose="02010600030101010101" charset="-122"/>
              </a:endParaRPr>
            </a:p>
            <a:p>
              <a:pPr algn="ctr" defTabSz="1219200"/>
              <a:r>
                <a:rPr lang="en-US" altLang="zh-CN" b="1" dirty="0">
                  <a:solidFill>
                    <a:schemeClr val="tx1">
                      <a:lumMod val="85000"/>
                      <a:lumOff val="15000"/>
                    </a:schemeClr>
                  </a:solidFill>
                  <a:latin typeface="等线" panose="02010600030101010101" charset="-122"/>
                </a:rPr>
                <a:t>……</a:t>
              </a:r>
            </a:p>
          </p:txBody>
        </p:sp>
        <p:sp>
          <p:nvSpPr>
            <p:cNvPr id="74" name="Rectangle 58"/>
            <p:cNvSpPr/>
            <p:nvPr/>
          </p:nvSpPr>
          <p:spPr>
            <a:xfrm>
              <a:off x="948999" y="2811847"/>
              <a:ext cx="1980352" cy="89518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grpSp>
        <p:nvGrpSpPr>
          <p:cNvPr id="75" name="Group 9"/>
          <p:cNvGrpSpPr/>
          <p:nvPr/>
        </p:nvGrpSpPr>
        <p:grpSpPr>
          <a:xfrm>
            <a:off x="8655712" y="4116730"/>
            <a:ext cx="2079094" cy="1188869"/>
            <a:chOff x="948999" y="2265458"/>
            <a:chExt cx="1980352" cy="1441571"/>
          </a:xfrm>
        </p:grpSpPr>
        <p:sp>
          <p:nvSpPr>
            <p:cNvPr id="76" name="TextBox 56"/>
            <p:cNvSpPr txBox="1"/>
            <p:nvPr/>
          </p:nvSpPr>
          <p:spPr>
            <a:xfrm>
              <a:off x="1267423" y="2265458"/>
              <a:ext cx="1343506" cy="783713"/>
            </a:xfrm>
            <a:prstGeom prst="rect">
              <a:avLst/>
            </a:prstGeom>
            <a:noFill/>
          </p:spPr>
          <p:txBody>
            <a:bodyPr wrap="none" rtlCol="0">
              <a:spAutoFit/>
            </a:bodyPr>
            <a:lstStyle/>
            <a:p>
              <a:pPr algn="ctr" defTabSz="1219200"/>
              <a:r>
                <a:rPr lang="zh-CN" altLang="en-US" b="1" dirty="0">
                  <a:solidFill>
                    <a:schemeClr val="tx1">
                      <a:lumMod val="85000"/>
                      <a:lumOff val="15000"/>
                    </a:schemeClr>
                  </a:solidFill>
                  <a:latin typeface="等线" panose="02010600030101010101" charset="-122"/>
                </a:rPr>
                <a:t>标题文本</a:t>
              </a:r>
              <a:endParaRPr lang="en-US" altLang="zh-CN" b="1" dirty="0">
                <a:solidFill>
                  <a:schemeClr val="tx1">
                    <a:lumMod val="85000"/>
                    <a:lumOff val="15000"/>
                  </a:schemeClr>
                </a:solidFill>
                <a:latin typeface="等线" panose="02010600030101010101" charset="-122"/>
              </a:endParaRPr>
            </a:p>
            <a:p>
              <a:pPr algn="ctr" defTabSz="1219200"/>
              <a:r>
                <a:rPr lang="en-US" altLang="zh-CN" b="1" dirty="0">
                  <a:solidFill>
                    <a:schemeClr val="tx1">
                      <a:lumMod val="85000"/>
                      <a:lumOff val="15000"/>
                    </a:schemeClr>
                  </a:solidFill>
                  <a:latin typeface="等线" panose="02010600030101010101" charset="-122"/>
                </a:rPr>
                <a:t>……</a:t>
              </a:r>
            </a:p>
          </p:txBody>
        </p:sp>
        <p:sp>
          <p:nvSpPr>
            <p:cNvPr id="77" name="Rectangle 58"/>
            <p:cNvSpPr/>
            <p:nvPr/>
          </p:nvSpPr>
          <p:spPr>
            <a:xfrm>
              <a:off x="948999" y="2811847"/>
              <a:ext cx="1980352" cy="89518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4000"/>
                            </p:stCondLst>
                            <p:childTnLst>
                              <p:par>
                                <p:cTn id="53" presetID="22" presetClass="entr" presetSubtype="4"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1000"/>
                                        <p:tgtEl>
                                          <p:spTgt spid="69"/>
                                        </p:tgtEl>
                                      </p:cBhvr>
                                    </p:animEffect>
                                    <p:anim calcmode="lin" valueType="num">
                                      <p:cBhvr>
                                        <p:cTn id="60" dur="1000" fill="hold"/>
                                        <p:tgtEl>
                                          <p:spTgt spid="69"/>
                                        </p:tgtEl>
                                        <p:attrNameLst>
                                          <p:attrName>ppt_x</p:attrName>
                                        </p:attrNameLst>
                                      </p:cBhvr>
                                      <p:tavLst>
                                        <p:tav tm="0">
                                          <p:val>
                                            <p:strVal val="#ppt_x"/>
                                          </p:val>
                                        </p:tav>
                                        <p:tav tm="100000">
                                          <p:val>
                                            <p:strVal val="#ppt_x"/>
                                          </p:val>
                                        </p:tav>
                                      </p:tavLst>
                                    </p:anim>
                                    <p:anim calcmode="lin" valueType="num">
                                      <p:cBhvr>
                                        <p:cTn id="61" dur="1000" fill="hold"/>
                                        <p:tgtEl>
                                          <p:spTgt spid="69"/>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p:cTn id="65" dur="500" fill="hold"/>
                                        <p:tgtEl>
                                          <p:spTgt spid="52"/>
                                        </p:tgtEl>
                                        <p:attrNameLst>
                                          <p:attrName>ppt_w</p:attrName>
                                        </p:attrNameLst>
                                      </p:cBhvr>
                                      <p:tavLst>
                                        <p:tav tm="0">
                                          <p:val>
                                            <p:fltVal val="0"/>
                                          </p:val>
                                        </p:tav>
                                        <p:tav tm="100000">
                                          <p:val>
                                            <p:strVal val="#ppt_w"/>
                                          </p:val>
                                        </p:tav>
                                      </p:tavLst>
                                    </p:anim>
                                    <p:anim calcmode="lin" valueType="num">
                                      <p:cBhvr>
                                        <p:cTn id="66" dur="500" fill="hold"/>
                                        <p:tgtEl>
                                          <p:spTgt spid="52"/>
                                        </p:tgtEl>
                                        <p:attrNameLst>
                                          <p:attrName>ppt_h</p:attrName>
                                        </p:attrNameLst>
                                      </p:cBhvr>
                                      <p:tavLst>
                                        <p:tav tm="0">
                                          <p:val>
                                            <p:fltVal val="0"/>
                                          </p:val>
                                        </p:tav>
                                        <p:tav tm="100000">
                                          <p:val>
                                            <p:strVal val="#ppt_h"/>
                                          </p:val>
                                        </p:tav>
                                      </p:tavLst>
                                    </p:anim>
                                    <p:animEffect transition="in" filter="fade">
                                      <p:cBhvr>
                                        <p:cTn id="67" dur="500"/>
                                        <p:tgtEl>
                                          <p:spTgt spid="52"/>
                                        </p:tgtEl>
                                      </p:cBhvr>
                                    </p:animEffect>
                                  </p:childTnLst>
                                </p:cTn>
                              </p:par>
                            </p:childTnLst>
                          </p:cTn>
                        </p:par>
                        <p:par>
                          <p:cTn id="68" fill="hold">
                            <p:stCondLst>
                              <p:cond delay="6000"/>
                            </p:stCondLst>
                            <p:childTnLst>
                              <p:par>
                                <p:cTn id="69" presetID="22" presetClass="entr" presetSubtype="4"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down)">
                                      <p:cBhvr>
                                        <p:cTn id="71" dur="500"/>
                                        <p:tgtEl>
                                          <p:spTgt spid="63"/>
                                        </p:tgtEl>
                                      </p:cBhvr>
                                    </p:animEffect>
                                  </p:childTnLst>
                                </p:cTn>
                              </p:par>
                            </p:childTnLst>
                          </p:cTn>
                        </p:par>
                        <p:par>
                          <p:cTn id="72" fill="hold">
                            <p:stCondLst>
                              <p:cond delay="6500"/>
                            </p:stCondLst>
                            <p:childTnLst>
                              <p:par>
                                <p:cTn id="73" presetID="42" presetClass="entr" presetSubtype="0" fill="hold"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1000" fill="hold"/>
                                        <p:tgtEl>
                                          <p:spTgt spid="7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53" presetClass="entr" presetSubtype="16"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childTnLst>
                          </p:cTn>
                        </p:par>
                        <p:par>
                          <p:cTn id="84" fill="hold">
                            <p:stCondLst>
                              <p:cond delay="8000"/>
                            </p:stCondLst>
                            <p:childTnLst>
                              <p:par>
                                <p:cTn id="85" presetID="22" presetClass="entr" presetSubtype="4" fill="hold" nodeType="after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down)">
                                      <p:cBhvr>
                                        <p:cTn id="87" dur="500"/>
                                        <p:tgtEl>
                                          <p:spTgt spid="60"/>
                                        </p:tgtEl>
                                      </p:cBhvr>
                                    </p:animEffect>
                                  </p:childTnLst>
                                </p:cTn>
                              </p:par>
                            </p:childTnLst>
                          </p:cTn>
                        </p:par>
                        <p:par>
                          <p:cTn id="88" fill="hold">
                            <p:stCondLst>
                              <p:cond delay="8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工作经验总结</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3"/>
          <a:stretch>
            <a:fillRect/>
          </a:stretch>
        </p:blipFill>
        <p:spPr>
          <a:xfrm>
            <a:off x="4314825" y="597280"/>
            <a:ext cx="171450" cy="171450"/>
          </a:xfrm>
          <a:prstGeom prst="rect">
            <a:avLst/>
          </a:prstGeom>
        </p:spPr>
      </p:pic>
      <p:pic>
        <p:nvPicPr>
          <p:cNvPr id="16" name="图形 15"/>
          <p:cNvPicPr>
            <a:picLocks noChangeAspect="1"/>
          </p:cNvPicPr>
          <p:nvPr/>
        </p:nvPicPr>
        <p:blipFill>
          <a:blip r:embed="rId3"/>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p:cNvPicPr>
            <a:picLocks noChangeAspect="1"/>
          </p:cNvPicPr>
          <p:nvPr/>
        </p:nvPicPr>
        <p:blipFill>
          <a:blip r:embed="rId4"/>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
        <p:nvSpPr>
          <p:cNvPr id="12" name="î$ļîḋé"/>
          <p:cNvSpPr/>
          <p:nvPr/>
        </p:nvSpPr>
        <p:spPr bwMode="auto">
          <a:xfrm>
            <a:off x="1186928" y="4220730"/>
            <a:ext cx="1738313" cy="173672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í$ḻïďé"/>
          <p:cNvSpPr/>
          <p:nvPr/>
        </p:nvSpPr>
        <p:spPr bwMode="auto">
          <a:xfrm>
            <a:off x="1271066" y="1802968"/>
            <a:ext cx="3675063" cy="3671888"/>
          </a:xfrm>
          <a:custGeom>
            <a:avLst/>
            <a:gdLst>
              <a:gd name="T0" fmla="*/ 1174 w 2348"/>
              <a:gd name="T1" fmla="*/ 2348 h 2349"/>
              <a:gd name="T2" fmla="*/ 0 w 2348"/>
              <a:gd name="T3" fmla="*/ 1174 h 2349"/>
              <a:gd name="T4" fmla="*/ 1174 w 2348"/>
              <a:gd name="T5" fmla="*/ 0 h 2349"/>
              <a:gd name="T6" fmla="*/ 2348 w 2348"/>
              <a:gd name="T7" fmla="*/ 1174 h 2349"/>
              <a:gd name="T8" fmla="*/ 2004 w 2348"/>
              <a:gd name="T9" fmla="*/ 2004 h 2349"/>
              <a:gd name="T10" fmla="*/ 1174 w 2348"/>
              <a:gd name="T11" fmla="*/ 2348 h 2349"/>
              <a:gd name="T12" fmla="*/ 1174 w 2348"/>
              <a:gd name="T13" fmla="*/ 9 h 2349"/>
              <a:gd name="T14" fmla="*/ 9 w 2348"/>
              <a:gd name="T15" fmla="*/ 1174 h 2349"/>
              <a:gd name="T16" fmla="*/ 1174 w 2348"/>
              <a:gd name="T17" fmla="*/ 2339 h 2349"/>
              <a:gd name="T18" fmla="*/ 2339 w 2348"/>
              <a:gd name="T19" fmla="*/ 1174 h 2349"/>
              <a:gd name="T20" fmla="*/ 1174 w 2348"/>
              <a:gd name="T21" fmla="*/ 9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8" h="2349">
                <a:moveTo>
                  <a:pt x="1174" y="2348"/>
                </a:moveTo>
                <a:cubicBezTo>
                  <a:pt x="525" y="2348"/>
                  <a:pt x="0" y="1823"/>
                  <a:pt x="0" y="1174"/>
                </a:cubicBezTo>
                <a:cubicBezTo>
                  <a:pt x="0" y="526"/>
                  <a:pt x="525" y="0"/>
                  <a:pt x="1174" y="0"/>
                </a:cubicBezTo>
                <a:cubicBezTo>
                  <a:pt x="1822" y="0"/>
                  <a:pt x="2348" y="526"/>
                  <a:pt x="2348" y="1174"/>
                </a:cubicBezTo>
                <a:cubicBezTo>
                  <a:pt x="2348" y="1486"/>
                  <a:pt x="2224" y="1784"/>
                  <a:pt x="2004" y="2004"/>
                </a:cubicBezTo>
                <a:cubicBezTo>
                  <a:pt x="1784" y="2225"/>
                  <a:pt x="1485" y="2349"/>
                  <a:pt x="1174" y="2348"/>
                </a:cubicBezTo>
                <a:close/>
                <a:moveTo>
                  <a:pt x="1174" y="9"/>
                </a:moveTo>
                <a:cubicBezTo>
                  <a:pt x="531" y="9"/>
                  <a:pt x="9" y="532"/>
                  <a:pt x="9" y="1174"/>
                </a:cubicBezTo>
                <a:cubicBezTo>
                  <a:pt x="9" y="1817"/>
                  <a:pt x="531" y="2339"/>
                  <a:pt x="1174" y="2339"/>
                </a:cubicBezTo>
                <a:cubicBezTo>
                  <a:pt x="1816" y="2339"/>
                  <a:pt x="2339" y="1817"/>
                  <a:pt x="2339" y="1174"/>
                </a:cubicBezTo>
                <a:cubicBezTo>
                  <a:pt x="2339" y="532"/>
                  <a:pt x="1816" y="9"/>
                  <a:pt x="1174" y="9"/>
                </a:cubicBezTo>
                <a:close/>
              </a:path>
            </a:pathLst>
          </a:custGeom>
          <a:solidFill>
            <a:schemeClr val="bg1">
              <a:lumMod val="50000"/>
            </a:schemeClr>
          </a:solidFill>
          <a:ln>
            <a:noFill/>
          </a:ln>
        </p:spPr>
        <p:txBody>
          <a:bodyPr anchor="ctr"/>
          <a:lstStyle/>
          <a:p>
            <a:pPr algn="ctr"/>
            <a:endParaRPr/>
          </a:p>
        </p:txBody>
      </p:sp>
      <p:grpSp>
        <p:nvGrpSpPr>
          <p:cNvPr id="6" name="组合 5"/>
          <p:cNvGrpSpPr/>
          <p:nvPr/>
        </p:nvGrpSpPr>
        <p:grpSpPr>
          <a:xfrm>
            <a:off x="2150541" y="2553855"/>
            <a:ext cx="1916113" cy="2170113"/>
            <a:chOff x="2150541" y="2553855"/>
            <a:chExt cx="1916113" cy="2170113"/>
          </a:xfrm>
        </p:grpSpPr>
        <p:sp>
          <p:nvSpPr>
            <p:cNvPr id="19" name="ïśḷidê"/>
            <p:cNvSpPr/>
            <p:nvPr/>
          </p:nvSpPr>
          <p:spPr bwMode="auto">
            <a:xfrm>
              <a:off x="2150541" y="2553855"/>
              <a:ext cx="1916113" cy="2170113"/>
            </a:xfrm>
            <a:custGeom>
              <a:avLst/>
              <a:gdLst>
                <a:gd name="T0" fmla="*/ 1207 w 1207"/>
                <a:gd name="T1" fmla="*/ 1050 h 1367"/>
                <a:gd name="T2" fmla="*/ 1206 w 1207"/>
                <a:gd name="T3" fmla="*/ 1050 h 1367"/>
                <a:gd name="T4" fmla="*/ 636 w 1207"/>
                <a:gd name="T5" fmla="*/ 1367 h 1367"/>
                <a:gd name="T6" fmla="*/ 11 w 1207"/>
                <a:gd name="T7" fmla="*/ 1054 h 1367"/>
                <a:gd name="T8" fmla="*/ 0 w 1207"/>
                <a:gd name="T9" fmla="*/ 1050 h 1367"/>
                <a:gd name="T10" fmla="*/ 33 w 1207"/>
                <a:gd name="T11" fmla="*/ 402 h 1367"/>
                <a:gd name="T12" fmla="*/ 597 w 1207"/>
                <a:gd name="T13" fmla="*/ 0 h 1367"/>
                <a:gd name="T14" fmla="*/ 604 w 1207"/>
                <a:gd name="T15" fmla="*/ 4 h 1367"/>
                <a:gd name="T16" fmla="*/ 1187 w 1207"/>
                <a:gd name="T17" fmla="*/ 369 h 1367"/>
                <a:gd name="T18" fmla="*/ 1207 w 1207"/>
                <a:gd name="T19" fmla="*/ 105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7" h="1367">
                  <a:moveTo>
                    <a:pt x="1207" y="1050"/>
                  </a:moveTo>
                  <a:lnTo>
                    <a:pt x="1206" y="1050"/>
                  </a:lnTo>
                  <a:lnTo>
                    <a:pt x="636" y="1367"/>
                  </a:lnTo>
                  <a:lnTo>
                    <a:pt x="11" y="1054"/>
                  </a:lnTo>
                  <a:lnTo>
                    <a:pt x="0" y="1050"/>
                  </a:lnTo>
                  <a:lnTo>
                    <a:pt x="33" y="402"/>
                  </a:lnTo>
                  <a:lnTo>
                    <a:pt x="597" y="0"/>
                  </a:lnTo>
                  <a:lnTo>
                    <a:pt x="604" y="4"/>
                  </a:lnTo>
                  <a:lnTo>
                    <a:pt x="1187" y="369"/>
                  </a:lnTo>
                  <a:lnTo>
                    <a:pt x="1207" y="10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ísḻidê"/>
            <p:cNvSpPr/>
            <p:nvPr/>
          </p:nvSpPr>
          <p:spPr bwMode="auto">
            <a:xfrm>
              <a:off x="2168003" y="3612718"/>
              <a:ext cx="1897063" cy="1111250"/>
            </a:xfrm>
            <a:custGeom>
              <a:avLst/>
              <a:gdLst>
                <a:gd name="T0" fmla="*/ 553 w 1195"/>
                <a:gd name="T1" fmla="*/ 0 h 700"/>
                <a:gd name="T2" fmla="*/ 0 w 1195"/>
                <a:gd name="T3" fmla="*/ 387 h 700"/>
                <a:gd name="T4" fmla="*/ 625 w 1195"/>
                <a:gd name="T5" fmla="*/ 700 h 700"/>
                <a:gd name="T6" fmla="*/ 1195 w 1195"/>
                <a:gd name="T7" fmla="*/ 383 h 700"/>
                <a:gd name="T8" fmla="*/ 553 w 1195"/>
                <a:gd name="T9" fmla="*/ 0 h 700"/>
              </a:gdLst>
              <a:ahLst/>
              <a:cxnLst>
                <a:cxn ang="0">
                  <a:pos x="T0" y="T1"/>
                </a:cxn>
                <a:cxn ang="0">
                  <a:pos x="T2" y="T3"/>
                </a:cxn>
                <a:cxn ang="0">
                  <a:pos x="T4" y="T5"/>
                </a:cxn>
                <a:cxn ang="0">
                  <a:pos x="T6" y="T7"/>
                </a:cxn>
                <a:cxn ang="0">
                  <a:pos x="T8" y="T9"/>
                </a:cxn>
              </a:cxnLst>
              <a:rect l="0" t="0" r="r" b="b"/>
              <a:pathLst>
                <a:path w="1195" h="700">
                  <a:moveTo>
                    <a:pt x="553" y="0"/>
                  </a:moveTo>
                  <a:lnTo>
                    <a:pt x="0" y="387"/>
                  </a:lnTo>
                  <a:lnTo>
                    <a:pt x="625" y="700"/>
                  </a:lnTo>
                  <a:lnTo>
                    <a:pt x="1195" y="383"/>
                  </a:lnTo>
                  <a:lnTo>
                    <a:pt x="5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5" name="组合 4"/>
            <p:cNvGrpSpPr/>
            <p:nvPr/>
          </p:nvGrpSpPr>
          <p:grpSpPr>
            <a:xfrm>
              <a:off x="2150541" y="2553855"/>
              <a:ext cx="1916113" cy="2170113"/>
              <a:chOff x="2150541" y="2553855"/>
              <a:chExt cx="1916113" cy="2170113"/>
            </a:xfrm>
          </p:grpSpPr>
          <p:sp>
            <p:nvSpPr>
              <p:cNvPr id="17" name="ïSḷïdê"/>
              <p:cNvSpPr/>
              <p:nvPr/>
            </p:nvSpPr>
            <p:spPr bwMode="auto">
              <a:xfrm>
                <a:off x="2150541" y="2553855"/>
                <a:ext cx="1916113" cy="2170113"/>
              </a:xfrm>
              <a:custGeom>
                <a:avLst/>
                <a:gdLst>
                  <a:gd name="T0" fmla="*/ 1207 w 1207"/>
                  <a:gd name="T1" fmla="*/ 1050 h 1367"/>
                  <a:gd name="T2" fmla="*/ 1206 w 1207"/>
                  <a:gd name="T3" fmla="*/ 1050 h 1367"/>
                  <a:gd name="T4" fmla="*/ 636 w 1207"/>
                  <a:gd name="T5" fmla="*/ 1367 h 1367"/>
                  <a:gd name="T6" fmla="*/ 11 w 1207"/>
                  <a:gd name="T7" fmla="*/ 1054 h 1367"/>
                  <a:gd name="T8" fmla="*/ 0 w 1207"/>
                  <a:gd name="T9" fmla="*/ 1050 h 1367"/>
                  <a:gd name="T10" fmla="*/ 33 w 1207"/>
                  <a:gd name="T11" fmla="*/ 402 h 1367"/>
                  <a:gd name="T12" fmla="*/ 597 w 1207"/>
                  <a:gd name="T13" fmla="*/ 0 h 1367"/>
                  <a:gd name="T14" fmla="*/ 604 w 1207"/>
                  <a:gd name="T15" fmla="*/ 4 h 1367"/>
                  <a:gd name="T16" fmla="*/ 1187 w 1207"/>
                  <a:gd name="T17" fmla="*/ 369 h 1367"/>
                  <a:gd name="T18" fmla="*/ 1207 w 1207"/>
                  <a:gd name="T19" fmla="*/ 105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7" h="1367">
                    <a:moveTo>
                      <a:pt x="1207" y="1050"/>
                    </a:moveTo>
                    <a:lnTo>
                      <a:pt x="1206" y="1050"/>
                    </a:lnTo>
                    <a:lnTo>
                      <a:pt x="636" y="1367"/>
                    </a:lnTo>
                    <a:lnTo>
                      <a:pt x="11" y="1054"/>
                    </a:lnTo>
                    <a:lnTo>
                      <a:pt x="0" y="1050"/>
                    </a:lnTo>
                    <a:lnTo>
                      <a:pt x="33" y="402"/>
                    </a:lnTo>
                    <a:lnTo>
                      <a:pt x="597" y="0"/>
                    </a:lnTo>
                    <a:lnTo>
                      <a:pt x="604" y="4"/>
                    </a:lnTo>
                    <a:lnTo>
                      <a:pt x="1187" y="369"/>
                    </a:lnTo>
                    <a:lnTo>
                      <a:pt x="1207" y="1050"/>
                    </a:lnTo>
                    <a:close/>
                  </a:path>
                </a:pathLst>
              </a:custGeom>
              <a:solidFill>
                <a:schemeClr val="tx1">
                  <a:lumMod val="50000"/>
                  <a:lumOff val="50000"/>
                </a:schemeClr>
              </a:solidFill>
              <a:ln>
                <a:noFill/>
              </a:ln>
            </p:spPr>
            <p:txBody>
              <a:bodyPr anchor="ctr"/>
              <a:lstStyle/>
              <a:p>
                <a:pPr algn="ctr"/>
                <a:endParaRPr/>
              </a:p>
            </p:txBody>
          </p:sp>
          <p:sp>
            <p:nvSpPr>
              <p:cNvPr id="20" name="i$líḋè"/>
              <p:cNvSpPr/>
              <p:nvPr/>
            </p:nvSpPr>
            <p:spPr bwMode="auto">
              <a:xfrm>
                <a:off x="2168003" y="3612718"/>
                <a:ext cx="1897063" cy="1111250"/>
              </a:xfrm>
              <a:custGeom>
                <a:avLst/>
                <a:gdLst>
                  <a:gd name="T0" fmla="*/ 553 w 1195"/>
                  <a:gd name="T1" fmla="*/ 0 h 700"/>
                  <a:gd name="T2" fmla="*/ 0 w 1195"/>
                  <a:gd name="T3" fmla="*/ 387 h 700"/>
                  <a:gd name="T4" fmla="*/ 625 w 1195"/>
                  <a:gd name="T5" fmla="*/ 700 h 700"/>
                  <a:gd name="T6" fmla="*/ 1195 w 1195"/>
                  <a:gd name="T7" fmla="*/ 383 h 700"/>
                  <a:gd name="T8" fmla="*/ 553 w 1195"/>
                  <a:gd name="T9" fmla="*/ 0 h 700"/>
                </a:gdLst>
                <a:ahLst/>
                <a:cxnLst>
                  <a:cxn ang="0">
                    <a:pos x="T0" y="T1"/>
                  </a:cxn>
                  <a:cxn ang="0">
                    <a:pos x="T2" y="T3"/>
                  </a:cxn>
                  <a:cxn ang="0">
                    <a:pos x="T4" y="T5"/>
                  </a:cxn>
                  <a:cxn ang="0">
                    <a:pos x="T6" y="T7"/>
                  </a:cxn>
                  <a:cxn ang="0">
                    <a:pos x="T8" y="T9"/>
                  </a:cxn>
                </a:cxnLst>
                <a:rect l="0" t="0" r="r" b="b"/>
                <a:pathLst>
                  <a:path w="1195" h="700">
                    <a:moveTo>
                      <a:pt x="553" y="0"/>
                    </a:moveTo>
                    <a:lnTo>
                      <a:pt x="0" y="387"/>
                    </a:lnTo>
                    <a:lnTo>
                      <a:pt x="625" y="700"/>
                    </a:lnTo>
                    <a:lnTo>
                      <a:pt x="1195" y="383"/>
                    </a:lnTo>
                    <a:lnTo>
                      <a:pt x="553" y="0"/>
                    </a:lnTo>
                    <a:close/>
                  </a:path>
                </a:pathLst>
              </a:custGeom>
              <a:solidFill>
                <a:schemeClr val="tx1">
                  <a:lumMod val="65000"/>
                  <a:lumOff val="35000"/>
                </a:schemeClr>
              </a:solidFill>
              <a:ln>
                <a:noFill/>
              </a:ln>
            </p:spPr>
            <p:txBody>
              <a:bodyPr anchor="ctr"/>
              <a:lstStyle/>
              <a:p>
                <a:pPr algn="ctr"/>
                <a:endParaRPr/>
              </a:p>
            </p:txBody>
          </p:sp>
          <p:sp>
            <p:nvSpPr>
              <p:cNvPr id="22" name="îŝḷiḋé"/>
              <p:cNvSpPr/>
              <p:nvPr/>
            </p:nvSpPr>
            <p:spPr bwMode="auto">
              <a:xfrm>
                <a:off x="3045891" y="2560205"/>
                <a:ext cx="1020763" cy="1660525"/>
              </a:xfrm>
              <a:custGeom>
                <a:avLst/>
                <a:gdLst>
                  <a:gd name="T0" fmla="*/ 40 w 643"/>
                  <a:gd name="T1" fmla="*/ 0 h 1046"/>
                  <a:gd name="T2" fmla="*/ 0 w 643"/>
                  <a:gd name="T3" fmla="*/ 663 h 1046"/>
                  <a:gd name="T4" fmla="*/ 643 w 643"/>
                  <a:gd name="T5" fmla="*/ 1046 h 1046"/>
                  <a:gd name="T6" fmla="*/ 623 w 643"/>
                  <a:gd name="T7" fmla="*/ 365 h 1046"/>
                  <a:gd name="T8" fmla="*/ 40 w 643"/>
                  <a:gd name="T9" fmla="*/ 0 h 1046"/>
                </a:gdLst>
                <a:ahLst/>
                <a:cxnLst>
                  <a:cxn ang="0">
                    <a:pos x="T0" y="T1"/>
                  </a:cxn>
                  <a:cxn ang="0">
                    <a:pos x="T2" y="T3"/>
                  </a:cxn>
                  <a:cxn ang="0">
                    <a:pos x="T4" y="T5"/>
                  </a:cxn>
                  <a:cxn ang="0">
                    <a:pos x="T6" y="T7"/>
                  </a:cxn>
                  <a:cxn ang="0">
                    <a:pos x="T8" y="T9"/>
                  </a:cxn>
                </a:cxnLst>
                <a:rect l="0" t="0" r="r" b="b"/>
                <a:pathLst>
                  <a:path w="643" h="1046">
                    <a:moveTo>
                      <a:pt x="40" y="0"/>
                    </a:moveTo>
                    <a:lnTo>
                      <a:pt x="0" y="663"/>
                    </a:lnTo>
                    <a:lnTo>
                      <a:pt x="643" y="1046"/>
                    </a:lnTo>
                    <a:lnTo>
                      <a:pt x="623" y="365"/>
                    </a:lnTo>
                    <a:lnTo>
                      <a:pt x="40" y="0"/>
                    </a:lnTo>
                    <a:close/>
                  </a:path>
                </a:pathLst>
              </a:custGeom>
              <a:solidFill>
                <a:schemeClr val="bg1">
                  <a:lumMod val="85000"/>
                </a:schemeClr>
              </a:solidFill>
              <a:ln>
                <a:noFill/>
              </a:ln>
            </p:spPr>
            <p:txBody>
              <a:bodyPr anchor="ctr"/>
              <a:lstStyle/>
              <a:p>
                <a:pPr algn="ctr"/>
                <a:endParaRPr/>
              </a:p>
            </p:txBody>
          </p:sp>
        </p:grpSp>
        <p:sp>
          <p:nvSpPr>
            <p:cNvPr id="23" name="iṩľíḑè"/>
            <p:cNvSpPr/>
            <p:nvPr/>
          </p:nvSpPr>
          <p:spPr bwMode="auto">
            <a:xfrm>
              <a:off x="3045891" y="2560205"/>
              <a:ext cx="1020763" cy="1660525"/>
            </a:xfrm>
            <a:custGeom>
              <a:avLst/>
              <a:gdLst>
                <a:gd name="T0" fmla="*/ 40 w 643"/>
                <a:gd name="T1" fmla="*/ 0 h 1046"/>
                <a:gd name="T2" fmla="*/ 0 w 643"/>
                <a:gd name="T3" fmla="*/ 663 h 1046"/>
                <a:gd name="T4" fmla="*/ 643 w 643"/>
                <a:gd name="T5" fmla="*/ 1046 h 1046"/>
                <a:gd name="T6" fmla="*/ 623 w 643"/>
                <a:gd name="T7" fmla="*/ 365 h 1046"/>
                <a:gd name="T8" fmla="*/ 40 w 643"/>
                <a:gd name="T9" fmla="*/ 0 h 1046"/>
              </a:gdLst>
              <a:ahLst/>
              <a:cxnLst>
                <a:cxn ang="0">
                  <a:pos x="T0" y="T1"/>
                </a:cxn>
                <a:cxn ang="0">
                  <a:pos x="T2" y="T3"/>
                </a:cxn>
                <a:cxn ang="0">
                  <a:pos x="T4" y="T5"/>
                </a:cxn>
                <a:cxn ang="0">
                  <a:pos x="T6" y="T7"/>
                </a:cxn>
                <a:cxn ang="0">
                  <a:pos x="T8" y="T9"/>
                </a:cxn>
              </a:cxnLst>
              <a:rect l="0" t="0" r="r" b="b"/>
              <a:pathLst>
                <a:path w="643" h="1046">
                  <a:moveTo>
                    <a:pt x="40" y="0"/>
                  </a:moveTo>
                  <a:lnTo>
                    <a:pt x="0" y="663"/>
                  </a:lnTo>
                  <a:lnTo>
                    <a:pt x="643" y="1046"/>
                  </a:lnTo>
                  <a:lnTo>
                    <a:pt x="623" y="365"/>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íşḻiḍè"/>
            <p:cNvSpPr/>
            <p:nvPr/>
          </p:nvSpPr>
          <p:spPr bwMode="auto">
            <a:xfrm>
              <a:off x="2183878" y="2863418"/>
              <a:ext cx="1862138" cy="644525"/>
            </a:xfrm>
            <a:custGeom>
              <a:avLst/>
              <a:gdLst>
                <a:gd name="T0" fmla="*/ 4 w 1173"/>
                <a:gd name="T1" fmla="*/ 406 h 406"/>
                <a:gd name="T2" fmla="*/ 0 w 1173"/>
                <a:gd name="T3" fmla="*/ 402 h 406"/>
                <a:gd name="T4" fmla="*/ 571 w 1173"/>
                <a:gd name="T5" fmla="*/ 0 h 406"/>
                <a:gd name="T6" fmla="*/ 1173 w 1173"/>
                <a:gd name="T7" fmla="*/ 377 h 406"/>
                <a:gd name="T8" fmla="*/ 1170 w 1173"/>
                <a:gd name="T9" fmla="*/ 382 h 406"/>
                <a:gd name="T10" fmla="*/ 571 w 1173"/>
                <a:gd name="T11" fmla="*/ 7 h 406"/>
                <a:gd name="T12" fmla="*/ 4 w 1173"/>
                <a:gd name="T13" fmla="*/ 406 h 406"/>
              </a:gdLst>
              <a:ahLst/>
              <a:cxnLst>
                <a:cxn ang="0">
                  <a:pos x="T0" y="T1"/>
                </a:cxn>
                <a:cxn ang="0">
                  <a:pos x="T2" y="T3"/>
                </a:cxn>
                <a:cxn ang="0">
                  <a:pos x="T4" y="T5"/>
                </a:cxn>
                <a:cxn ang="0">
                  <a:pos x="T6" y="T7"/>
                </a:cxn>
                <a:cxn ang="0">
                  <a:pos x="T8" y="T9"/>
                </a:cxn>
                <a:cxn ang="0">
                  <a:pos x="T10" y="T11"/>
                </a:cxn>
                <a:cxn ang="0">
                  <a:pos x="T12" y="T13"/>
                </a:cxn>
              </a:cxnLst>
              <a:rect l="0" t="0" r="r" b="b"/>
              <a:pathLst>
                <a:path w="1173" h="406">
                  <a:moveTo>
                    <a:pt x="4" y="406"/>
                  </a:moveTo>
                  <a:lnTo>
                    <a:pt x="0" y="402"/>
                  </a:lnTo>
                  <a:lnTo>
                    <a:pt x="571" y="0"/>
                  </a:lnTo>
                  <a:lnTo>
                    <a:pt x="1173" y="377"/>
                  </a:lnTo>
                  <a:lnTo>
                    <a:pt x="1170" y="382"/>
                  </a:lnTo>
                  <a:lnTo>
                    <a:pt x="571" y="7"/>
                  </a:lnTo>
                  <a:lnTo>
                    <a:pt x="4" y="40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ṣ1îḑê"/>
            <p:cNvSpPr/>
            <p:nvPr/>
          </p:nvSpPr>
          <p:spPr bwMode="auto">
            <a:xfrm>
              <a:off x="2166416" y="3239655"/>
              <a:ext cx="1881188" cy="617538"/>
            </a:xfrm>
            <a:custGeom>
              <a:avLst/>
              <a:gdLst>
                <a:gd name="T0" fmla="*/ 3 w 1185"/>
                <a:gd name="T1" fmla="*/ 389 h 389"/>
                <a:gd name="T2" fmla="*/ 0 w 1185"/>
                <a:gd name="T3" fmla="*/ 385 h 389"/>
                <a:gd name="T4" fmla="*/ 568 w 1185"/>
                <a:gd name="T5" fmla="*/ 0 h 389"/>
                <a:gd name="T6" fmla="*/ 570 w 1185"/>
                <a:gd name="T7" fmla="*/ 1 h 389"/>
                <a:gd name="T8" fmla="*/ 1185 w 1185"/>
                <a:gd name="T9" fmla="*/ 350 h 389"/>
                <a:gd name="T10" fmla="*/ 1182 w 1185"/>
                <a:gd name="T11" fmla="*/ 354 h 389"/>
                <a:gd name="T12" fmla="*/ 568 w 1185"/>
                <a:gd name="T13" fmla="*/ 7 h 389"/>
                <a:gd name="T14" fmla="*/ 3 w 1185"/>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5" h="389">
                  <a:moveTo>
                    <a:pt x="3" y="389"/>
                  </a:moveTo>
                  <a:lnTo>
                    <a:pt x="0" y="385"/>
                  </a:lnTo>
                  <a:lnTo>
                    <a:pt x="568" y="0"/>
                  </a:lnTo>
                  <a:lnTo>
                    <a:pt x="570" y="1"/>
                  </a:lnTo>
                  <a:lnTo>
                    <a:pt x="1185" y="350"/>
                  </a:lnTo>
                  <a:lnTo>
                    <a:pt x="1182" y="354"/>
                  </a:lnTo>
                  <a:lnTo>
                    <a:pt x="568" y="7"/>
                  </a:lnTo>
                  <a:lnTo>
                    <a:pt x="3" y="389"/>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í$ḻîḋê"/>
            <p:cNvSpPr/>
            <p:nvPr/>
          </p:nvSpPr>
          <p:spPr bwMode="auto">
            <a:xfrm>
              <a:off x="2510903" y="2757055"/>
              <a:ext cx="917575" cy="1647825"/>
            </a:xfrm>
            <a:custGeom>
              <a:avLst/>
              <a:gdLst>
                <a:gd name="T0" fmla="*/ 3 w 578"/>
                <a:gd name="T1" fmla="*/ 1038 h 1038"/>
                <a:gd name="T2" fmla="*/ 0 w 578"/>
                <a:gd name="T3" fmla="*/ 1033 h 1038"/>
                <a:gd name="T4" fmla="*/ 572 w 578"/>
                <a:gd name="T5" fmla="*/ 679 h 1038"/>
                <a:gd name="T6" fmla="*/ 572 w 578"/>
                <a:gd name="T7" fmla="*/ 0 h 1038"/>
                <a:gd name="T8" fmla="*/ 578 w 578"/>
                <a:gd name="T9" fmla="*/ 0 h 1038"/>
                <a:gd name="T10" fmla="*/ 578 w 578"/>
                <a:gd name="T11" fmla="*/ 682 h 1038"/>
                <a:gd name="T12" fmla="*/ 3 w 578"/>
                <a:gd name="T13" fmla="*/ 1038 h 1038"/>
              </a:gdLst>
              <a:ahLst/>
              <a:cxnLst>
                <a:cxn ang="0">
                  <a:pos x="T0" y="T1"/>
                </a:cxn>
                <a:cxn ang="0">
                  <a:pos x="T2" y="T3"/>
                </a:cxn>
                <a:cxn ang="0">
                  <a:pos x="T4" y="T5"/>
                </a:cxn>
                <a:cxn ang="0">
                  <a:pos x="T6" y="T7"/>
                </a:cxn>
                <a:cxn ang="0">
                  <a:pos x="T8" y="T9"/>
                </a:cxn>
                <a:cxn ang="0">
                  <a:pos x="T10" y="T11"/>
                </a:cxn>
                <a:cxn ang="0">
                  <a:pos x="T12" y="T13"/>
                </a:cxn>
              </a:cxnLst>
              <a:rect l="0" t="0" r="r" b="b"/>
              <a:pathLst>
                <a:path w="578" h="1038">
                  <a:moveTo>
                    <a:pt x="3" y="1038"/>
                  </a:moveTo>
                  <a:lnTo>
                    <a:pt x="0" y="1033"/>
                  </a:lnTo>
                  <a:lnTo>
                    <a:pt x="572" y="679"/>
                  </a:lnTo>
                  <a:lnTo>
                    <a:pt x="572" y="0"/>
                  </a:lnTo>
                  <a:lnTo>
                    <a:pt x="578" y="0"/>
                  </a:lnTo>
                  <a:lnTo>
                    <a:pt x="578" y="682"/>
                  </a:lnTo>
                  <a:lnTo>
                    <a:pt x="3" y="103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îṧḻîḍè"/>
            <p:cNvSpPr/>
            <p:nvPr/>
          </p:nvSpPr>
          <p:spPr bwMode="auto">
            <a:xfrm>
              <a:off x="2868091" y="2958668"/>
              <a:ext cx="882650" cy="1624013"/>
            </a:xfrm>
            <a:custGeom>
              <a:avLst/>
              <a:gdLst>
                <a:gd name="T0" fmla="*/ 3 w 556"/>
                <a:gd name="T1" fmla="*/ 1023 h 1023"/>
                <a:gd name="T2" fmla="*/ 0 w 556"/>
                <a:gd name="T3" fmla="*/ 1018 h 1023"/>
                <a:gd name="T4" fmla="*/ 551 w 556"/>
                <a:gd name="T5" fmla="*/ 673 h 1023"/>
                <a:gd name="T6" fmla="*/ 551 w 556"/>
                <a:gd name="T7" fmla="*/ 0 h 1023"/>
                <a:gd name="T8" fmla="*/ 556 w 556"/>
                <a:gd name="T9" fmla="*/ 0 h 1023"/>
                <a:gd name="T10" fmla="*/ 556 w 556"/>
                <a:gd name="T11" fmla="*/ 676 h 1023"/>
                <a:gd name="T12" fmla="*/ 3 w 556"/>
                <a:gd name="T13" fmla="*/ 1023 h 1023"/>
              </a:gdLst>
              <a:ahLst/>
              <a:cxnLst>
                <a:cxn ang="0">
                  <a:pos x="T0" y="T1"/>
                </a:cxn>
                <a:cxn ang="0">
                  <a:pos x="T2" y="T3"/>
                </a:cxn>
                <a:cxn ang="0">
                  <a:pos x="T4" y="T5"/>
                </a:cxn>
                <a:cxn ang="0">
                  <a:pos x="T6" y="T7"/>
                </a:cxn>
                <a:cxn ang="0">
                  <a:pos x="T8" y="T9"/>
                </a:cxn>
                <a:cxn ang="0">
                  <a:pos x="T10" y="T11"/>
                </a:cxn>
                <a:cxn ang="0">
                  <a:pos x="T12" y="T13"/>
                </a:cxn>
              </a:cxnLst>
              <a:rect l="0" t="0" r="r" b="b"/>
              <a:pathLst>
                <a:path w="556" h="1023">
                  <a:moveTo>
                    <a:pt x="3" y="1023"/>
                  </a:moveTo>
                  <a:lnTo>
                    <a:pt x="0" y="1018"/>
                  </a:lnTo>
                  <a:lnTo>
                    <a:pt x="551" y="673"/>
                  </a:lnTo>
                  <a:lnTo>
                    <a:pt x="551" y="0"/>
                  </a:lnTo>
                  <a:lnTo>
                    <a:pt x="556" y="0"/>
                  </a:lnTo>
                  <a:lnTo>
                    <a:pt x="556" y="676"/>
                  </a:lnTo>
                  <a:lnTo>
                    <a:pt x="3" y="10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iṧ1iďé"/>
            <p:cNvSpPr/>
            <p:nvPr/>
          </p:nvSpPr>
          <p:spPr bwMode="auto">
            <a:xfrm>
              <a:off x="2722041" y="2780868"/>
              <a:ext cx="1020763" cy="1624013"/>
            </a:xfrm>
            <a:custGeom>
              <a:avLst/>
              <a:gdLst>
                <a:gd name="T0" fmla="*/ 640 w 643"/>
                <a:gd name="T1" fmla="*/ 1023 h 1023"/>
                <a:gd name="T2" fmla="*/ 0 w 643"/>
                <a:gd name="T3" fmla="*/ 667 h 1023"/>
                <a:gd name="T4" fmla="*/ 0 w 643"/>
                <a:gd name="T5" fmla="*/ 665 h 1023"/>
                <a:gd name="T6" fmla="*/ 34 w 643"/>
                <a:gd name="T7" fmla="*/ 0 h 1023"/>
                <a:gd name="T8" fmla="*/ 40 w 643"/>
                <a:gd name="T9" fmla="*/ 0 h 1023"/>
                <a:gd name="T10" fmla="*/ 5 w 643"/>
                <a:gd name="T11" fmla="*/ 664 h 1023"/>
                <a:gd name="T12" fmla="*/ 643 w 643"/>
                <a:gd name="T13" fmla="*/ 1018 h 1023"/>
                <a:gd name="T14" fmla="*/ 640 w 643"/>
                <a:gd name="T15" fmla="*/ 1023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1023">
                  <a:moveTo>
                    <a:pt x="640" y="1023"/>
                  </a:moveTo>
                  <a:lnTo>
                    <a:pt x="0" y="667"/>
                  </a:lnTo>
                  <a:lnTo>
                    <a:pt x="0" y="665"/>
                  </a:lnTo>
                  <a:lnTo>
                    <a:pt x="34" y="0"/>
                  </a:lnTo>
                  <a:lnTo>
                    <a:pt x="40" y="0"/>
                  </a:lnTo>
                  <a:lnTo>
                    <a:pt x="5" y="664"/>
                  </a:lnTo>
                  <a:lnTo>
                    <a:pt x="643" y="1018"/>
                  </a:lnTo>
                  <a:lnTo>
                    <a:pt x="640" y="10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îşļïḓè"/>
            <p:cNvSpPr/>
            <p:nvPr/>
          </p:nvSpPr>
          <p:spPr bwMode="auto">
            <a:xfrm>
              <a:off x="2414066" y="2995180"/>
              <a:ext cx="1009650" cy="1587500"/>
            </a:xfrm>
            <a:custGeom>
              <a:avLst/>
              <a:gdLst>
                <a:gd name="T0" fmla="*/ 633 w 636"/>
                <a:gd name="T1" fmla="*/ 1000 h 1000"/>
                <a:gd name="T2" fmla="*/ 0 w 636"/>
                <a:gd name="T3" fmla="*/ 668 h 1000"/>
                <a:gd name="T4" fmla="*/ 0 w 636"/>
                <a:gd name="T5" fmla="*/ 666 h 1000"/>
                <a:gd name="T6" fmla="*/ 37 w 636"/>
                <a:gd name="T7" fmla="*/ 0 h 1000"/>
                <a:gd name="T8" fmla="*/ 42 w 636"/>
                <a:gd name="T9" fmla="*/ 0 h 1000"/>
                <a:gd name="T10" fmla="*/ 5 w 636"/>
                <a:gd name="T11" fmla="*/ 665 h 1000"/>
                <a:gd name="T12" fmla="*/ 636 w 636"/>
                <a:gd name="T13" fmla="*/ 995 h 1000"/>
                <a:gd name="T14" fmla="*/ 633 w 636"/>
                <a:gd name="T15" fmla="*/ 1000 h 1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1000">
                  <a:moveTo>
                    <a:pt x="633" y="1000"/>
                  </a:moveTo>
                  <a:lnTo>
                    <a:pt x="0" y="668"/>
                  </a:lnTo>
                  <a:lnTo>
                    <a:pt x="0" y="666"/>
                  </a:lnTo>
                  <a:lnTo>
                    <a:pt x="37" y="0"/>
                  </a:lnTo>
                  <a:lnTo>
                    <a:pt x="42" y="0"/>
                  </a:lnTo>
                  <a:lnTo>
                    <a:pt x="5" y="665"/>
                  </a:lnTo>
                  <a:lnTo>
                    <a:pt x="636" y="995"/>
                  </a:lnTo>
                  <a:lnTo>
                    <a:pt x="633" y="100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30" name="íśḷîḍé"/>
          <p:cNvSpPr/>
          <p:nvPr/>
        </p:nvSpPr>
        <p:spPr bwMode="auto">
          <a:xfrm>
            <a:off x="3887266" y="1852180"/>
            <a:ext cx="701675" cy="700088"/>
          </a:xfrm>
          <a:prstGeom prst="ellipse">
            <a:avLst/>
          </a:prstGeom>
          <a:solidFill>
            <a:srgbClr val="60A8AF"/>
          </a:solidFill>
          <a:ln>
            <a:noFill/>
          </a:ln>
        </p:spPr>
        <p:txBody>
          <a:bodyPr anchor="ctr"/>
          <a:lstStyle/>
          <a:p>
            <a:pPr algn="ctr"/>
            <a:r>
              <a:rPr lang="en-US" altLang="zh-CN" sz="2000" b="1" dirty="0">
                <a:solidFill>
                  <a:schemeClr val="bg1"/>
                </a:solidFill>
              </a:rPr>
              <a:t>01</a:t>
            </a:r>
            <a:endParaRPr sz="2000" b="1" dirty="0">
              <a:solidFill>
                <a:schemeClr val="bg1"/>
              </a:solidFill>
            </a:endParaRPr>
          </a:p>
        </p:txBody>
      </p:sp>
      <p:sp>
        <p:nvSpPr>
          <p:cNvPr id="51" name="íśḷîḍé"/>
          <p:cNvSpPr/>
          <p:nvPr/>
        </p:nvSpPr>
        <p:spPr bwMode="auto">
          <a:xfrm>
            <a:off x="4601642" y="3185680"/>
            <a:ext cx="701675" cy="700088"/>
          </a:xfrm>
          <a:prstGeom prst="ellipse">
            <a:avLst/>
          </a:prstGeom>
          <a:solidFill>
            <a:srgbClr val="FFC73E"/>
          </a:solidFill>
          <a:ln>
            <a:noFill/>
          </a:ln>
        </p:spPr>
        <p:txBody>
          <a:bodyPr anchor="ctr"/>
          <a:lstStyle/>
          <a:p>
            <a:pPr algn="ctr"/>
            <a:r>
              <a:rPr lang="en-US" altLang="zh-CN" sz="2000" b="1" dirty="0">
                <a:solidFill>
                  <a:schemeClr val="bg1"/>
                </a:solidFill>
              </a:rPr>
              <a:t>02</a:t>
            </a:r>
            <a:endParaRPr sz="2000" b="1" dirty="0">
              <a:solidFill>
                <a:schemeClr val="bg1"/>
              </a:solidFill>
            </a:endParaRPr>
          </a:p>
        </p:txBody>
      </p:sp>
      <p:sp>
        <p:nvSpPr>
          <p:cNvPr id="52" name="íśḷîḍé"/>
          <p:cNvSpPr/>
          <p:nvPr/>
        </p:nvSpPr>
        <p:spPr bwMode="auto">
          <a:xfrm>
            <a:off x="4146823" y="4668386"/>
            <a:ext cx="701675" cy="700088"/>
          </a:xfrm>
          <a:prstGeom prst="ellipse">
            <a:avLst/>
          </a:prstGeom>
          <a:solidFill>
            <a:srgbClr val="FF626C"/>
          </a:solidFill>
          <a:ln>
            <a:noFill/>
          </a:ln>
        </p:spPr>
        <p:txBody>
          <a:bodyPr anchor="ctr"/>
          <a:lstStyle/>
          <a:p>
            <a:pPr algn="ctr"/>
            <a:r>
              <a:rPr lang="en-US" altLang="zh-CN" sz="2000" b="1" dirty="0">
                <a:solidFill>
                  <a:schemeClr val="bg1"/>
                </a:solidFill>
              </a:rPr>
              <a:t>03</a:t>
            </a:r>
            <a:endParaRPr sz="2000" b="1" dirty="0">
              <a:solidFill>
                <a:schemeClr val="bg1"/>
              </a:solidFill>
            </a:endParaRPr>
          </a:p>
        </p:txBody>
      </p:sp>
      <p:grpSp>
        <p:nvGrpSpPr>
          <p:cNvPr id="54" name="Group 11"/>
          <p:cNvGrpSpPr/>
          <p:nvPr/>
        </p:nvGrpSpPr>
        <p:grpSpPr>
          <a:xfrm>
            <a:off x="5223893" y="1738727"/>
            <a:ext cx="4885307" cy="896327"/>
            <a:chOff x="9049046" y="2265458"/>
            <a:chExt cx="4885306" cy="896330"/>
          </a:xfrm>
        </p:grpSpPr>
        <p:sp>
          <p:nvSpPr>
            <p:cNvPr id="55" name="TextBox 54"/>
            <p:cNvSpPr txBox="1"/>
            <p:nvPr/>
          </p:nvSpPr>
          <p:spPr>
            <a:xfrm>
              <a:off x="9049046" y="2265458"/>
              <a:ext cx="1210588" cy="400111"/>
            </a:xfrm>
            <a:prstGeom prst="rect">
              <a:avLst/>
            </a:prstGeom>
            <a:noFill/>
          </p:spPr>
          <p:txBody>
            <a:bodyPr wrap="none" rtlCol="0">
              <a:spAutoFit/>
            </a:bodyPr>
            <a:lstStyle/>
            <a:p>
              <a:pPr defTabSz="1219200"/>
              <a:r>
                <a:rPr lang="zh-CN" altLang="en-US" sz="2000" b="1" dirty="0">
                  <a:solidFill>
                    <a:schemeClr val="tx1">
                      <a:lumMod val="85000"/>
                      <a:lumOff val="15000"/>
                    </a:schemeClr>
                  </a:solidFill>
                  <a:latin typeface="等线" panose="02010600030101010101" charset="-122"/>
                </a:rPr>
                <a:t>标题文本</a:t>
              </a:r>
              <a:endParaRPr lang="en-US" altLang="zh-CN" sz="2000" b="1" dirty="0">
                <a:solidFill>
                  <a:schemeClr val="tx1">
                    <a:lumMod val="85000"/>
                    <a:lumOff val="15000"/>
                  </a:schemeClr>
                </a:solidFill>
                <a:latin typeface="等线" panose="02010600030101010101" charset="-122"/>
              </a:endParaRPr>
            </a:p>
          </p:txBody>
        </p:sp>
        <p:sp>
          <p:nvSpPr>
            <p:cNvPr id="56" name="Rectangle 60"/>
            <p:cNvSpPr/>
            <p:nvPr/>
          </p:nvSpPr>
          <p:spPr>
            <a:xfrm>
              <a:off x="9049046" y="2543603"/>
              <a:ext cx="4885306" cy="618185"/>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grpSp>
        <p:nvGrpSpPr>
          <p:cNvPr id="58" name="Group 11"/>
          <p:cNvGrpSpPr/>
          <p:nvPr/>
        </p:nvGrpSpPr>
        <p:grpSpPr>
          <a:xfrm>
            <a:off x="6033897" y="3107965"/>
            <a:ext cx="4885307" cy="896327"/>
            <a:chOff x="9049046" y="2265458"/>
            <a:chExt cx="4885306" cy="896330"/>
          </a:xfrm>
        </p:grpSpPr>
        <p:sp>
          <p:nvSpPr>
            <p:cNvPr id="59" name="TextBox 54"/>
            <p:cNvSpPr txBox="1"/>
            <p:nvPr/>
          </p:nvSpPr>
          <p:spPr>
            <a:xfrm>
              <a:off x="9049046" y="2265458"/>
              <a:ext cx="1210588" cy="400111"/>
            </a:xfrm>
            <a:prstGeom prst="rect">
              <a:avLst/>
            </a:prstGeom>
            <a:noFill/>
          </p:spPr>
          <p:txBody>
            <a:bodyPr wrap="none" rtlCol="0">
              <a:spAutoFit/>
            </a:bodyPr>
            <a:lstStyle/>
            <a:p>
              <a:pPr defTabSz="1219200"/>
              <a:r>
                <a:rPr lang="zh-CN" altLang="en-US" sz="2000" b="1" dirty="0">
                  <a:solidFill>
                    <a:schemeClr val="tx1">
                      <a:lumMod val="85000"/>
                      <a:lumOff val="15000"/>
                    </a:schemeClr>
                  </a:solidFill>
                  <a:latin typeface="等线" panose="02010600030101010101" charset="-122"/>
                </a:rPr>
                <a:t>标题文本</a:t>
              </a:r>
              <a:endParaRPr lang="en-US" altLang="zh-CN" sz="2000" b="1" dirty="0">
                <a:solidFill>
                  <a:schemeClr val="tx1">
                    <a:lumMod val="85000"/>
                    <a:lumOff val="15000"/>
                  </a:schemeClr>
                </a:solidFill>
                <a:latin typeface="等线" panose="02010600030101010101" charset="-122"/>
              </a:endParaRPr>
            </a:p>
          </p:txBody>
        </p:sp>
        <p:sp>
          <p:nvSpPr>
            <p:cNvPr id="60" name="Rectangle 60"/>
            <p:cNvSpPr/>
            <p:nvPr/>
          </p:nvSpPr>
          <p:spPr>
            <a:xfrm>
              <a:off x="9049046" y="2543603"/>
              <a:ext cx="4885306" cy="618185"/>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grpSp>
        <p:nvGrpSpPr>
          <p:cNvPr id="61" name="Group 11"/>
          <p:cNvGrpSpPr/>
          <p:nvPr/>
        </p:nvGrpSpPr>
        <p:grpSpPr>
          <a:xfrm>
            <a:off x="5223893" y="4622474"/>
            <a:ext cx="4885307" cy="896327"/>
            <a:chOff x="9049046" y="2265458"/>
            <a:chExt cx="4885306" cy="896330"/>
          </a:xfrm>
        </p:grpSpPr>
        <p:sp>
          <p:nvSpPr>
            <p:cNvPr id="62" name="TextBox 54"/>
            <p:cNvSpPr txBox="1"/>
            <p:nvPr/>
          </p:nvSpPr>
          <p:spPr>
            <a:xfrm>
              <a:off x="9049046" y="2265458"/>
              <a:ext cx="1210588" cy="400111"/>
            </a:xfrm>
            <a:prstGeom prst="rect">
              <a:avLst/>
            </a:prstGeom>
            <a:noFill/>
          </p:spPr>
          <p:txBody>
            <a:bodyPr wrap="none" rtlCol="0">
              <a:spAutoFit/>
            </a:bodyPr>
            <a:lstStyle/>
            <a:p>
              <a:pPr defTabSz="1219200"/>
              <a:r>
                <a:rPr lang="zh-CN" altLang="en-US" sz="2000" b="1" dirty="0">
                  <a:solidFill>
                    <a:schemeClr val="tx1">
                      <a:lumMod val="85000"/>
                      <a:lumOff val="15000"/>
                    </a:schemeClr>
                  </a:solidFill>
                  <a:latin typeface="等线" panose="02010600030101010101" charset="-122"/>
                </a:rPr>
                <a:t>标题文本</a:t>
              </a:r>
              <a:endParaRPr lang="en-US" altLang="zh-CN" sz="2000" b="1" dirty="0">
                <a:solidFill>
                  <a:schemeClr val="tx1">
                    <a:lumMod val="85000"/>
                    <a:lumOff val="15000"/>
                  </a:schemeClr>
                </a:solidFill>
                <a:latin typeface="等线" panose="02010600030101010101" charset="-122"/>
              </a:endParaRPr>
            </a:p>
          </p:txBody>
        </p:sp>
        <p:sp>
          <p:nvSpPr>
            <p:cNvPr id="63" name="Rectangle 60"/>
            <p:cNvSpPr/>
            <p:nvPr/>
          </p:nvSpPr>
          <p:spPr>
            <a:xfrm>
              <a:off x="9049046" y="2543603"/>
              <a:ext cx="4885306" cy="618185"/>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cxnSp>
        <p:nvCxnSpPr>
          <p:cNvPr id="3" name="直接连接符 2"/>
          <p:cNvCxnSpPr/>
          <p:nvPr/>
        </p:nvCxnSpPr>
        <p:spPr>
          <a:xfrm>
            <a:off x="5702300" y="2863418"/>
            <a:ext cx="44069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702300" y="4220730"/>
            <a:ext cx="44069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弧形 3"/>
          <p:cNvSpPr/>
          <p:nvPr/>
        </p:nvSpPr>
        <p:spPr>
          <a:xfrm>
            <a:off x="4281321" y="1789675"/>
            <a:ext cx="432678" cy="469766"/>
          </a:xfrm>
          <a:prstGeom prst="arc">
            <a:avLst>
              <a:gd name="adj1" fmla="val 17767606"/>
              <a:gd name="adj2" fmla="val 20261617"/>
            </a:avLst>
          </a:prstGeom>
          <a:ln w="38100" cap="rnd">
            <a:solidFill>
              <a:srgbClr val="A0CBD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弧形 70"/>
          <p:cNvSpPr/>
          <p:nvPr/>
        </p:nvSpPr>
        <p:spPr>
          <a:xfrm>
            <a:off x="4990933" y="3151226"/>
            <a:ext cx="432678" cy="469766"/>
          </a:xfrm>
          <a:prstGeom prst="arc">
            <a:avLst>
              <a:gd name="adj1" fmla="val 17767606"/>
              <a:gd name="adj2" fmla="val 20261617"/>
            </a:avLst>
          </a:prstGeom>
          <a:ln w="38100" cap="rnd">
            <a:solidFill>
              <a:srgbClr val="FFE9B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弧形 71"/>
          <p:cNvSpPr/>
          <p:nvPr/>
        </p:nvSpPr>
        <p:spPr>
          <a:xfrm>
            <a:off x="4553536" y="4617279"/>
            <a:ext cx="432678" cy="469766"/>
          </a:xfrm>
          <a:prstGeom prst="arc">
            <a:avLst>
              <a:gd name="adj1" fmla="val 17767606"/>
              <a:gd name="adj2" fmla="val 20261617"/>
            </a:avLst>
          </a:prstGeom>
          <a:ln w="38100" cap="rnd">
            <a:solidFill>
              <a:srgbClr val="FFB9BE"/>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12" fill="hold" nodeType="afterEffect" p14:presetBounceEnd="40000">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14:bounceEnd="40000">
                                          <p:cBhvr additive="base">
                                            <p:cTn id="29" dur="10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30" dur="1000" fill="hold"/>
                                            <p:tgtEl>
                                              <p:spTgt spid="6"/>
                                            </p:tgtEl>
                                            <p:attrNameLst>
                                              <p:attrName>ppt_y</p:attrName>
                                            </p:attrNameLst>
                                          </p:cBhvr>
                                          <p:tavLst>
                                            <p:tav tm="0">
                                              <p:val>
                                                <p:strVal val="1+#ppt_h/2"/>
                                              </p:val>
                                            </p:tav>
                                            <p:tav tm="100000">
                                              <p:val>
                                                <p:strVal val="#ppt_y"/>
                                              </p:val>
                                            </p:tav>
                                          </p:tavLst>
                                        </p:anim>
                                      </p:childTnLst>
                                    </p:cTn>
                                  </p:par>
                                  <p:par>
                                    <p:cTn id="31" presetID="49" presetClass="entr" presetSubtype="0" decel="100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360"/>
                                              </p:val>
                                            </p:tav>
                                            <p:tav tm="100000">
                                              <p:val>
                                                <p:fltVal val="0"/>
                                              </p:val>
                                            </p:tav>
                                          </p:tavLst>
                                        </p:anim>
                                        <p:animEffect transition="in" filter="fade">
                                          <p:cBhvr>
                                            <p:cTn id="36" dur="1000"/>
                                            <p:tgtEl>
                                              <p:spTgt spid="6"/>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3000"/>
                                </p:stCondLst>
                                <p:childTnLst>
                                  <p:par>
                                    <p:cTn id="56" presetID="14" presetClass="entr" presetSubtype="10"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randombar(horizontal)">
                                          <p:cBhvr>
                                            <p:cTn id="58" dur="500"/>
                                            <p:tgtEl>
                                              <p:spTgt spid="54"/>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childTnLst>
                              </p:cTn>
                            </p:par>
                            <p:par>
                              <p:cTn id="72" fill="hold">
                                <p:stCondLst>
                                  <p:cond delay="4500"/>
                                </p:stCondLst>
                                <p:childTnLst>
                                  <p:par>
                                    <p:cTn id="73" presetID="14" presetClass="entr" presetSubtype="1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randombar(horizontal)">
                                          <p:cBhvr>
                                            <p:cTn id="75" dur="500"/>
                                            <p:tgtEl>
                                              <p:spTgt spid="58"/>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animEffect transition="in" filter="fade">
                                          <p:cBhvr>
                                            <p:cTn id="85" dur="500"/>
                                            <p:tgtEl>
                                              <p:spTgt spid="5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childTnLst>
                              </p:cTn>
                            </p:par>
                            <p:par>
                              <p:cTn id="89" fill="hold">
                                <p:stCondLst>
                                  <p:cond delay="6000"/>
                                </p:stCondLst>
                                <p:childTnLst>
                                  <p:par>
                                    <p:cTn id="90" presetID="14" presetClass="entr" presetSubtype="10" fill="hold" nodeType="after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randombar(horizontal)">
                                          <p:cBhvr>
                                            <p:cTn id="9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animBg="1"/>
          <p:bldP spid="30" grpId="0" animBg="1"/>
          <p:bldP spid="51" grpId="0" animBg="1"/>
          <p:bldP spid="52" grpId="0" animBg="1"/>
          <p:bldP spid="4" grpId="0" animBg="1"/>
          <p:bldP spid="71" grpId="0" animBg="1"/>
          <p:bldP spid="7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1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0-#ppt_w/2"/>
                                              </p:val>
                                            </p:tav>
                                            <p:tav tm="100000">
                                              <p:val>
                                                <p:strVal val="#ppt_x"/>
                                              </p:val>
                                            </p:tav>
                                          </p:tavLst>
                                        </p:anim>
                                        <p:anim calcmode="lin" valueType="num">
                                          <p:cBhvr additive="base">
                                            <p:cTn id="30" dur="1000" fill="hold"/>
                                            <p:tgtEl>
                                              <p:spTgt spid="6"/>
                                            </p:tgtEl>
                                            <p:attrNameLst>
                                              <p:attrName>ppt_y</p:attrName>
                                            </p:attrNameLst>
                                          </p:cBhvr>
                                          <p:tavLst>
                                            <p:tav tm="0">
                                              <p:val>
                                                <p:strVal val="1+#ppt_h/2"/>
                                              </p:val>
                                            </p:tav>
                                            <p:tav tm="100000">
                                              <p:val>
                                                <p:strVal val="#ppt_y"/>
                                              </p:val>
                                            </p:tav>
                                          </p:tavLst>
                                        </p:anim>
                                      </p:childTnLst>
                                    </p:cTn>
                                  </p:par>
                                  <p:par>
                                    <p:cTn id="31" presetID="49" presetClass="entr" presetSubtype="0" decel="100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360"/>
                                              </p:val>
                                            </p:tav>
                                            <p:tav tm="100000">
                                              <p:val>
                                                <p:fltVal val="0"/>
                                              </p:val>
                                            </p:tav>
                                          </p:tavLst>
                                        </p:anim>
                                        <p:animEffect transition="in" filter="fade">
                                          <p:cBhvr>
                                            <p:cTn id="36" dur="1000"/>
                                            <p:tgtEl>
                                              <p:spTgt spid="6"/>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3000"/>
                                </p:stCondLst>
                                <p:childTnLst>
                                  <p:par>
                                    <p:cTn id="56" presetID="14" presetClass="entr" presetSubtype="10"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randombar(horizontal)">
                                          <p:cBhvr>
                                            <p:cTn id="58" dur="500"/>
                                            <p:tgtEl>
                                              <p:spTgt spid="54"/>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childTnLst>
                              </p:cTn>
                            </p:par>
                            <p:par>
                              <p:cTn id="72" fill="hold">
                                <p:stCondLst>
                                  <p:cond delay="4500"/>
                                </p:stCondLst>
                                <p:childTnLst>
                                  <p:par>
                                    <p:cTn id="73" presetID="14" presetClass="entr" presetSubtype="1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randombar(horizontal)">
                                          <p:cBhvr>
                                            <p:cTn id="75" dur="500"/>
                                            <p:tgtEl>
                                              <p:spTgt spid="58"/>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animEffect transition="in" filter="fade">
                                          <p:cBhvr>
                                            <p:cTn id="85" dur="500"/>
                                            <p:tgtEl>
                                              <p:spTgt spid="5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childTnLst>
                              </p:cTn>
                            </p:par>
                            <p:par>
                              <p:cTn id="89" fill="hold">
                                <p:stCondLst>
                                  <p:cond delay="6000"/>
                                </p:stCondLst>
                                <p:childTnLst>
                                  <p:par>
                                    <p:cTn id="90" presetID="14" presetClass="entr" presetSubtype="10" fill="hold" nodeType="after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randombar(horizontal)">
                                          <p:cBhvr>
                                            <p:cTn id="9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animBg="1"/>
          <p:bldP spid="30" grpId="0" animBg="1"/>
          <p:bldP spid="51" grpId="0" animBg="1"/>
          <p:bldP spid="52" grpId="0" animBg="1"/>
          <p:bldP spid="4" grpId="0" animBg="1"/>
          <p:bldP spid="71" grpId="0" animBg="1"/>
          <p:bldP spid="7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工作经验总结</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3"/>
          <a:stretch>
            <a:fillRect/>
          </a:stretch>
        </p:blipFill>
        <p:spPr>
          <a:xfrm>
            <a:off x="4314825" y="597280"/>
            <a:ext cx="171450" cy="171450"/>
          </a:xfrm>
          <a:prstGeom prst="rect">
            <a:avLst/>
          </a:prstGeom>
        </p:spPr>
      </p:pic>
      <p:pic>
        <p:nvPicPr>
          <p:cNvPr id="16" name="图形 15"/>
          <p:cNvPicPr>
            <a:picLocks noChangeAspect="1"/>
          </p:cNvPicPr>
          <p:nvPr/>
        </p:nvPicPr>
        <p:blipFill>
          <a:blip r:embed="rId3"/>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p:cNvPicPr>
            <a:picLocks noChangeAspect="1"/>
          </p:cNvPicPr>
          <p:nvPr/>
        </p:nvPicPr>
        <p:blipFill>
          <a:blip r:embed="rId4"/>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grpSp>
        <p:nvGrpSpPr>
          <p:cNvPr id="4" name="组合 3"/>
          <p:cNvGrpSpPr/>
          <p:nvPr/>
        </p:nvGrpSpPr>
        <p:grpSpPr>
          <a:xfrm>
            <a:off x="3209924" y="1871663"/>
            <a:ext cx="2814638" cy="1336675"/>
            <a:chOff x="3209924" y="1871663"/>
            <a:chExt cx="2814638" cy="1336675"/>
          </a:xfrm>
        </p:grpSpPr>
        <p:sp>
          <p:nvSpPr>
            <p:cNvPr id="45" name="iśḻîďe"/>
            <p:cNvSpPr/>
            <p:nvPr/>
          </p:nvSpPr>
          <p:spPr bwMode="auto">
            <a:xfrm>
              <a:off x="3616324" y="2049463"/>
              <a:ext cx="2400300" cy="1152525"/>
            </a:xfrm>
            <a:custGeom>
              <a:avLst/>
              <a:gdLst>
                <a:gd name="T0" fmla="*/ 1282 w 1282"/>
                <a:gd name="T1" fmla="*/ 616 h 616"/>
                <a:gd name="T2" fmla="*/ 606 w 1282"/>
                <a:gd name="T3" fmla="*/ 616 h 616"/>
                <a:gd name="T4" fmla="*/ 0 w 1282"/>
                <a:gd name="T5" fmla="*/ 0 h 616"/>
                <a:gd name="T6" fmla="*/ 676 w 1282"/>
                <a:gd name="T7" fmla="*/ 0 h 616"/>
                <a:gd name="T8" fmla="*/ 1282 w 1282"/>
                <a:gd name="T9" fmla="*/ 616 h 616"/>
              </a:gdLst>
              <a:ahLst/>
              <a:cxnLst>
                <a:cxn ang="0">
                  <a:pos x="T0" y="T1"/>
                </a:cxn>
                <a:cxn ang="0">
                  <a:pos x="T2" y="T3"/>
                </a:cxn>
                <a:cxn ang="0">
                  <a:pos x="T4" y="T5"/>
                </a:cxn>
                <a:cxn ang="0">
                  <a:pos x="T6" y="T7"/>
                </a:cxn>
                <a:cxn ang="0">
                  <a:pos x="T8" y="T9"/>
                </a:cxn>
              </a:cxnLst>
              <a:rect l="0" t="0" r="r" b="b"/>
              <a:pathLst>
                <a:path w="1282" h="616">
                  <a:moveTo>
                    <a:pt x="1282" y="616"/>
                  </a:moveTo>
                  <a:cubicBezTo>
                    <a:pt x="606" y="616"/>
                    <a:pt x="606" y="616"/>
                    <a:pt x="606" y="616"/>
                  </a:cubicBezTo>
                  <a:cubicBezTo>
                    <a:pt x="271" y="616"/>
                    <a:pt x="0" y="340"/>
                    <a:pt x="0" y="0"/>
                  </a:cubicBezTo>
                  <a:cubicBezTo>
                    <a:pt x="676" y="0"/>
                    <a:pt x="676" y="0"/>
                    <a:pt x="676" y="0"/>
                  </a:cubicBezTo>
                  <a:cubicBezTo>
                    <a:pt x="1010" y="0"/>
                    <a:pt x="1282" y="275"/>
                    <a:pt x="1282" y="61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ïṡļiḓè"/>
            <p:cNvSpPr/>
            <p:nvPr/>
          </p:nvSpPr>
          <p:spPr bwMode="auto">
            <a:xfrm>
              <a:off x="3209924" y="1871663"/>
              <a:ext cx="2814638" cy="1336675"/>
            </a:xfrm>
            <a:custGeom>
              <a:avLst/>
              <a:gdLst>
                <a:gd name="T0" fmla="*/ 1503 w 1503"/>
                <a:gd name="T1" fmla="*/ 715 h 715"/>
                <a:gd name="T2" fmla="*/ 711 w 1503"/>
                <a:gd name="T3" fmla="*/ 715 h 715"/>
                <a:gd name="T4" fmla="*/ 0 w 1503"/>
                <a:gd name="T5" fmla="*/ 4 h 715"/>
                <a:gd name="T6" fmla="*/ 0 w 1503"/>
                <a:gd name="T7" fmla="*/ 0 h 715"/>
                <a:gd name="T8" fmla="*/ 792 w 1503"/>
                <a:gd name="T9" fmla="*/ 0 h 715"/>
                <a:gd name="T10" fmla="*/ 1503 w 1503"/>
                <a:gd name="T11" fmla="*/ 711 h 715"/>
                <a:gd name="T12" fmla="*/ 1503 w 1503"/>
                <a:gd name="T13" fmla="*/ 715 h 715"/>
                <a:gd name="T14" fmla="*/ 9 w 1503"/>
                <a:gd name="T15" fmla="*/ 9 h 715"/>
                <a:gd name="T16" fmla="*/ 711 w 1503"/>
                <a:gd name="T17" fmla="*/ 706 h 715"/>
                <a:gd name="T18" fmla="*/ 1494 w 1503"/>
                <a:gd name="T19" fmla="*/ 706 h 715"/>
                <a:gd name="T20" fmla="*/ 792 w 1503"/>
                <a:gd name="T21" fmla="*/ 9 h 715"/>
                <a:gd name="T22" fmla="*/ 9 w 1503"/>
                <a:gd name="T23" fmla="*/ 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3" h="715">
                  <a:moveTo>
                    <a:pt x="1503" y="715"/>
                  </a:moveTo>
                  <a:cubicBezTo>
                    <a:pt x="711" y="715"/>
                    <a:pt x="711" y="715"/>
                    <a:pt x="711" y="715"/>
                  </a:cubicBezTo>
                  <a:cubicBezTo>
                    <a:pt x="319" y="715"/>
                    <a:pt x="0" y="396"/>
                    <a:pt x="0" y="4"/>
                  </a:cubicBezTo>
                  <a:cubicBezTo>
                    <a:pt x="0" y="0"/>
                    <a:pt x="0" y="0"/>
                    <a:pt x="0" y="0"/>
                  </a:cubicBezTo>
                  <a:cubicBezTo>
                    <a:pt x="792" y="0"/>
                    <a:pt x="792" y="0"/>
                    <a:pt x="792" y="0"/>
                  </a:cubicBezTo>
                  <a:cubicBezTo>
                    <a:pt x="1184" y="0"/>
                    <a:pt x="1503" y="319"/>
                    <a:pt x="1503" y="711"/>
                  </a:cubicBezTo>
                  <a:lnTo>
                    <a:pt x="1503" y="715"/>
                  </a:lnTo>
                  <a:close/>
                  <a:moveTo>
                    <a:pt x="9" y="9"/>
                  </a:moveTo>
                  <a:cubicBezTo>
                    <a:pt x="12" y="394"/>
                    <a:pt x="325" y="706"/>
                    <a:pt x="711" y="706"/>
                  </a:cubicBezTo>
                  <a:cubicBezTo>
                    <a:pt x="1494" y="706"/>
                    <a:pt x="1494" y="706"/>
                    <a:pt x="1494" y="706"/>
                  </a:cubicBezTo>
                  <a:cubicBezTo>
                    <a:pt x="1492" y="321"/>
                    <a:pt x="1178" y="9"/>
                    <a:pt x="792" y="9"/>
                  </a:cubicBezTo>
                  <a:lnTo>
                    <a:pt x="9" y="9"/>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52" name="îṩ1íḍê"/>
          <p:cNvSpPr/>
          <p:nvPr/>
        </p:nvSpPr>
        <p:spPr bwMode="auto">
          <a:xfrm>
            <a:off x="3948112" y="2676525"/>
            <a:ext cx="13477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 name="í$1iḋê"/>
          <p:cNvSpPr/>
          <p:nvPr/>
        </p:nvSpPr>
        <p:spPr bwMode="auto">
          <a:xfrm>
            <a:off x="3948112" y="2768600"/>
            <a:ext cx="13477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 name="îsḻíḑe"/>
          <p:cNvSpPr/>
          <p:nvPr/>
        </p:nvSpPr>
        <p:spPr bwMode="auto">
          <a:xfrm>
            <a:off x="5499099" y="2809875"/>
            <a:ext cx="254000" cy="255588"/>
          </a:xfrm>
          <a:prstGeom prst="ellipse">
            <a:avLst/>
          </a:prstGeom>
          <a:solidFill>
            <a:srgbClr val="60A8AF"/>
          </a:solidFill>
          <a:ln>
            <a:noFill/>
          </a:ln>
        </p:spPr>
        <p:txBody>
          <a:bodyPr anchor="ctr"/>
          <a:lstStyle/>
          <a:p>
            <a:pPr algn="ctr"/>
            <a:endParaRPr/>
          </a:p>
        </p:txBody>
      </p:sp>
      <p:sp>
        <p:nvSpPr>
          <p:cNvPr id="56" name="TextBox 54"/>
          <p:cNvSpPr txBox="1"/>
          <p:nvPr/>
        </p:nvSpPr>
        <p:spPr>
          <a:xfrm>
            <a:off x="4011949" y="2292290"/>
            <a:ext cx="1210588" cy="400110"/>
          </a:xfrm>
          <a:prstGeom prst="rect">
            <a:avLst/>
          </a:prstGeom>
          <a:noFill/>
        </p:spPr>
        <p:txBody>
          <a:bodyPr wrap="none" rtlCol="0">
            <a:spAutoFit/>
          </a:bodyPr>
          <a:lstStyle/>
          <a:p>
            <a:pPr defTabSz="1219200"/>
            <a:r>
              <a:rPr lang="zh-CN" altLang="en-US" sz="2000" b="1" dirty="0">
                <a:solidFill>
                  <a:schemeClr val="tx1">
                    <a:lumMod val="85000"/>
                    <a:lumOff val="15000"/>
                  </a:schemeClr>
                </a:solidFill>
                <a:latin typeface="等线" panose="02010600030101010101" charset="-122"/>
              </a:rPr>
              <a:t>标题文本</a:t>
            </a:r>
            <a:endParaRPr lang="en-US" altLang="zh-CN" sz="2000" b="1" dirty="0">
              <a:solidFill>
                <a:schemeClr val="tx1">
                  <a:lumMod val="85000"/>
                  <a:lumOff val="15000"/>
                </a:schemeClr>
              </a:solidFill>
              <a:latin typeface="等线" panose="02010600030101010101" charset="-122"/>
            </a:endParaRPr>
          </a:p>
        </p:txBody>
      </p:sp>
      <p:sp>
        <p:nvSpPr>
          <p:cNvPr id="57" name="Rectangle 60"/>
          <p:cNvSpPr/>
          <p:nvPr/>
        </p:nvSpPr>
        <p:spPr>
          <a:xfrm>
            <a:off x="1144923" y="1953910"/>
            <a:ext cx="2139613" cy="117218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nvGrpSpPr>
          <p:cNvPr id="6" name="组合 5"/>
          <p:cNvGrpSpPr/>
          <p:nvPr/>
        </p:nvGrpSpPr>
        <p:grpSpPr>
          <a:xfrm>
            <a:off x="6172200" y="3378200"/>
            <a:ext cx="2814638" cy="1336675"/>
            <a:chOff x="6172200" y="3378200"/>
            <a:chExt cx="2814638" cy="1336675"/>
          </a:xfrm>
        </p:grpSpPr>
        <p:sp>
          <p:nvSpPr>
            <p:cNvPr id="35" name="îṧḻïḑe"/>
            <p:cNvSpPr/>
            <p:nvPr/>
          </p:nvSpPr>
          <p:spPr bwMode="auto">
            <a:xfrm flipH="1" flipV="1">
              <a:off x="6181725" y="3384550"/>
              <a:ext cx="2398713" cy="1152525"/>
            </a:xfrm>
            <a:custGeom>
              <a:avLst/>
              <a:gdLst>
                <a:gd name="T0" fmla="*/ 1281 w 1281"/>
                <a:gd name="T1" fmla="*/ 616 h 616"/>
                <a:gd name="T2" fmla="*/ 606 w 1281"/>
                <a:gd name="T3" fmla="*/ 616 h 616"/>
                <a:gd name="T4" fmla="*/ 0 w 1281"/>
                <a:gd name="T5" fmla="*/ 0 h 616"/>
                <a:gd name="T6" fmla="*/ 676 w 1281"/>
                <a:gd name="T7" fmla="*/ 0 h 616"/>
                <a:gd name="T8" fmla="*/ 1281 w 1281"/>
                <a:gd name="T9" fmla="*/ 616 h 616"/>
              </a:gdLst>
              <a:ahLst/>
              <a:cxnLst>
                <a:cxn ang="0">
                  <a:pos x="T0" y="T1"/>
                </a:cxn>
                <a:cxn ang="0">
                  <a:pos x="T2" y="T3"/>
                </a:cxn>
                <a:cxn ang="0">
                  <a:pos x="T4" y="T5"/>
                </a:cxn>
                <a:cxn ang="0">
                  <a:pos x="T6" y="T7"/>
                </a:cxn>
                <a:cxn ang="0">
                  <a:pos x="T8" y="T9"/>
                </a:cxn>
              </a:cxnLst>
              <a:rect l="0" t="0" r="r" b="b"/>
              <a:pathLst>
                <a:path w="1281" h="616">
                  <a:moveTo>
                    <a:pt x="1281" y="616"/>
                  </a:moveTo>
                  <a:cubicBezTo>
                    <a:pt x="606" y="616"/>
                    <a:pt x="606" y="616"/>
                    <a:pt x="606" y="616"/>
                  </a:cubicBezTo>
                  <a:cubicBezTo>
                    <a:pt x="271" y="616"/>
                    <a:pt x="0" y="340"/>
                    <a:pt x="0" y="0"/>
                  </a:cubicBezTo>
                  <a:cubicBezTo>
                    <a:pt x="676" y="0"/>
                    <a:pt x="676" y="0"/>
                    <a:pt x="676" y="0"/>
                  </a:cubicBezTo>
                  <a:cubicBezTo>
                    <a:pt x="1010" y="0"/>
                    <a:pt x="1281" y="276"/>
                    <a:pt x="1281" y="61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líďe"/>
            <p:cNvSpPr/>
            <p:nvPr/>
          </p:nvSpPr>
          <p:spPr bwMode="auto">
            <a:xfrm flipH="1" flipV="1">
              <a:off x="6172200" y="3378200"/>
              <a:ext cx="2814638" cy="1336675"/>
            </a:xfrm>
            <a:custGeom>
              <a:avLst/>
              <a:gdLst>
                <a:gd name="T0" fmla="*/ 1503 w 1503"/>
                <a:gd name="T1" fmla="*/ 715 h 715"/>
                <a:gd name="T2" fmla="*/ 711 w 1503"/>
                <a:gd name="T3" fmla="*/ 715 h 715"/>
                <a:gd name="T4" fmla="*/ 0 w 1503"/>
                <a:gd name="T5" fmla="*/ 5 h 715"/>
                <a:gd name="T6" fmla="*/ 0 w 1503"/>
                <a:gd name="T7" fmla="*/ 0 h 715"/>
                <a:gd name="T8" fmla="*/ 792 w 1503"/>
                <a:gd name="T9" fmla="*/ 0 h 715"/>
                <a:gd name="T10" fmla="*/ 1503 w 1503"/>
                <a:gd name="T11" fmla="*/ 711 h 715"/>
                <a:gd name="T12" fmla="*/ 1503 w 1503"/>
                <a:gd name="T13" fmla="*/ 715 h 715"/>
                <a:gd name="T14" fmla="*/ 9 w 1503"/>
                <a:gd name="T15" fmla="*/ 9 h 715"/>
                <a:gd name="T16" fmla="*/ 711 w 1503"/>
                <a:gd name="T17" fmla="*/ 706 h 715"/>
                <a:gd name="T18" fmla="*/ 1494 w 1503"/>
                <a:gd name="T19" fmla="*/ 706 h 715"/>
                <a:gd name="T20" fmla="*/ 792 w 1503"/>
                <a:gd name="T21" fmla="*/ 9 h 715"/>
                <a:gd name="T22" fmla="*/ 9 w 1503"/>
                <a:gd name="T23" fmla="*/ 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3" h="715">
                  <a:moveTo>
                    <a:pt x="1503" y="715"/>
                  </a:moveTo>
                  <a:cubicBezTo>
                    <a:pt x="711" y="715"/>
                    <a:pt x="711" y="715"/>
                    <a:pt x="711" y="715"/>
                  </a:cubicBezTo>
                  <a:cubicBezTo>
                    <a:pt x="319" y="715"/>
                    <a:pt x="0" y="397"/>
                    <a:pt x="0" y="5"/>
                  </a:cubicBezTo>
                  <a:cubicBezTo>
                    <a:pt x="0" y="0"/>
                    <a:pt x="0" y="0"/>
                    <a:pt x="0" y="0"/>
                  </a:cubicBezTo>
                  <a:cubicBezTo>
                    <a:pt x="792" y="0"/>
                    <a:pt x="792" y="0"/>
                    <a:pt x="792" y="0"/>
                  </a:cubicBezTo>
                  <a:cubicBezTo>
                    <a:pt x="1184" y="0"/>
                    <a:pt x="1503" y="319"/>
                    <a:pt x="1503" y="711"/>
                  </a:cubicBezTo>
                  <a:lnTo>
                    <a:pt x="1503" y="715"/>
                  </a:lnTo>
                  <a:close/>
                  <a:moveTo>
                    <a:pt x="9" y="9"/>
                  </a:moveTo>
                  <a:cubicBezTo>
                    <a:pt x="11" y="394"/>
                    <a:pt x="325" y="706"/>
                    <a:pt x="711" y="706"/>
                  </a:cubicBezTo>
                  <a:cubicBezTo>
                    <a:pt x="1494" y="706"/>
                    <a:pt x="1494" y="706"/>
                    <a:pt x="1494" y="706"/>
                  </a:cubicBezTo>
                  <a:cubicBezTo>
                    <a:pt x="1491" y="321"/>
                    <a:pt x="1178" y="9"/>
                    <a:pt x="792" y="9"/>
                  </a:cubicBezTo>
                  <a:lnTo>
                    <a:pt x="9" y="9"/>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42" name="ïSliḓe"/>
          <p:cNvSpPr/>
          <p:nvPr/>
        </p:nvSpPr>
        <p:spPr bwMode="auto">
          <a:xfrm flipH="1" flipV="1">
            <a:off x="6900862" y="3894137"/>
            <a:ext cx="13477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 name="îšḻîďé"/>
          <p:cNvSpPr/>
          <p:nvPr/>
        </p:nvSpPr>
        <p:spPr bwMode="auto">
          <a:xfrm flipH="1" flipV="1">
            <a:off x="6900862" y="3800475"/>
            <a:ext cx="13477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 name="íşľïḓè"/>
          <p:cNvSpPr/>
          <p:nvPr/>
        </p:nvSpPr>
        <p:spPr bwMode="auto">
          <a:xfrm flipH="1" flipV="1">
            <a:off x="6443663" y="3521074"/>
            <a:ext cx="254000" cy="252413"/>
          </a:xfrm>
          <a:prstGeom prst="ellipse">
            <a:avLst/>
          </a:prstGeom>
          <a:solidFill>
            <a:srgbClr val="00456B"/>
          </a:solidFill>
          <a:ln>
            <a:noFill/>
          </a:ln>
        </p:spPr>
        <p:txBody>
          <a:bodyPr anchor="ctr"/>
          <a:lstStyle/>
          <a:p>
            <a:pPr algn="ctr"/>
            <a:endParaRPr/>
          </a:p>
        </p:txBody>
      </p:sp>
      <p:sp>
        <p:nvSpPr>
          <p:cNvPr id="58" name="TextBox 54"/>
          <p:cNvSpPr txBox="1"/>
          <p:nvPr/>
        </p:nvSpPr>
        <p:spPr>
          <a:xfrm flipH="1">
            <a:off x="6959481" y="3955226"/>
            <a:ext cx="1210588" cy="400110"/>
          </a:xfrm>
          <a:prstGeom prst="rect">
            <a:avLst/>
          </a:prstGeom>
          <a:noFill/>
        </p:spPr>
        <p:txBody>
          <a:bodyPr wrap="none" rtlCol="0">
            <a:spAutoFit/>
          </a:bodyPr>
          <a:lstStyle/>
          <a:p>
            <a:pPr defTabSz="1219200"/>
            <a:r>
              <a:rPr lang="zh-CN" altLang="en-US" sz="2000" b="1" dirty="0">
                <a:solidFill>
                  <a:schemeClr val="tx1">
                    <a:lumMod val="85000"/>
                    <a:lumOff val="15000"/>
                  </a:schemeClr>
                </a:solidFill>
                <a:latin typeface="等线" panose="02010600030101010101" charset="-122"/>
              </a:rPr>
              <a:t>标题文本</a:t>
            </a:r>
            <a:endParaRPr lang="en-US" altLang="zh-CN" sz="2000" b="1" dirty="0">
              <a:solidFill>
                <a:schemeClr val="tx1">
                  <a:lumMod val="85000"/>
                  <a:lumOff val="15000"/>
                </a:schemeClr>
              </a:solidFill>
              <a:latin typeface="等线" panose="02010600030101010101" charset="-122"/>
            </a:endParaRPr>
          </a:p>
        </p:txBody>
      </p:sp>
      <p:sp>
        <p:nvSpPr>
          <p:cNvPr id="59" name="Rectangle 60"/>
          <p:cNvSpPr/>
          <p:nvPr/>
        </p:nvSpPr>
        <p:spPr>
          <a:xfrm>
            <a:off x="6807370" y="4872037"/>
            <a:ext cx="2139613" cy="117218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nvGrpSpPr>
          <p:cNvPr id="5" name="组合 4"/>
          <p:cNvGrpSpPr/>
          <p:nvPr/>
        </p:nvGrpSpPr>
        <p:grpSpPr>
          <a:xfrm>
            <a:off x="6172200" y="1871663"/>
            <a:ext cx="2814638" cy="1336675"/>
            <a:chOff x="6172200" y="1871663"/>
            <a:chExt cx="2814638" cy="1336675"/>
          </a:xfrm>
        </p:grpSpPr>
        <p:sp>
          <p:nvSpPr>
            <p:cNvPr id="89" name="iśḻîďe"/>
            <p:cNvSpPr/>
            <p:nvPr/>
          </p:nvSpPr>
          <p:spPr bwMode="auto">
            <a:xfrm flipH="1">
              <a:off x="6180138" y="2049463"/>
              <a:ext cx="2400300" cy="1152525"/>
            </a:xfrm>
            <a:custGeom>
              <a:avLst/>
              <a:gdLst>
                <a:gd name="T0" fmla="*/ 1282 w 1282"/>
                <a:gd name="T1" fmla="*/ 616 h 616"/>
                <a:gd name="T2" fmla="*/ 606 w 1282"/>
                <a:gd name="T3" fmla="*/ 616 h 616"/>
                <a:gd name="T4" fmla="*/ 0 w 1282"/>
                <a:gd name="T5" fmla="*/ 0 h 616"/>
                <a:gd name="T6" fmla="*/ 676 w 1282"/>
                <a:gd name="T7" fmla="*/ 0 h 616"/>
                <a:gd name="T8" fmla="*/ 1282 w 1282"/>
                <a:gd name="T9" fmla="*/ 616 h 616"/>
              </a:gdLst>
              <a:ahLst/>
              <a:cxnLst>
                <a:cxn ang="0">
                  <a:pos x="T0" y="T1"/>
                </a:cxn>
                <a:cxn ang="0">
                  <a:pos x="T2" y="T3"/>
                </a:cxn>
                <a:cxn ang="0">
                  <a:pos x="T4" y="T5"/>
                </a:cxn>
                <a:cxn ang="0">
                  <a:pos x="T6" y="T7"/>
                </a:cxn>
                <a:cxn ang="0">
                  <a:pos x="T8" y="T9"/>
                </a:cxn>
              </a:cxnLst>
              <a:rect l="0" t="0" r="r" b="b"/>
              <a:pathLst>
                <a:path w="1282" h="616">
                  <a:moveTo>
                    <a:pt x="1282" y="616"/>
                  </a:moveTo>
                  <a:cubicBezTo>
                    <a:pt x="606" y="616"/>
                    <a:pt x="606" y="616"/>
                    <a:pt x="606" y="616"/>
                  </a:cubicBezTo>
                  <a:cubicBezTo>
                    <a:pt x="271" y="616"/>
                    <a:pt x="0" y="340"/>
                    <a:pt x="0" y="0"/>
                  </a:cubicBezTo>
                  <a:cubicBezTo>
                    <a:pt x="676" y="0"/>
                    <a:pt x="676" y="0"/>
                    <a:pt x="676" y="0"/>
                  </a:cubicBezTo>
                  <a:cubicBezTo>
                    <a:pt x="1010" y="0"/>
                    <a:pt x="1282" y="275"/>
                    <a:pt x="1282" y="61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ïṡļiḓè"/>
            <p:cNvSpPr/>
            <p:nvPr/>
          </p:nvSpPr>
          <p:spPr bwMode="auto">
            <a:xfrm flipH="1">
              <a:off x="6172200" y="1871663"/>
              <a:ext cx="2814638" cy="1336675"/>
            </a:xfrm>
            <a:custGeom>
              <a:avLst/>
              <a:gdLst>
                <a:gd name="T0" fmla="*/ 1503 w 1503"/>
                <a:gd name="T1" fmla="*/ 715 h 715"/>
                <a:gd name="T2" fmla="*/ 711 w 1503"/>
                <a:gd name="T3" fmla="*/ 715 h 715"/>
                <a:gd name="T4" fmla="*/ 0 w 1503"/>
                <a:gd name="T5" fmla="*/ 4 h 715"/>
                <a:gd name="T6" fmla="*/ 0 w 1503"/>
                <a:gd name="T7" fmla="*/ 0 h 715"/>
                <a:gd name="T8" fmla="*/ 792 w 1503"/>
                <a:gd name="T9" fmla="*/ 0 h 715"/>
                <a:gd name="T10" fmla="*/ 1503 w 1503"/>
                <a:gd name="T11" fmla="*/ 711 h 715"/>
                <a:gd name="T12" fmla="*/ 1503 w 1503"/>
                <a:gd name="T13" fmla="*/ 715 h 715"/>
                <a:gd name="T14" fmla="*/ 9 w 1503"/>
                <a:gd name="T15" fmla="*/ 9 h 715"/>
                <a:gd name="T16" fmla="*/ 711 w 1503"/>
                <a:gd name="T17" fmla="*/ 706 h 715"/>
                <a:gd name="T18" fmla="*/ 1494 w 1503"/>
                <a:gd name="T19" fmla="*/ 706 h 715"/>
                <a:gd name="T20" fmla="*/ 792 w 1503"/>
                <a:gd name="T21" fmla="*/ 9 h 715"/>
                <a:gd name="T22" fmla="*/ 9 w 1503"/>
                <a:gd name="T23" fmla="*/ 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3" h="715">
                  <a:moveTo>
                    <a:pt x="1503" y="715"/>
                  </a:moveTo>
                  <a:cubicBezTo>
                    <a:pt x="711" y="715"/>
                    <a:pt x="711" y="715"/>
                    <a:pt x="711" y="715"/>
                  </a:cubicBezTo>
                  <a:cubicBezTo>
                    <a:pt x="319" y="715"/>
                    <a:pt x="0" y="396"/>
                    <a:pt x="0" y="4"/>
                  </a:cubicBezTo>
                  <a:cubicBezTo>
                    <a:pt x="0" y="0"/>
                    <a:pt x="0" y="0"/>
                    <a:pt x="0" y="0"/>
                  </a:cubicBezTo>
                  <a:cubicBezTo>
                    <a:pt x="792" y="0"/>
                    <a:pt x="792" y="0"/>
                    <a:pt x="792" y="0"/>
                  </a:cubicBezTo>
                  <a:cubicBezTo>
                    <a:pt x="1184" y="0"/>
                    <a:pt x="1503" y="319"/>
                    <a:pt x="1503" y="711"/>
                  </a:cubicBezTo>
                  <a:lnTo>
                    <a:pt x="1503" y="715"/>
                  </a:lnTo>
                  <a:close/>
                  <a:moveTo>
                    <a:pt x="9" y="9"/>
                  </a:moveTo>
                  <a:cubicBezTo>
                    <a:pt x="12" y="394"/>
                    <a:pt x="325" y="706"/>
                    <a:pt x="711" y="706"/>
                  </a:cubicBezTo>
                  <a:cubicBezTo>
                    <a:pt x="1494" y="706"/>
                    <a:pt x="1494" y="706"/>
                    <a:pt x="1494" y="706"/>
                  </a:cubicBezTo>
                  <a:cubicBezTo>
                    <a:pt x="1492" y="321"/>
                    <a:pt x="1178" y="9"/>
                    <a:pt x="792" y="9"/>
                  </a:cubicBezTo>
                  <a:lnTo>
                    <a:pt x="9" y="9"/>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91" name="îṩ1íḍê"/>
          <p:cNvSpPr/>
          <p:nvPr/>
        </p:nvSpPr>
        <p:spPr bwMode="auto">
          <a:xfrm flipH="1">
            <a:off x="6900862" y="2676525"/>
            <a:ext cx="13477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í$1iḋê"/>
          <p:cNvSpPr/>
          <p:nvPr/>
        </p:nvSpPr>
        <p:spPr bwMode="auto">
          <a:xfrm flipH="1">
            <a:off x="6900862" y="2768600"/>
            <a:ext cx="13477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 name="îsḻíḑe"/>
          <p:cNvSpPr/>
          <p:nvPr/>
        </p:nvSpPr>
        <p:spPr bwMode="auto">
          <a:xfrm flipH="1">
            <a:off x="6443663" y="2809875"/>
            <a:ext cx="254000" cy="255588"/>
          </a:xfrm>
          <a:prstGeom prst="ellipse">
            <a:avLst/>
          </a:prstGeom>
          <a:solidFill>
            <a:srgbClr val="FFC73E"/>
          </a:solidFill>
          <a:ln>
            <a:noFill/>
          </a:ln>
        </p:spPr>
        <p:txBody>
          <a:bodyPr anchor="ctr"/>
          <a:lstStyle/>
          <a:p>
            <a:pPr algn="ctr"/>
            <a:endParaRPr/>
          </a:p>
        </p:txBody>
      </p:sp>
      <p:sp>
        <p:nvSpPr>
          <p:cNvPr id="94" name="TextBox 54"/>
          <p:cNvSpPr txBox="1"/>
          <p:nvPr/>
        </p:nvSpPr>
        <p:spPr>
          <a:xfrm flipH="1">
            <a:off x="6959481" y="2292290"/>
            <a:ext cx="1210588" cy="400110"/>
          </a:xfrm>
          <a:prstGeom prst="rect">
            <a:avLst/>
          </a:prstGeom>
          <a:noFill/>
        </p:spPr>
        <p:txBody>
          <a:bodyPr wrap="none" rtlCol="0">
            <a:spAutoFit/>
          </a:bodyPr>
          <a:lstStyle/>
          <a:p>
            <a:pPr defTabSz="1219200"/>
            <a:r>
              <a:rPr lang="zh-CN" altLang="en-US" sz="2000" b="1" dirty="0">
                <a:solidFill>
                  <a:schemeClr val="tx1">
                    <a:lumMod val="85000"/>
                    <a:lumOff val="15000"/>
                  </a:schemeClr>
                </a:solidFill>
                <a:latin typeface="等线" panose="02010600030101010101" charset="-122"/>
              </a:rPr>
              <a:t>标题文本</a:t>
            </a:r>
            <a:endParaRPr lang="en-US" altLang="zh-CN" sz="2000" b="1" dirty="0">
              <a:solidFill>
                <a:schemeClr val="tx1">
                  <a:lumMod val="85000"/>
                  <a:lumOff val="15000"/>
                </a:schemeClr>
              </a:solidFill>
              <a:latin typeface="等线" panose="02010600030101010101" charset="-122"/>
            </a:endParaRPr>
          </a:p>
        </p:txBody>
      </p:sp>
      <p:grpSp>
        <p:nvGrpSpPr>
          <p:cNvPr id="8" name="组合 7"/>
          <p:cNvGrpSpPr/>
          <p:nvPr/>
        </p:nvGrpSpPr>
        <p:grpSpPr>
          <a:xfrm>
            <a:off x="3209924" y="3378200"/>
            <a:ext cx="2814638" cy="1336675"/>
            <a:chOff x="3209924" y="3378200"/>
            <a:chExt cx="2814638" cy="1336675"/>
          </a:xfrm>
        </p:grpSpPr>
        <p:sp>
          <p:nvSpPr>
            <p:cNvPr id="96" name="îṧḻïḑe"/>
            <p:cNvSpPr/>
            <p:nvPr/>
          </p:nvSpPr>
          <p:spPr bwMode="auto">
            <a:xfrm flipV="1">
              <a:off x="3616324" y="3384550"/>
              <a:ext cx="2398713" cy="1152525"/>
            </a:xfrm>
            <a:custGeom>
              <a:avLst/>
              <a:gdLst>
                <a:gd name="T0" fmla="*/ 1281 w 1281"/>
                <a:gd name="T1" fmla="*/ 616 h 616"/>
                <a:gd name="T2" fmla="*/ 606 w 1281"/>
                <a:gd name="T3" fmla="*/ 616 h 616"/>
                <a:gd name="T4" fmla="*/ 0 w 1281"/>
                <a:gd name="T5" fmla="*/ 0 h 616"/>
                <a:gd name="T6" fmla="*/ 676 w 1281"/>
                <a:gd name="T7" fmla="*/ 0 h 616"/>
                <a:gd name="T8" fmla="*/ 1281 w 1281"/>
                <a:gd name="T9" fmla="*/ 616 h 616"/>
              </a:gdLst>
              <a:ahLst/>
              <a:cxnLst>
                <a:cxn ang="0">
                  <a:pos x="T0" y="T1"/>
                </a:cxn>
                <a:cxn ang="0">
                  <a:pos x="T2" y="T3"/>
                </a:cxn>
                <a:cxn ang="0">
                  <a:pos x="T4" y="T5"/>
                </a:cxn>
                <a:cxn ang="0">
                  <a:pos x="T6" y="T7"/>
                </a:cxn>
                <a:cxn ang="0">
                  <a:pos x="T8" y="T9"/>
                </a:cxn>
              </a:cxnLst>
              <a:rect l="0" t="0" r="r" b="b"/>
              <a:pathLst>
                <a:path w="1281" h="616">
                  <a:moveTo>
                    <a:pt x="1281" y="616"/>
                  </a:moveTo>
                  <a:cubicBezTo>
                    <a:pt x="606" y="616"/>
                    <a:pt x="606" y="616"/>
                    <a:pt x="606" y="616"/>
                  </a:cubicBezTo>
                  <a:cubicBezTo>
                    <a:pt x="271" y="616"/>
                    <a:pt x="0" y="340"/>
                    <a:pt x="0" y="0"/>
                  </a:cubicBezTo>
                  <a:cubicBezTo>
                    <a:pt x="676" y="0"/>
                    <a:pt x="676" y="0"/>
                    <a:pt x="676" y="0"/>
                  </a:cubicBezTo>
                  <a:cubicBezTo>
                    <a:pt x="1010" y="0"/>
                    <a:pt x="1281" y="276"/>
                    <a:pt x="1281" y="61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i$líďe"/>
            <p:cNvSpPr/>
            <p:nvPr/>
          </p:nvSpPr>
          <p:spPr bwMode="auto">
            <a:xfrm flipV="1">
              <a:off x="3209924" y="3378200"/>
              <a:ext cx="2814638" cy="1336675"/>
            </a:xfrm>
            <a:custGeom>
              <a:avLst/>
              <a:gdLst>
                <a:gd name="T0" fmla="*/ 1503 w 1503"/>
                <a:gd name="T1" fmla="*/ 715 h 715"/>
                <a:gd name="T2" fmla="*/ 711 w 1503"/>
                <a:gd name="T3" fmla="*/ 715 h 715"/>
                <a:gd name="T4" fmla="*/ 0 w 1503"/>
                <a:gd name="T5" fmla="*/ 5 h 715"/>
                <a:gd name="T6" fmla="*/ 0 w 1503"/>
                <a:gd name="T7" fmla="*/ 0 h 715"/>
                <a:gd name="T8" fmla="*/ 792 w 1503"/>
                <a:gd name="T9" fmla="*/ 0 h 715"/>
                <a:gd name="T10" fmla="*/ 1503 w 1503"/>
                <a:gd name="T11" fmla="*/ 711 h 715"/>
                <a:gd name="T12" fmla="*/ 1503 w 1503"/>
                <a:gd name="T13" fmla="*/ 715 h 715"/>
                <a:gd name="T14" fmla="*/ 9 w 1503"/>
                <a:gd name="T15" fmla="*/ 9 h 715"/>
                <a:gd name="T16" fmla="*/ 711 w 1503"/>
                <a:gd name="T17" fmla="*/ 706 h 715"/>
                <a:gd name="T18" fmla="*/ 1494 w 1503"/>
                <a:gd name="T19" fmla="*/ 706 h 715"/>
                <a:gd name="T20" fmla="*/ 792 w 1503"/>
                <a:gd name="T21" fmla="*/ 9 h 715"/>
                <a:gd name="T22" fmla="*/ 9 w 1503"/>
                <a:gd name="T23" fmla="*/ 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3" h="715">
                  <a:moveTo>
                    <a:pt x="1503" y="715"/>
                  </a:moveTo>
                  <a:cubicBezTo>
                    <a:pt x="711" y="715"/>
                    <a:pt x="711" y="715"/>
                    <a:pt x="711" y="715"/>
                  </a:cubicBezTo>
                  <a:cubicBezTo>
                    <a:pt x="319" y="715"/>
                    <a:pt x="0" y="397"/>
                    <a:pt x="0" y="5"/>
                  </a:cubicBezTo>
                  <a:cubicBezTo>
                    <a:pt x="0" y="0"/>
                    <a:pt x="0" y="0"/>
                    <a:pt x="0" y="0"/>
                  </a:cubicBezTo>
                  <a:cubicBezTo>
                    <a:pt x="792" y="0"/>
                    <a:pt x="792" y="0"/>
                    <a:pt x="792" y="0"/>
                  </a:cubicBezTo>
                  <a:cubicBezTo>
                    <a:pt x="1184" y="0"/>
                    <a:pt x="1503" y="319"/>
                    <a:pt x="1503" y="711"/>
                  </a:cubicBezTo>
                  <a:lnTo>
                    <a:pt x="1503" y="715"/>
                  </a:lnTo>
                  <a:close/>
                  <a:moveTo>
                    <a:pt x="9" y="9"/>
                  </a:moveTo>
                  <a:cubicBezTo>
                    <a:pt x="11" y="394"/>
                    <a:pt x="325" y="706"/>
                    <a:pt x="711" y="706"/>
                  </a:cubicBezTo>
                  <a:cubicBezTo>
                    <a:pt x="1494" y="706"/>
                    <a:pt x="1494" y="706"/>
                    <a:pt x="1494" y="706"/>
                  </a:cubicBezTo>
                  <a:cubicBezTo>
                    <a:pt x="1491" y="321"/>
                    <a:pt x="1178" y="9"/>
                    <a:pt x="792" y="9"/>
                  </a:cubicBezTo>
                  <a:lnTo>
                    <a:pt x="9" y="9"/>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98" name="ïSliḓe"/>
          <p:cNvSpPr/>
          <p:nvPr/>
        </p:nvSpPr>
        <p:spPr bwMode="auto">
          <a:xfrm flipV="1">
            <a:off x="3948112" y="3894137"/>
            <a:ext cx="13477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 name="îšḻîďé"/>
          <p:cNvSpPr/>
          <p:nvPr/>
        </p:nvSpPr>
        <p:spPr bwMode="auto">
          <a:xfrm flipV="1">
            <a:off x="3948112" y="3800475"/>
            <a:ext cx="13477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 name="íşľïḓè"/>
          <p:cNvSpPr/>
          <p:nvPr/>
        </p:nvSpPr>
        <p:spPr bwMode="auto">
          <a:xfrm flipV="1">
            <a:off x="5499099" y="3521074"/>
            <a:ext cx="254000" cy="252413"/>
          </a:xfrm>
          <a:prstGeom prst="ellipse">
            <a:avLst/>
          </a:prstGeom>
          <a:solidFill>
            <a:srgbClr val="FF626C"/>
          </a:solidFill>
          <a:ln>
            <a:noFill/>
          </a:ln>
        </p:spPr>
        <p:txBody>
          <a:bodyPr anchor="ctr"/>
          <a:lstStyle/>
          <a:p>
            <a:pPr algn="ctr"/>
            <a:endParaRPr/>
          </a:p>
        </p:txBody>
      </p:sp>
      <p:sp>
        <p:nvSpPr>
          <p:cNvPr id="101" name="TextBox 54"/>
          <p:cNvSpPr txBox="1"/>
          <p:nvPr/>
        </p:nvSpPr>
        <p:spPr>
          <a:xfrm>
            <a:off x="4011949" y="3955226"/>
            <a:ext cx="1210588" cy="400110"/>
          </a:xfrm>
          <a:prstGeom prst="rect">
            <a:avLst/>
          </a:prstGeom>
          <a:noFill/>
        </p:spPr>
        <p:txBody>
          <a:bodyPr wrap="none" rtlCol="0">
            <a:spAutoFit/>
          </a:bodyPr>
          <a:lstStyle/>
          <a:p>
            <a:pPr defTabSz="1219200"/>
            <a:r>
              <a:rPr lang="zh-CN" altLang="en-US" sz="2000" b="1" dirty="0">
                <a:solidFill>
                  <a:schemeClr val="tx1">
                    <a:lumMod val="85000"/>
                    <a:lumOff val="15000"/>
                  </a:schemeClr>
                </a:solidFill>
                <a:latin typeface="等线" panose="02010600030101010101" charset="-122"/>
              </a:rPr>
              <a:t>标题文本</a:t>
            </a:r>
            <a:endParaRPr lang="en-US" altLang="zh-CN" sz="2000" b="1" dirty="0">
              <a:solidFill>
                <a:schemeClr val="tx1">
                  <a:lumMod val="85000"/>
                  <a:lumOff val="15000"/>
                </a:schemeClr>
              </a:solidFill>
              <a:latin typeface="等线" panose="02010600030101010101" charset="-122"/>
            </a:endParaRPr>
          </a:p>
        </p:txBody>
      </p:sp>
      <p:sp>
        <p:nvSpPr>
          <p:cNvPr id="102" name="Rectangle 60"/>
          <p:cNvSpPr/>
          <p:nvPr/>
        </p:nvSpPr>
        <p:spPr>
          <a:xfrm>
            <a:off x="8946983" y="2001233"/>
            <a:ext cx="2139613" cy="117218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1200" dirty="0">
              <a:solidFill>
                <a:schemeClr val="tx1">
                  <a:lumMod val="75000"/>
                  <a:lumOff val="25000"/>
                </a:schemeClr>
              </a:solidFill>
              <a:latin typeface="+mn-ea"/>
            </a:endParaRPr>
          </a:p>
        </p:txBody>
      </p:sp>
      <p:sp>
        <p:nvSpPr>
          <p:cNvPr id="103" name="Rectangle 60"/>
          <p:cNvSpPr/>
          <p:nvPr/>
        </p:nvSpPr>
        <p:spPr>
          <a:xfrm>
            <a:off x="3632369" y="4922837"/>
            <a:ext cx="2139613" cy="117218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1200" dirty="0">
              <a:solidFill>
                <a:schemeClr val="tx1">
                  <a:lumMod val="75000"/>
                  <a:lumOff val="2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2000"/>
                            </p:stCondLst>
                            <p:childTnLst>
                              <p:par>
                                <p:cTn id="39" presetID="14" presetClass="entr" presetSubtype="10"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randombar(horizontal)">
                                      <p:cBhvr>
                                        <p:cTn id="41" dur="500"/>
                                        <p:tgtEl>
                                          <p:spTgt spid="52"/>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randombar(horizontal)">
                                      <p:cBhvr>
                                        <p:cTn id="44" dur="500"/>
                                        <p:tgtEl>
                                          <p:spTgt spid="53"/>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randombar(horizontal)">
                                      <p:cBhvr>
                                        <p:cTn id="47" dur="500"/>
                                        <p:tgtEl>
                                          <p:spTgt spid="56"/>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3500"/>
                            </p:stCondLst>
                            <p:childTnLst>
                              <p:par>
                                <p:cTn id="61" presetID="14" presetClass="entr" presetSubtype="1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randombar(horizontal)">
                                      <p:cBhvr>
                                        <p:cTn id="63" dur="500"/>
                                        <p:tgtEl>
                                          <p:spTgt spid="91"/>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randombar(horizontal)">
                                      <p:cBhvr>
                                        <p:cTn id="66" dur="500"/>
                                        <p:tgtEl>
                                          <p:spTgt spid="92"/>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randombar(horizontal)">
                                      <p:cBhvr>
                                        <p:cTn id="69" dur="500"/>
                                        <p:tgtEl>
                                          <p:spTgt spid="94"/>
                                        </p:tgtEl>
                                      </p:cBhvr>
                                    </p:animEffect>
                                  </p:childTnLst>
                                </p:cTn>
                              </p:par>
                            </p:childTnLst>
                          </p:cTn>
                        </p:par>
                        <p:par>
                          <p:cTn id="70" fill="hold">
                            <p:stCondLst>
                              <p:cond delay="4000"/>
                            </p:stCondLst>
                            <p:childTnLst>
                              <p:par>
                                <p:cTn id="71" presetID="53" presetClass="entr" presetSubtype="16"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childTnLst>
                          </p:cTn>
                        </p:par>
                        <p:par>
                          <p:cTn id="82" fill="hold">
                            <p:stCondLst>
                              <p:cond delay="5000"/>
                            </p:stCondLst>
                            <p:childTnLst>
                              <p:par>
                                <p:cTn id="83" presetID="14" presetClass="entr" presetSubtype="10"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randombar(horizontal)">
                                      <p:cBhvr>
                                        <p:cTn id="85" dur="500"/>
                                        <p:tgtEl>
                                          <p:spTgt spid="42"/>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randombar(horizontal)">
                                      <p:cBhvr>
                                        <p:cTn id="88" dur="500"/>
                                        <p:tgtEl>
                                          <p:spTgt spid="43"/>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randombar(horizontal)">
                                      <p:cBhvr>
                                        <p:cTn id="91" dur="500"/>
                                        <p:tgtEl>
                                          <p:spTgt spid="58"/>
                                        </p:tgtEl>
                                      </p:cBhvr>
                                    </p:animEffect>
                                  </p:childTnLst>
                                </p:cTn>
                              </p:par>
                            </p:childTnLst>
                          </p:cTn>
                        </p:par>
                        <p:par>
                          <p:cTn id="92" fill="hold">
                            <p:stCondLst>
                              <p:cond delay="5500"/>
                            </p:stCondLst>
                            <p:childTnLst>
                              <p:par>
                                <p:cTn id="93" presetID="53" presetClass="entr" presetSubtype="1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p:cTn id="95" dur="500" fill="hold"/>
                                        <p:tgtEl>
                                          <p:spTgt spid="8"/>
                                        </p:tgtEl>
                                        <p:attrNameLst>
                                          <p:attrName>ppt_w</p:attrName>
                                        </p:attrNameLst>
                                      </p:cBhvr>
                                      <p:tavLst>
                                        <p:tav tm="0">
                                          <p:val>
                                            <p:fltVal val="0"/>
                                          </p:val>
                                        </p:tav>
                                        <p:tav tm="100000">
                                          <p:val>
                                            <p:strVal val="#ppt_w"/>
                                          </p:val>
                                        </p:tav>
                                      </p:tavLst>
                                    </p:anim>
                                    <p:anim calcmode="lin" valueType="num">
                                      <p:cBhvr>
                                        <p:cTn id="96" dur="500" fill="hold"/>
                                        <p:tgtEl>
                                          <p:spTgt spid="8"/>
                                        </p:tgtEl>
                                        <p:attrNameLst>
                                          <p:attrName>ppt_h</p:attrName>
                                        </p:attrNameLst>
                                      </p:cBhvr>
                                      <p:tavLst>
                                        <p:tav tm="0">
                                          <p:val>
                                            <p:fltVal val="0"/>
                                          </p:val>
                                        </p:tav>
                                        <p:tav tm="100000">
                                          <p:val>
                                            <p:strVal val="#ppt_h"/>
                                          </p:val>
                                        </p:tav>
                                      </p:tavLst>
                                    </p:anim>
                                    <p:animEffect transition="in" filter="fade">
                                      <p:cBhvr>
                                        <p:cTn id="97" dur="500"/>
                                        <p:tgtEl>
                                          <p:spTgt spid="8"/>
                                        </p:tgtEl>
                                      </p:cBhvr>
                                    </p:animEffect>
                                  </p:childTnLst>
                                </p:cTn>
                              </p:par>
                            </p:childTnLst>
                          </p:cTn>
                        </p:par>
                        <p:par>
                          <p:cTn id="98" fill="hold">
                            <p:stCondLst>
                              <p:cond delay="6000"/>
                            </p:stCondLst>
                            <p:childTnLst>
                              <p:par>
                                <p:cTn id="99" presetID="53" presetClass="entr" presetSubtype="16" fill="hold" grpId="0" nodeType="afterEffect">
                                  <p:stCondLst>
                                    <p:cond delay="0"/>
                                  </p:stCondLst>
                                  <p:childTnLst>
                                    <p:set>
                                      <p:cBhvr>
                                        <p:cTn id="100" dur="1" fill="hold">
                                          <p:stCondLst>
                                            <p:cond delay="0"/>
                                          </p:stCondLst>
                                        </p:cTn>
                                        <p:tgtEl>
                                          <p:spTgt spid="100"/>
                                        </p:tgtEl>
                                        <p:attrNameLst>
                                          <p:attrName>style.visibility</p:attrName>
                                        </p:attrNameLst>
                                      </p:cBhvr>
                                      <p:to>
                                        <p:strVal val="visible"/>
                                      </p:to>
                                    </p:set>
                                    <p:anim calcmode="lin" valueType="num">
                                      <p:cBhvr>
                                        <p:cTn id="101" dur="500" fill="hold"/>
                                        <p:tgtEl>
                                          <p:spTgt spid="100"/>
                                        </p:tgtEl>
                                        <p:attrNameLst>
                                          <p:attrName>ppt_w</p:attrName>
                                        </p:attrNameLst>
                                      </p:cBhvr>
                                      <p:tavLst>
                                        <p:tav tm="0">
                                          <p:val>
                                            <p:fltVal val="0"/>
                                          </p:val>
                                        </p:tav>
                                        <p:tav tm="100000">
                                          <p:val>
                                            <p:strVal val="#ppt_w"/>
                                          </p:val>
                                        </p:tav>
                                      </p:tavLst>
                                    </p:anim>
                                    <p:anim calcmode="lin" valueType="num">
                                      <p:cBhvr>
                                        <p:cTn id="102" dur="500" fill="hold"/>
                                        <p:tgtEl>
                                          <p:spTgt spid="100"/>
                                        </p:tgtEl>
                                        <p:attrNameLst>
                                          <p:attrName>ppt_h</p:attrName>
                                        </p:attrNameLst>
                                      </p:cBhvr>
                                      <p:tavLst>
                                        <p:tav tm="0">
                                          <p:val>
                                            <p:fltVal val="0"/>
                                          </p:val>
                                        </p:tav>
                                        <p:tav tm="100000">
                                          <p:val>
                                            <p:strVal val="#ppt_h"/>
                                          </p:val>
                                        </p:tav>
                                      </p:tavLst>
                                    </p:anim>
                                    <p:animEffect transition="in" filter="fade">
                                      <p:cBhvr>
                                        <p:cTn id="103" dur="500"/>
                                        <p:tgtEl>
                                          <p:spTgt spid="100"/>
                                        </p:tgtEl>
                                      </p:cBhvr>
                                    </p:animEffect>
                                  </p:childTnLst>
                                </p:cTn>
                              </p:par>
                            </p:childTnLst>
                          </p:cTn>
                        </p:par>
                        <p:par>
                          <p:cTn id="104" fill="hold">
                            <p:stCondLst>
                              <p:cond delay="6500"/>
                            </p:stCondLst>
                            <p:childTnLst>
                              <p:par>
                                <p:cTn id="105" presetID="14" presetClass="entr" presetSubtype="10" fill="hold" grpId="0" nodeType="afterEffect">
                                  <p:stCondLst>
                                    <p:cond delay="0"/>
                                  </p:stCondLst>
                                  <p:childTnLst>
                                    <p:set>
                                      <p:cBhvr>
                                        <p:cTn id="106" dur="1" fill="hold">
                                          <p:stCondLst>
                                            <p:cond delay="0"/>
                                          </p:stCondLst>
                                        </p:cTn>
                                        <p:tgtEl>
                                          <p:spTgt spid="98"/>
                                        </p:tgtEl>
                                        <p:attrNameLst>
                                          <p:attrName>style.visibility</p:attrName>
                                        </p:attrNameLst>
                                      </p:cBhvr>
                                      <p:to>
                                        <p:strVal val="visible"/>
                                      </p:to>
                                    </p:set>
                                    <p:animEffect transition="in" filter="randombar(horizontal)">
                                      <p:cBhvr>
                                        <p:cTn id="107" dur="500"/>
                                        <p:tgtEl>
                                          <p:spTgt spid="98"/>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99"/>
                                        </p:tgtEl>
                                        <p:attrNameLst>
                                          <p:attrName>style.visibility</p:attrName>
                                        </p:attrNameLst>
                                      </p:cBhvr>
                                      <p:to>
                                        <p:strVal val="visible"/>
                                      </p:to>
                                    </p:set>
                                    <p:animEffect transition="in" filter="randombar(horizontal)">
                                      <p:cBhvr>
                                        <p:cTn id="110" dur="500"/>
                                        <p:tgtEl>
                                          <p:spTgt spid="99"/>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101"/>
                                        </p:tgtEl>
                                        <p:attrNameLst>
                                          <p:attrName>style.visibility</p:attrName>
                                        </p:attrNameLst>
                                      </p:cBhvr>
                                      <p:to>
                                        <p:strVal val="visible"/>
                                      </p:to>
                                    </p:set>
                                    <p:animEffect transition="in" filter="randombar(horizontal)">
                                      <p:cBhvr>
                                        <p:cTn id="113" dur="500"/>
                                        <p:tgtEl>
                                          <p:spTgt spid="101"/>
                                        </p:tgtEl>
                                      </p:cBhvr>
                                    </p:animEffect>
                                  </p:childTnLst>
                                </p:cTn>
                              </p:par>
                            </p:childTnLst>
                          </p:cTn>
                        </p:par>
                        <p:par>
                          <p:cTn id="114" fill="hold">
                            <p:stCondLst>
                              <p:cond delay="7000"/>
                            </p:stCondLst>
                            <p:childTnLst>
                              <p:par>
                                <p:cTn id="115" presetID="10" presetClass="entr" presetSubtype="0" fill="hold" grpId="0" nodeType="after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500"/>
                                        <p:tgtEl>
                                          <p:spTgt spid="5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02"/>
                                        </p:tgtEl>
                                        <p:attrNameLst>
                                          <p:attrName>style.visibility</p:attrName>
                                        </p:attrNameLst>
                                      </p:cBhvr>
                                      <p:to>
                                        <p:strVal val="visible"/>
                                      </p:to>
                                    </p:set>
                                    <p:animEffect transition="in" filter="fade">
                                      <p:cBhvr>
                                        <p:cTn id="120" dur="500"/>
                                        <p:tgtEl>
                                          <p:spTgt spid="10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03"/>
                                        </p:tgtEl>
                                        <p:attrNameLst>
                                          <p:attrName>style.visibility</p:attrName>
                                        </p:attrNameLst>
                                      </p:cBhvr>
                                      <p:to>
                                        <p:strVal val="visible"/>
                                      </p:to>
                                    </p:set>
                                    <p:animEffect transition="in" filter="fade">
                                      <p:cBhvr>
                                        <p:cTn id="12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animBg="1"/>
      <p:bldP spid="53" grpId="0" animBg="1"/>
      <p:bldP spid="54" grpId="0" animBg="1"/>
      <p:bldP spid="56" grpId="0"/>
      <p:bldP spid="57" grpId="0"/>
      <p:bldP spid="42" grpId="0" animBg="1"/>
      <p:bldP spid="43" grpId="0" animBg="1"/>
      <p:bldP spid="44" grpId="0" animBg="1"/>
      <p:bldP spid="58" grpId="0"/>
      <p:bldP spid="59" grpId="0"/>
      <p:bldP spid="91" grpId="0" animBg="1"/>
      <p:bldP spid="92" grpId="0" animBg="1"/>
      <p:bldP spid="93" grpId="0" animBg="1"/>
      <p:bldP spid="94" grpId="0"/>
      <p:bldP spid="98" grpId="0" animBg="1"/>
      <p:bldP spid="99" grpId="0" animBg="1"/>
      <p:bldP spid="100" grpId="0" animBg="1"/>
      <p:bldP spid="101" grpId="0"/>
      <p:bldP spid="102" grpId="0"/>
      <p:bldP spid="1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工作经验总结</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3"/>
          <a:stretch>
            <a:fillRect/>
          </a:stretch>
        </p:blipFill>
        <p:spPr>
          <a:xfrm>
            <a:off x="4314825" y="597280"/>
            <a:ext cx="171450" cy="171450"/>
          </a:xfrm>
          <a:prstGeom prst="rect">
            <a:avLst/>
          </a:prstGeom>
        </p:spPr>
      </p:pic>
      <p:pic>
        <p:nvPicPr>
          <p:cNvPr id="16" name="图形 15"/>
          <p:cNvPicPr>
            <a:picLocks noChangeAspect="1"/>
          </p:cNvPicPr>
          <p:nvPr/>
        </p:nvPicPr>
        <p:blipFill>
          <a:blip r:embed="rId3"/>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p:cNvPicPr>
            <a:picLocks noChangeAspect="1"/>
          </p:cNvPicPr>
          <p:nvPr/>
        </p:nvPicPr>
        <p:blipFill>
          <a:blip r:embed="rId4"/>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
        <p:nvSpPr>
          <p:cNvPr id="202" name="矩形 201"/>
          <p:cNvSpPr/>
          <p:nvPr/>
        </p:nvSpPr>
        <p:spPr>
          <a:xfrm>
            <a:off x="1503449" y="1916011"/>
            <a:ext cx="1680907" cy="2307772"/>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3" name="矩形 202"/>
          <p:cNvSpPr/>
          <p:nvPr/>
        </p:nvSpPr>
        <p:spPr>
          <a:xfrm>
            <a:off x="3184356" y="1916011"/>
            <a:ext cx="2383095" cy="230777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4" name="矩形 203"/>
          <p:cNvSpPr/>
          <p:nvPr/>
        </p:nvSpPr>
        <p:spPr>
          <a:xfrm>
            <a:off x="6670535" y="1916011"/>
            <a:ext cx="1680907" cy="2307772"/>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5" name="矩形 204"/>
          <p:cNvSpPr/>
          <p:nvPr/>
        </p:nvSpPr>
        <p:spPr>
          <a:xfrm>
            <a:off x="8351441" y="1916011"/>
            <a:ext cx="2383095" cy="230777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6" name="Title 20"/>
          <p:cNvSpPr txBox="1"/>
          <p:nvPr/>
        </p:nvSpPr>
        <p:spPr>
          <a:xfrm>
            <a:off x="3515203" y="2313114"/>
            <a:ext cx="1769217" cy="656462"/>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135" b="1" dirty="0">
                <a:solidFill>
                  <a:schemeClr val="bg1"/>
                </a:solidFill>
                <a:latin typeface="+mn-ea"/>
                <a:ea typeface="+mn-ea"/>
                <a:cs typeface="Lato Regular"/>
              </a:rPr>
              <a:t>存在问题</a:t>
            </a:r>
            <a:endParaRPr lang="en-US" altLang="zh-CN" sz="2135" b="1" dirty="0">
              <a:solidFill>
                <a:schemeClr val="bg1"/>
              </a:solidFill>
              <a:latin typeface="+mn-ea"/>
              <a:ea typeface="+mn-ea"/>
              <a:cs typeface="Lato Regular"/>
            </a:endParaRPr>
          </a:p>
          <a:p>
            <a:r>
              <a:rPr lang="en-US" altLang="zh-CN" sz="2135" b="1" dirty="0">
                <a:solidFill>
                  <a:schemeClr val="bg1"/>
                </a:solidFill>
                <a:latin typeface="+mn-ea"/>
                <a:ea typeface="+mn-ea"/>
                <a:cs typeface="Lato Regular"/>
              </a:rPr>
              <a:t>……</a:t>
            </a:r>
            <a:endParaRPr lang="zh-CN" altLang="en-US" sz="2135" b="1" dirty="0">
              <a:solidFill>
                <a:schemeClr val="bg1"/>
              </a:solidFill>
              <a:latin typeface="+mn-ea"/>
              <a:ea typeface="+mn-ea"/>
              <a:cs typeface="Lato Regular"/>
            </a:endParaRPr>
          </a:p>
        </p:txBody>
      </p:sp>
      <p:sp>
        <p:nvSpPr>
          <p:cNvPr id="207" name="Title 20"/>
          <p:cNvSpPr txBox="1"/>
          <p:nvPr/>
        </p:nvSpPr>
        <p:spPr>
          <a:xfrm>
            <a:off x="3398745" y="2903711"/>
            <a:ext cx="2002132" cy="1014995"/>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335" dirty="0">
                <a:solidFill>
                  <a:schemeClr val="bg1"/>
                </a:solidFill>
                <a:latin typeface="+mn-ea"/>
                <a:ea typeface="+mn-ea"/>
              </a:rPr>
              <a:t>这里可以添加主要内容这里可以添加主要内容这里可以添加主要内容</a:t>
            </a:r>
            <a:endParaRPr lang="en-US" altLang="zh-CN" sz="1335" dirty="0">
              <a:solidFill>
                <a:schemeClr val="bg1"/>
              </a:solidFill>
              <a:latin typeface="+mn-ea"/>
              <a:ea typeface="+mn-ea"/>
            </a:endParaRPr>
          </a:p>
        </p:txBody>
      </p:sp>
      <p:sp>
        <p:nvSpPr>
          <p:cNvPr id="208" name="Title 20"/>
          <p:cNvSpPr txBox="1"/>
          <p:nvPr/>
        </p:nvSpPr>
        <p:spPr>
          <a:xfrm>
            <a:off x="8633899" y="2313114"/>
            <a:ext cx="1769217" cy="656462"/>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135" b="1" dirty="0">
                <a:solidFill>
                  <a:schemeClr val="bg1"/>
                </a:solidFill>
                <a:latin typeface="+mn-ea"/>
                <a:ea typeface="+mn-ea"/>
                <a:cs typeface="Lato Regular"/>
              </a:rPr>
              <a:t>改进措施</a:t>
            </a:r>
            <a:endParaRPr lang="en-US" altLang="zh-CN" sz="2135" b="1" dirty="0">
              <a:solidFill>
                <a:schemeClr val="bg1"/>
              </a:solidFill>
              <a:latin typeface="+mn-ea"/>
              <a:ea typeface="+mn-ea"/>
              <a:cs typeface="Lato Regular"/>
            </a:endParaRPr>
          </a:p>
          <a:p>
            <a:r>
              <a:rPr lang="en-US" altLang="zh-CN" sz="2135" b="1" dirty="0">
                <a:solidFill>
                  <a:schemeClr val="bg1"/>
                </a:solidFill>
                <a:latin typeface="+mn-ea"/>
                <a:ea typeface="+mn-ea"/>
                <a:cs typeface="Lato Regular"/>
              </a:rPr>
              <a:t>……</a:t>
            </a:r>
            <a:endParaRPr lang="zh-CN" altLang="en-US" sz="2135" b="1" dirty="0">
              <a:solidFill>
                <a:schemeClr val="bg1"/>
              </a:solidFill>
              <a:latin typeface="+mn-ea"/>
              <a:ea typeface="+mn-ea"/>
              <a:cs typeface="Lato Regular"/>
            </a:endParaRPr>
          </a:p>
        </p:txBody>
      </p:sp>
      <p:sp>
        <p:nvSpPr>
          <p:cNvPr id="209" name="Title 20"/>
          <p:cNvSpPr txBox="1"/>
          <p:nvPr/>
        </p:nvSpPr>
        <p:spPr>
          <a:xfrm>
            <a:off x="8517441" y="2903711"/>
            <a:ext cx="2002132" cy="1014995"/>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335" dirty="0">
                <a:solidFill>
                  <a:schemeClr val="bg1"/>
                </a:solidFill>
                <a:latin typeface="+mn-ea"/>
                <a:ea typeface="+mn-ea"/>
              </a:rPr>
              <a:t>这里可以添加主要内容这里可以添加主要内容这里可以添加主要内容</a:t>
            </a:r>
            <a:endParaRPr lang="en-US" altLang="zh-CN" sz="1335" dirty="0">
              <a:solidFill>
                <a:schemeClr val="bg1"/>
              </a:solidFill>
              <a:latin typeface="+mn-ea"/>
              <a:ea typeface="+mn-ea"/>
            </a:endParaRPr>
          </a:p>
        </p:txBody>
      </p:sp>
      <p:sp>
        <p:nvSpPr>
          <p:cNvPr id="210" name="Title 20"/>
          <p:cNvSpPr txBox="1"/>
          <p:nvPr/>
        </p:nvSpPr>
        <p:spPr>
          <a:xfrm>
            <a:off x="1503451" y="4719624"/>
            <a:ext cx="1895295" cy="369332"/>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381000" indent="-381000" algn="l">
              <a:buFont typeface="Wingdings" panose="05000000000000000000" pitchFamily="2" charset="2"/>
              <a:buChar char="n"/>
            </a:pPr>
            <a:r>
              <a:rPr lang="zh-CN" altLang="en-US" sz="2400" b="1" dirty="0">
                <a:solidFill>
                  <a:schemeClr val="tx1">
                    <a:lumMod val="85000"/>
                    <a:lumOff val="15000"/>
                  </a:schemeClr>
                </a:solidFill>
                <a:latin typeface="+mn-ea"/>
                <a:ea typeface="+mn-ea"/>
                <a:cs typeface="Lato Regular"/>
              </a:rPr>
              <a:t>经验总结</a:t>
            </a:r>
          </a:p>
        </p:txBody>
      </p:sp>
      <p:sp>
        <p:nvSpPr>
          <p:cNvPr id="211" name="Title 20"/>
          <p:cNvSpPr txBox="1"/>
          <p:nvPr/>
        </p:nvSpPr>
        <p:spPr>
          <a:xfrm>
            <a:off x="1514587" y="4993467"/>
            <a:ext cx="10073539" cy="1014995"/>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335" dirty="0">
                <a:solidFill>
                  <a:schemeClr val="tx1">
                    <a:lumMod val="75000"/>
                    <a:lumOff val="25000"/>
                  </a:schemeClr>
                </a:solidFill>
                <a:latin typeface="+mn-ea"/>
                <a:ea typeface="+mn-ea"/>
              </a:rPr>
              <a:t>这里可以添加主要内容这里可以添加主要内容这里可以添加主要内容</a:t>
            </a:r>
            <a:r>
              <a:rPr lang="zh-CN" altLang="en-US" sz="1335" dirty="0">
                <a:solidFill>
                  <a:schemeClr val="tx1">
                    <a:lumMod val="75000"/>
                    <a:lumOff val="25000"/>
                  </a:schemeClr>
                </a:solidFill>
                <a:latin typeface="+mn-ea"/>
              </a:rPr>
              <a:t>这里可以添加主要内容这里可以添加主要内容这里可以添加主要内容这里可以添加主要内容这里可以添加主要内容这里可以添加主要内容这里可以添加主要内容这里可以添加主要内容这里可以添加主要内容这里可以添加主要内容这里可以添加主要内容这里可以添加主要内容</a:t>
            </a:r>
            <a:endParaRPr lang="en-US" altLang="zh-CN" sz="1335" dirty="0">
              <a:solidFill>
                <a:schemeClr val="tx1">
                  <a:lumMod val="75000"/>
                  <a:lumOff val="25000"/>
                </a:schemeClr>
              </a:solidFill>
              <a:latin typeface="+mn-ea"/>
            </a:endParaRPr>
          </a:p>
        </p:txBody>
      </p:sp>
      <p:sp>
        <p:nvSpPr>
          <p:cNvPr id="213" name="图文框 212"/>
          <p:cNvSpPr/>
          <p:nvPr/>
        </p:nvSpPr>
        <p:spPr>
          <a:xfrm>
            <a:off x="1514587" y="1806633"/>
            <a:ext cx="4147177" cy="2547588"/>
          </a:xfrm>
          <a:prstGeom prst="frame">
            <a:avLst>
              <a:gd name="adj1" fmla="val 512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4" name="图文框 213"/>
          <p:cNvSpPr/>
          <p:nvPr/>
        </p:nvSpPr>
        <p:spPr>
          <a:xfrm>
            <a:off x="6591209" y="1806633"/>
            <a:ext cx="4147177" cy="2547588"/>
          </a:xfrm>
          <a:prstGeom prst="frame">
            <a:avLst>
              <a:gd name="adj1" fmla="val 512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203"/>
                                        </p:tgtEl>
                                        <p:attrNameLst>
                                          <p:attrName>style.visibility</p:attrName>
                                        </p:attrNameLst>
                                      </p:cBhvr>
                                      <p:to>
                                        <p:strVal val="visible"/>
                                      </p:to>
                                    </p:set>
                                    <p:animEffect transition="in" filter="randombar(horizontal)">
                                      <p:cBhvr>
                                        <p:cTn id="29" dur="500"/>
                                        <p:tgtEl>
                                          <p:spTgt spid="20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02"/>
                                        </p:tgtEl>
                                        <p:attrNameLst>
                                          <p:attrName>style.visibility</p:attrName>
                                        </p:attrNameLst>
                                      </p:cBhvr>
                                      <p:to>
                                        <p:strVal val="visible"/>
                                      </p:to>
                                    </p:set>
                                    <p:animEffect transition="in" filter="randombar(horizontal)">
                                      <p:cBhvr>
                                        <p:cTn id="32" dur="500"/>
                                        <p:tgtEl>
                                          <p:spTgt spid="20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Effect transition="in" filter="randombar(horizontal)">
                                      <p:cBhvr>
                                        <p:cTn id="35" dur="500"/>
                                        <p:tgtEl>
                                          <p:spTgt spid="213"/>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06"/>
                                        </p:tgtEl>
                                        <p:attrNameLst>
                                          <p:attrName>style.visibility</p:attrName>
                                        </p:attrNameLst>
                                      </p:cBhvr>
                                      <p:to>
                                        <p:strVal val="visible"/>
                                      </p:to>
                                    </p:set>
                                    <p:animEffect transition="in" filter="fade">
                                      <p:cBhvr>
                                        <p:cTn id="39" dur="500"/>
                                        <p:tgtEl>
                                          <p:spTgt spid="20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7"/>
                                        </p:tgtEl>
                                        <p:attrNameLst>
                                          <p:attrName>style.visibility</p:attrName>
                                        </p:attrNameLst>
                                      </p:cBhvr>
                                      <p:to>
                                        <p:strVal val="visible"/>
                                      </p:to>
                                    </p:set>
                                    <p:animEffect transition="in" filter="fade">
                                      <p:cBhvr>
                                        <p:cTn id="42" dur="500"/>
                                        <p:tgtEl>
                                          <p:spTgt spid="207"/>
                                        </p:tgtEl>
                                      </p:cBhvr>
                                    </p:animEffect>
                                  </p:childTnLst>
                                </p:cTn>
                              </p:par>
                            </p:childTnLst>
                          </p:cTn>
                        </p:par>
                        <p:par>
                          <p:cTn id="43" fill="hold">
                            <p:stCondLst>
                              <p:cond delay="2000"/>
                            </p:stCondLst>
                            <p:childTnLst>
                              <p:par>
                                <p:cTn id="44" presetID="14" presetClass="entr" presetSubtype="10" fill="hold" grpId="0" nodeType="afterEffect">
                                  <p:stCondLst>
                                    <p:cond delay="0"/>
                                  </p:stCondLst>
                                  <p:childTnLst>
                                    <p:set>
                                      <p:cBhvr>
                                        <p:cTn id="45" dur="1" fill="hold">
                                          <p:stCondLst>
                                            <p:cond delay="0"/>
                                          </p:stCondLst>
                                        </p:cTn>
                                        <p:tgtEl>
                                          <p:spTgt spid="204"/>
                                        </p:tgtEl>
                                        <p:attrNameLst>
                                          <p:attrName>style.visibility</p:attrName>
                                        </p:attrNameLst>
                                      </p:cBhvr>
                                      <p:to>
                                        <p:strVal val="visible"/>
                                      </p:to>
                                    </p:set>
                                    <p:animEffect transition="in" filter="randombar(horizontal)">
                                      <p:cBhvr>
                                        <p:cTn id="46" dur="500"/>
                                        <p:tgtEl>
                                          <p:spTgt spid="20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05"/>
                                        </p:tgtEl>
                                        <p:attrNameLst>
                                          <p:attrName>style.visibility</p:attrName>
                                        </p:attrNameLst>
                                      </p:cBhvr>
                                      <p:to>
                                        <p:strVal val="visible"/>
                                      </p:to>
                                    </p:set>
                                    <p:animEffect transition="in" filter="randombar(horizontal)">
                                      <p:cBhvr>
                                        <p:cTn id="49" dur="500"/>
                                        <p:tgtEl>
                                          <p:spTgt spid="20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14"/>
                                        </p:tgtEl>
                                        <p:attrNameLst>
                                          <p:attrName>style.visibility</p:attrName>
                                        </p:attrNameLst>
                                      </p:cBhvr>
                                      <p:to>
                                        <p:strVal val="visible"/>
                                      </p:to>
                                    </p:set>
                                    <p:animEffect transition="in" filter="randombar(horizontal)">
                                      <p:cBhvr>
                                        <p:cTn id="52" dur="500"/>
                                        <p:tgtEl>
                                          <p:spTgt spid="214"/>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Effect transition="in" filter="fade">
                                      <p:cBhvr>
                                        <p:cTn id="56" dur="500"/>
                                        <p:tgtEl>
                                          <p:spTgt spid="20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9"/>
                                        </p:tgtEl>
                                        <p:attrNameLst>
                                          <p:attrName>style.visibility</p:attrName>
                                        </p:attrNameLst>
                                      </p:cBhvr>
                                      <p:to>
                                        <p:strVal val="visible"/>
                                      </p:to>
                                    </p:set>
                                    <p:animEffect transition="in" filter="fade">
                                      <p:cBhvr>
                                        <p:cTn id="59" dur="500"/>
                                        <p:tgtEl>
                                          <p:spTgt spid="209"/>
                                        </p:tgtEl>
                                      </p:cBhvr>
                                    </p:animEffect>
                                  </p:childTnLst>
                                </p:cTn>
                              </p:par>
                            </p:childTnLst>
                          </p:cTn>
                        </p:par>
                        <p:par>
                          <p:cTn id="60" fill="hold">
                            <p:stCondLst>
                              <p:cond delay="3000"/>
                            </p:stCondLst>
                            <p:childTnLst>
                              <p:par>
                                <p:cTn id="61" presetID="14" presetClass="entr" presetSubtype="10" fill="hold" grpId="0" nodeType="afterEffect">
                                  <p:stCondLst>
                                    <p:cond delay="0"/>
                                  </p:stCondLst>
                                  <p:childTnLst>
                                    <p:set>
                                      <p:cBhvr>
                                        <p:cTn id="62" dur="1" fill="hold">
                                          <p:stCondLst>
                                            <p:cond delay="0"/>
                                          </p:stCondLst>
                                        </p:cTn>
                                        <p:tgtEl>
                                          <p:spTgt spid="210"/>
                                        </p:tgtEl>
                                        <p:attrNameLst>
                                          <p:attrName>style.visibility</p:attrName>
                                        </p:attrNameLst>
                                      </p:cBhvr>
                                      <p:to>
                                        <p:strVal val="visible"/>
                                      </p:to>
                                    </p:set>
                                    <p:animEffect transition="in" filter="randombar(horizontal)">
                                      <p:cBhvr>
                                        <p:cTn id="63" dur="500"/>
                                        <p:tgtEl>
                                          <p:spTgt spid="21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11"/>
                                        </p:tgtEl>
                                        <p:attrNameLst>
                                          <p:attrName>style.visibility</p:attrName>
                                        </p:attrNameLst>
                                      </p:cBhvr>
                                      <p:to>
                                        <p:strVal val="visible"/>
                                      </p:to>
                                    </p:set>
                                    <p:animEffect transition="in" filter="randombar(horizontal)">
                                      <p:cBhvr>
                                        <p:cTn id="66"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2" grpId="0" animBg="1"/>
      <p:bldP spid="203" grpId="0" animBg="1"/>
      <p:bldP spid="204" grpId="0" animBg="1"/>
      <p:bldP spid="205" grpId="0" animBg="1"/>
      <p:bldP spid="206" grpId="0"/>
      <p:bldP spid="207" grpId="0"/>
      <p:bldP spid="208" grpId="0"/>
      <p:bldP spid="209" grpId="0"/>
      <p:bldP spid="210" grpId="0"/>
      <p:bldP spid="211" grpId="0"/>
      <p:bldP spid="213" grpId="0" animBg="1"/>
      <p:bldP spid="2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形 51"/>
          <p:cNvPicPr>
            <a:picLocks noChangeAspect="1"/>
          </p:cNvPicPr>
          <p:nvPr/>
        </p:nvPicPr>
        <p:blipFill>
          <a:blip r:embed="rId3"/>
          <a:stretch>
            <a:fillRect/>
          </a:stretch>
        </p:blipFill>
        <p:spPr>
          <a:xfrm flipH="1" flipV="1">
            <a:off x="59107" y="4827095"/>
            <a:ext cx="1870413" cy="1956409"/>
          </a:xfrm>
          <a:prstGeom prst="rect">
            <a:avLst/>
          </a:prstGeom>
        </p:spPr>
      </p:pic>
      <p:pic>
        <p:nvPicPr>
          <p:cNvPr id="53" name="图形 52"/>
          <p:cNvPicPr>
            <a:picLocks noChangeAspect="1"/>
          </p:cNvPicPr>
          <p:nvPr/>
        </p:nvPicPr>
        <p:blipFill>
          <a:blip r:embed="rId4"/>
          <a:stretch>
            <a:fillRect/>
          </a:stretch>
        </p:blipFill>
        <p:spPr>
          <a:xfrm>
            <a:off x="10051181" y="40578"/>
            <a:ext cx="2065140" cy="1630373"/>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695" t="13963" r="15432" b="9410"/>
          <a:stretch>
            <a:fillRect/>
          </a:stretch>
        </p:blipFill>
        <p:spPr>
          <a:xfrm rot="5400000">
            <a:off x="2925434" y="-1362528"/>
            <a:ext cx="6195993" cy="9583056"/>
          </a:xfrm>
          <a:prstGeom prst="rect">
            <a:avLst/>
          </a:prstGeom>
          <a:effectLst>
            <a:outerShdw blurRad="152400" dist="76200" dir="5400000" algn="t" rotWithShape="0">
              <a:prstClr val="black">
                <a:alpha val="40000"/>
              </a:prstClr>
            </a:outerShdw>
          </a:effectLst>
        </p:spPr>
      </p:pic>
      <p:sp>
        <p:nvSpPr>
          <p:cNvPr id="14" name="文本框 13"/>
          <p:cNvSpPr txBox="1"/>
          <p:nvPr/>
        </p:nvSpPr>
        <p:spPr>
          <a:xfrm>
            <a:off x="1244600" y="3157664"/>
            <a:ext cx="9702800" cy="1569660"/>
          </a:xfrm>
          <a:prstGeom prst="rect">
            <a:avLst/>
          </a:prstGeom>
          <a:noFill/>
        </p:spPr>
        <p:txBody>
          <a:bodyPr wrap="square" rtlCol="0">
            <a:spAutoFit/>
          </a:bodyPr>
          <a:lstStyle/>
          <a:p>
            <a:pPr algn="ctr"/>
            <a:r>
              <a:rPr lang="zh-CN" altLang="en-US" sz="9600" b="1" spc="-150" dirty="0">
                <a:solidFill>
                  <a:schemeClr val="tx1">
                    <a:lumMod val="75000"/>
                    <a:lumOff val="25000"/>
                  </a:schemeClr>
                </a:solidFill>
                <a:latin typeface="方正手迹-小欢卡通体" panose="02000500000000000000" pitchFamily="2" charset="-122"/>
                <a:ea typeface="方正手迹-小欢卡通体" panose="02000500000000000000" pitchFamily="2" charset="-122"/>
              </a:rPr>
              <a:t>未来</a:t>
            </a:r>
            <a:r>
              <a:rPr lang="zh-CN" altLang="en-US" sz="9600" b="1" spc="-150" dirty="0">
                <a:solidFill>
                  <a:srgbClr val="60A8AF"/>
                </a:solidFill>
                <a:latin typeface="方正手迹-小欢卡通体" panose="02000500000000000000" pitchFamily="2" charset="-122"/>
                <a:ea typeface="方正手迹-小欢卡通体" panose="02000500000000000000" pitchFamily="2" charset="-122"/>
              </a:rPr>
              <a:t>工</a:t>
            </a:r>
            <a:r>
              <a:rPr lang="zh-CN" altLang="en-US" sz="9600" b="1" spc="-150" dirty="0">
                <a:solidFill>
                  <a:srgbClr val="FF626C"/>
                </a:solidFill>
                <a:latin typeface="方正手迹-小欢卡通体" panose="02000500000000000000" pitchFamily="2" charset="-122"/>
                <a:ea typeface="方正手迹-小欢卡通体" panose="02000500000000000000" pitchFamily="2" charset="-122"/>
              </a:rPr>
              <a:t>作</a:t>
            </a:r>
            <a:r>
              <a:rPr lang="zh-CN" altLang="en-US" sz="9600" b="1" spc="-150" dirty="0">
                <a:solidFill>
                  <a:srgbClr val="00456B"/>
                </a:solidFill>
                <a:latin typeface="方正手迹-小欢卡通体" panose="02000500000000000000" pitchFamily="2" charset="-122"/>
                <a:ea typeface="方正手迹-小欢卡通体" panose="02000500000000000000" pitchFamily="2" charset="-122"/>
              </a:rPr>
              <a:t>计</a:t>
            </a:r>
            <a:r>
              <a:rPr lang="zh-CN" altLang="en-US" sz="9600" b="1" spc="-150" dirty="0">
                <a:solidFill>
                  <a:srgbClr val="FFC73E"/>
                </a:solidFill>
                <a:latin typeface="方正手迹-小欢卡通体" panose="02000500000000000000" pitchFamily="2" charset="-122"/>
                <a:ea typeface="方正手迹-小欢卡通体" panose="02000500000000000000" pitchFamily="2" charset="-122"/>
              </a:rPr>
              <a:t>划</a:t>
            </a:r>
            <a:endParaRPr lang="zh-CN" altLang="en-US" sz="7200" b="1" spc="-150" dirty="0">
              <a:solidFill>
                <a:srgbClr val="FFC73E"/>
              </a:solidFill>
              <a:latin typeface="方正手迹-小欢卡通体" panose="02000500000000000000" pitchFamily="2" charset="-122"/>
              <a:ea typeface="方正手迹-小欢卡通体" panose="02000500000000000000" pitchFamily="2" charset="-122"/>
            </a:endParaRPr>
          </a:p>
        </p:txBody>
      </p:sp>
      <p:grpSp>
        <p:nvGrpSpPr>
          <p:cNvPr id="2" name="组合 1"/>
          <p:cNvGrpSpPr/>
          <p:nvPr/>
        </p:nvGrpSpPr>
        <p:grpSpPr>
          <a:xfrm>
            <a:off x="4926015" y="4766828"/>
            <a:ext cx="2339970" cy="482600"/>
            <a:chOff x="4926015" y="4766828"/>
            <a:chExt cx="2339970" cy="482600"/>
          </a:xfrm>
        </p:grpSpPr>
        <p:sp>
          <p:nvSpPr>
            <p:cNvPr id="15" name="矩形 14"/>
            <p:cNvSpPr/>
            <p:nvPr/>
          </p:nvSpPr>
          <p:spPr>
            <a:xfrm>
              <a:off x="4926015" y="4766828"/>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16" name="矩形 15"/>
            <p:cNvSpPr/>
            <p:nvPr/>
          </p:nvSpPr>
          <p:spPr>
            <a:xfrm>
              <a:off x="6096000" y="4766828"/>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17" name="矩形 16"/>
          <p:cNvSpPr/>
          <p:nvPr/>
        </p:nvSpPr>
        <p:spPr>
          <a:xfrm>
            <a:off x="5090757" y="4783176"/>
            <a:ext cx="2010487" cy="461665"/>
          </a:xfrm>
          <a:prstGeom prst="rect">
            <a:avLst/>
          </a:prstGeom>
        </p:spPr>
        <p:txBody>
          <a:bodyPr wrap="none">
            <a:spAutoFit/>
          </a:bodyPr>
          <a:lstStyle/>
          <a:p>
            <a:pPr algn="ctr"/>
            <a:r>
              <a:rPr lang="en-US" altLang="zh-CN" sz="2400" dirty="0">
                <a:solidFill>
                  <a:schemeClr val="bg1"/>
                </a:solidFill>
                <a:latin typeface="方正雅士黑 简" panose="02000500000000000000" pitchFamily="2" charset="-122"/>
                <a:ea typeface="方正雅士黑 简" panose="02000500000000000000" pitchFamily="2" charset="-122"/>
              </a:rPr>
              <a:t>PART    FOUR</a:t>
            </a:r>
            <a:endParaRPr lang="zh-CN" altLang="en-US" sz="2400" dirty="0">
              <a:solidFill>
                <a:schemeClr val="bg1"/>
              </a:solidFill>
              <a:latin typeface="方正雅士黑 简" panose="02000500000000000000" pitchFamily="2" charset="-122"/>
              <a:ea typeface="方正雅士黑 简" panose="02000500000000000000" pitchFamily="2" charset="-122"/>
            </a:endParaRPr>
          </a:p>
        </p:txBody>
      </p:sp>
      <p:pic>
        <p:nvPicPr>
          <p:cNvPr id="37" name="图形 36"/>
          <p:cNvPicPr>
            <a:picLocks noChangeAspect="1"/>
          </p:cNvPicPr>
          <p:nvPr/>
        </p:nvPicPr>
        <p:blipFill>
          <a:blip r:embed="rId6"/>
          <a:srcRect l="25200" t="18077" r="27996" b="22696"/>
          <a:stretch>
            <a:fillRect/>
          </a:stretch>
        </p:blipFill>
        <p:spPr>
          <a:xfrm>
            <a:off x="5077152" y="1770899"/>
            <a:ext cx="1025136" cy="1297252"/>
          </a:xfrm>
          <a:custGeom>
            <a:avLst/>
            <a:gdLst/>
            <a:ahLst/>
            <a:cxnLst/>
            <a:rect l="l" t="t" r="r" b="b"/>
            <a:pathLst>
              <a:path w="1476514" h="1868444">
                <a:moveTo>
                  <a:pt x="750582" y="0"/>
                </a:moveTo>
                <a:cubicBezTo>
                  <a:pt x="872187" y="0"/>
                  <a:pt x="972018" y="14995"/>
                  <a:pt x="1050075" y="44986"/>
                </a:cubicBezTo>
                <a:cubicBezTo>
                  <a:pt x="1128132" y="74976"/>
                  <a:pt x="1191811" y="114005"/>
                  <a:pt x="1241110" y="162072"/>
                </a:cubicBezTo>
                <a:cubicBezTo>
                  <a:pt x="1290409" y="210138"/>
                  <a:pt x="1329233" y="260670"/>
                  <a:pt x="1357580" y="313667"/>
                </a:cubicBezTo>
                <a:cubicBezTo>
                  <a:pt x="1385927" y="366664"/>
                  <a:pt x="1408728" y="428493"/>
                  <a:pt x="1425982" y="499156"/>
                </a:cubicBezTo>
                <a:cubicBezTo>
                  <a:pt x="1459670" y="633907"/>
                  <a:pt x="1476514" y="774410"/>
                  <a:pt x="1476514" y="920665"/>
                </a:cubicBezTo>
                <a:cubicBezTo>
                  <a:pt x="1476514" y="1248505"/>
                  <a:pt x="1421053" y="1488429"/>
                  <a:pt x="1310129" y="1640435"/>
                </a:cubicBezTo>
                <a:cubicBezTo>
                  <a:pt x="1199206" y="1792441"/>
                  <a:pt x="1008171" y="1868444"/>
                  <a:pt x="737025" y="1868444"/>
                </a:cubicBezTo>
                <a:cubicBezTo>
                  <a:pt x="585018" y="1868444"/>
                  <a:pt x="462181" y="1844205"/>
                  <a:pt x="368512" y="1795728"/>
                </a:cubicBezTo>
                <a:cubicBezTo>
                  <a:pt x="274844" y="1747250"/>
                  <a:pt x="198019" y="1676177"/>
                  <a:pt x="138038" y="1582508"/>
                </a:cubicBezTo>
                <a:cubicBezTo>
                  <a:pt x="94490" y="1515954"/>
                  <a:pt x="60597" y="1424956"/>
                  <a:pt x="36358" y="1309513"/>
                </a:cubicBezTo>
                <a:cubicBezTo>
                  <a:pt x="12119" y="1194071"/>
                  <a:pt x="0" y="1066509"/>
                  <a:pt x="0" y="926827"/>
                </a:cubicBezTo>
                <a:cubicBezTo>
                  <a:pt x="0" y="583375"/>
                  <a:pt x="61829" y="343041"/>
                  <a:pt x="185488" y="205825"/>
                </a:cubicBezTo>
                <a:cubicBezTo>
                  <a:pt x="309148" y="68608"/>
                  <a:pt x="497512" y="0"/>
                  <a:pt x="750582" y="0"/>
                </a:cubicBezTo>
                <a:close/>
                <a:moveTo>
                  <a:pt x="733327" y="334003"/>
                </a:moveTo>
                <a:cubicBezTo>
                  <a:pt x="650340" y="334003"/>
                  <a:pt x="590359" y="376113"/>
                  <a:pt x="553385" y="460332"/>
                </a:cubicBezTo>
                <a:cubicBezTo>
                  <a:pt x="516410" y="544552"/>
                  <a:pt x="497923" y="700461"/>
                  <a:pt x="497923" y="928060"/>
                </a:cubicBezTo>
                <a:cubicBezTo>
                  <a:pt x="497923" y="1158123"/>
                  <a:pt x="518259" y="1315265"/>
                  <a:pt x="558931" y="1399485"/>
                </a:cubicBezTo>
                <a:cubicBezTo>
                  <a:pt x="599603" y="1483704"/>
                  <a:pt x="658556" y="1525814"/>
                  <a:pt x="735792" y="1525814"/>
                </a:cubicBezTo>
                <a:cubicBezTo>
                  <a:pt x="786735" y="1525814"/>
                  <a:pt x="830899" y="1507943"/>
                  <a:pt x="868284" y="1472201"/>
                </a:cubicBezTo>
                <a:cubicBezTo>
                  <a:pt x="905669" y="1436459"/>
                  <a:pt x="933195" y="1379970"/>
                  <a:pt x="950860" y="1302735"/>
                </a:cubicBezTo>
                <a:cubicBezTo>
                  <a:pt x="968526" y="1225499"/>
                  <a:pt x="977359" y="1105126"/>
                  <a:pt x="977359" y="941617"/>
                </a:cubicBezTo>
                <a:cubicBezTo>
                  <a:pt x="977359" y="701694"/>
                  <a:pt x="957023" y="540444"/>
                  <a:pt x="916351" y="457868"/>
                </a:cubicBezTo>
                <a:cubicBezTo>
                  <a:pt x="875679" y="375291"/>
                  <a:pt x="814671" y="334003"/>
                  <a:pt x="733327" y="334003"/>
                </a:cubicBezTo>
                <a:close/>
              </a:path>
            </a:pathLst>
          </a:custGeom>
        </p:spPr>
      </p:pic>
      <p:cxnSp>
        <p:nvCxnSpPr>
          <p:cNvPr id="41" name="直接连接符 40"/>
          <p:cNvCxnSpPr/>
          <p:nvPr/>
        </p:nvCxnSpPr>
        <p:spPr>
          <a:xfrm>
            <a:off x="411695" y="2518913"/>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01913" y="2271473"/>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54" name="图形 53"/>
          <p:cNvPicPr>
            <a:picLocks noChangeAspect="1"/>
          </p:cNvPicPr>
          <p:nvPr/>
        </p:nvPicPr>
        <p:blipFill>
          <a:blip r:embed="rId7"/>
          <a:stretch>
            <a:fillRect/>
          </a:stretch>
        </p:blipFill>
        <p:spPr>
          <a:xfrm>
            <a:off x="830955" y="763694"/>
            <a:ext cx="268506" cy="268506"/>
          </a:xfrm>
          <a:prstGeom prst="rect">
            <a:avLst/>
          </a:prstGeom>
        </p:spPr>
      </p:pic>
      <p:pic>
        <p:nvPicPr>
          <p:cNvPr id="55" name="图形 54"/>
          <p:cNvPicPr>
            <a:picLocks noChangeAspect="1"/>
          </p:cNvPicPr>
          <p:nvPr/>
        </p:nvPicPr>
        <p:blipFill>
          <a:blip r:embed="rId7"/>
          <a:stretch>
            <a:fillRect/>
          </a:stretch>
        </p:blipFill>
        <p:spPr>
          <a:xfrm>
            <a:off x="11086082" y="6011689"/>
            <a:ext cx="246232" cy="246232"/>
          </a:xfrm>
          <a:prstGeom prst="rect">
            <a:avLst/>
          </a:prstGeom>
        </p:spPr>
      </p:pic>
      <p:cxnSp>
        <p:nvCxnSpPr>
          <p:cNvPr id="56" name="直接连接符 55"/>
          <p:cNvCxnSpPr/>
          <p:nvPr/>
        </p:nvCxnSpPr>
        <p:spPr>
          <a:xfrm>
            <a:off x="10736186" y="4572796"/>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426404" y="4325356"/>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4310626" y="1648268"/>
            <a:ext cx="758330" cy="1509396"/>
            <a:chOff x="4355021" y="1468708"/>
            <a:chExt cx="758330" cy="1509396"/>
          </a:xfrm>
        </p:grpSpPr>
        <p:sp>
          <p:nvSpPr>
            <p:cNvPr id="58" name="星形: 五角 57"/>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星形: 五角 59"/>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星形: 五角 60"/>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星形: 五角 61"/>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flipH="1">
            <a:off x="7205710" y="1648268"/>
            <a:ext cx="758330" cy="1509396"/>
            <a:chOff x="4355021" y="1468708"/>
            <a:chExt cx="758330" cy="1509396"/>
          </a:xfrm>
        </p:grpSpPr>
        <p:sp>
          <p:nvSpPr>
            <p:cNvPr id="76" name="星形: 五角 75"/>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星形: 五角 76"/>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星形: 五角 77"/>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星形: 五角 78"/>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3" name="图形 32"/>
          <p:cNvPicPr>
            <a:picLocks noChangeAspect="1"/>
          </p:cNvPicPr>
          <p:nvPr/>
        </p:nvPicPr>
        <p:blipFill>
          <a:blip r:embed="rId8"/>
          <a:srcRect l="2082" t="8841" r="12030" b="12361"/>
          <a:stretch>
            <a:fillRect/>
          </a:stretch>
        </p:blipFill>
        <p:spPr>
          <a:xfrm>
            <a:off x="6113274" y="1818997"/>
            <a:ext cx="1096230" cy="1275941"/>
          </a:xfrm>
          <a:custGeom>
            <a:avLst/>
            <a:gdLst/>
            <a:ahLst/>
            <a:cxnLst/>
            <a:rect l="l" t="t" r="r" b="b"/>
            <a:pathLst>
              <a:path w="1096230" h="1275941">
                <a:moveTo>
                  <a:pt x="634975" y="0"/>
                </a:moveTo>
                <a:lnTo>
                  <a:pt x="938770" y="0"/>
                </a:lnTo>
                <a:lnTo>
                  <a:pt x="938770" y="771042"/>
                </a:lnTo>
                <a:lnTo>
                  <a:pt x="1096230" y="771042"/>
                </a:lnTo>
                <a:lnTo>
                  <a:pt x="1096230" y="1041463"/>
                </a:lnTo>
                <a:lnTo>
                  <a:pt x="938770" y="1041463"/>
                </a:lnTo>
                <a:lnTo>
                  <a:pt x="938770" y="1275941"/>
                </a:lnTo>
                <a:lnTo>
                  <a:pt x="634975" y="1275941"/>
                </a:lnTo>
                <a:lnTo>
                  <a:pt x="634975" y="1041463"/>
                </a:lnTo>
                <a:lnTo>
                  <a:pt x="0" y="1041463"/>
                </a:lnTo>
                <a:lnTo>
                  <a:pt x="0" y="754782"/>
                </a:lnTo>
                <a:lnTo>
                  <a:pt x="634975" y="0"/>
                </a:lnTo>
                <a:close/>
                <a:moveTo>
                  <a:pt x="634975" y="376228"/>
                </a:moveTo>
                <a:lnTo>
                  <a:pt x="299463" y="771042"/>
                </a:lnTo>
                <a:lnTo>
                  <a:pt x="634975" y="771042"/>
                </a:lnTo>
                <a:lnTo>
                  <a:pt x="634975" y="376228"/>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9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49000">
                                          <p:cBhvr additive="base">
                                            <p:cTn id="7" dur="1250" fill="hold"/>
                                            <p:tgtEl>
                                              <p:spTgt spid="37"/>
                                            </p:tgtEl>
                                            <p:attrNameLst>
                                              <p:attrName>ppt_x</p:attrName>
                                            </p:attrNameLst>
                                          </p:cBhvr>
                                          <p:tavLst>
                                            <p:tav tm="0">
                                              <p:val>
                                                <p:strVal val="0-#ppt_w/2"/>
                                              </p:val>
                                            </p:tav>
                                            <p:tav tm="100000">
                                              <p:val>
                                                <p:strVal val="#ppt_x"/>
                                              </p:val>
                                            </p:tav>
                                          </p:tavLst>
                                        </p:anim>
                                        <p:anim calcmode="lin" valueType="num" p14:bounceEnd="49000">
                                          <p:cBhvr additive="base">
                                            <p:cTn id="8" dur="12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490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49000">
                                          <p:cBhvr additive="base">
                                            <p:cTn id="11" dur="1250" fill="hold"/>
                                            <p:tgtEl>
                                              <p:spTgt spid="33"/>
                                            </p:tgtEl>
                                            <p:attrNameLst>
                                              <p:attrName>ppt_x</p:attrName>
                                            </p:attrNameLst>
                                          </p:cBhvr>
                                          <p:tavLst>
                                            <p:tav tm="0">
                                              <p:val>
                                                <p:strVal val="1+#ppt_w/2"/>
                                              </p:val>
                                            </p:tav>
                                            <p:tav tm="100000">
                                              <p:val>
                                                <p:strVal val="#ppt_x"/>
                                              </p:val>
                                            </p:tav>
                                          </p:tavLst>
                                        </p:anim>
                                        <p:anim calcmode="lin" valueType="num" p14:bounceEnd="49000">
                                          <p:cBhvr additive="base">
                                            <p:cTn id="12" dur="125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1749"/>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2499"/>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250" fill="hold"/>
                                            <p:tgtEl>
                                              <p:spTgt spid="37"/>
                                            </p:tgtEl>
                                            <p:attrNameLst>
                                              <p:attrName>ppt_x</p:attrName>
                                            </p:attrNameLst>
                                          </p:cBhvr>
                                          <p:tavLst>
                                            <p:tav tm="0">
                                              <p:val>
                                                <p:strVal val="0-#ppt_w/2"/>
                                              </p:val>
                                            </p:tav>
                                            <p:tav tm="100000">
                                              <p:val>
                                                <p:strVal val="#ppt_x"/>
                                              </p:val>
                                            </p:tav>
                                          </p:tavLst>
                                        </p:anim>
                                        <p:anim calcmode="lin" valueType="num">
                                          <p:cBhvr additive="base">
                                            <p:cTn id="8" dur="12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250" fill="hold"/>
                                            <p:tgtEl>
                                              <p:spTgt spid="33"/>
                                            </p:tgtEl>
                                            <p:attrNameLst>
                                              <p:attrName>ppt_x</p:attrName>
                                            </p:attrNameLst>
                                          </p:cBhvr>
                                          <p:tavLst>
                                            <p:tav tm="0">
                                              <p:val>
                                                <p:strVal val="1+#ppt_w/2"/>
                                              </p:val>
                                            </p:tav>
                                            <p:tav tm="100000">
                                              <p:val>
                                                <p:strVal val="#ppt_x"/>
                                              </p:val>
                                            </p:tav>
                                          </p:tavLst>
                                        </p:anim>
                                        <p:anim calcmode="lin" valueType="num">
                                          <p:cBhvr additive="base">
                                            <p:cTn id="12" dur="125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1749"/>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2499"/>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645927"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645927" y="0"/>
            <a:ext cx="8546073"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3645927" y="191067"/>
            <a:ext cx="8336523" cy="6480628"/>
          </a:xfrm>
          <a:prstGeom prst="roundRect">
            <a:avLst>
              <a:gd name="adj" fmla="val 3785"/>
            </a:avLst>
          </a:prstGeom>
          <a:solidFill>
            <a:schemeClr val="bg1"/>
          </a:solidFill>
          <a:ln w="20320">
            <a:solidFill>
              <a:srgbClr val="8E8E8E"/>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l="12695" t="28208" r="52504" b="33610"/>
          <a:stretch>
            <a:fillRect/>
          </a:stretch>
        </p:blipFill>
        <p:spPr>
          <a:xfrm>
            <a:off x="2921006" y="596900"/>
            <a:ext cx="3405971" cy="5562600"/>
          </a:xfrm>
          <a:prstGeom prst="rect">
            <a:avLst/>
          </a:prstGeom>
          <a:effectLst/>
        </p:spPr>
      </p:pic>
      <p:pic>
        <p:nvPicPr>
          <p:cNvPr id="8" name="图形 7"/>
          <p:cNvPicPr>
            <a:picLocks noChangeAspect="1"/>
          </p:cNvPicPr>
          <p:nvPr/>
        </p:nvPicPr>
        <p:blipFill>
          <a:blip r:embed="rId4">
            <a:extLst>
              <a:ext uri="{96DAC541-7B7A-43D3-8B79-37D633B846F1}">
                <asvg:svgBlip xmlns:asvg="http://schemas.microsoft.com/office/drawing/2016/SVG/main" r:embed="rId5"/>
              </a:ext>
            </a:extLst>
          </a:blip>
          <a:srcRect l="7384" t="2999" r="26979" b="5167"/>
          <a:stretch>
            <a:fillRect/>
          </a:stretch>
        </p:blipFill>
        <p:spPr>
          <a:xfrm>
            <a:off x="5470367" y="1346815"/>
            <a:ext cx="339868" cy="603266"/>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p:spPr>
      </p:pic>
      <p:sp>
        <p:nvSpPr>
          <p:cNvPr id="9" name="文本框 8"/>
          <p:cNvSpPr txBox="1"/>
          <p:nvPr/>
        </p:nvSpPr>
        <p:spPr>
          <a:xfrm>
            <a:off x="6039325" y="1321763"/>
            <a:ext cx="4202414" cy="584775"/>
          </a:xfrm>
          <a:prstGeom prst="rect">
            <a:avLst/>
          </a:prstGeom>
          <a:noFill/>
        </p:spPr>
        <p:txBody>
          <a:bodyPr wrap="square" rtlCol="0">
            <a:spAutoFit/>
          </a:bodyPr>
          <a:lstStyle>
            <a:defPPr>
              <a:defRPr lang="zh-CN"/>
            </a:defPPr>
            <a:lvl1pPr algn="ctr">
              <a:defRPr sz="3600">
                <a:solidFill>
                  <a:schemeClr val="tx1">
                    <a:lumMod val="85000"/>
                    <a:lumOff val="15000"/>
                  </a:schemeClr>
                </a:solidFill>
                <a:latin typeface="方正雅士黑 简" panose="02000500000000000000" pitchFamily="2" charset="-122"/>
                <a:ea typeface="方正雅士黑 简" panose="02000500000000000000" pitchFamily="2" charset="-122"/>
              </a:defRPr>
            </a:lvl1pPr>
          </a:lstStyle>
          <a:p>
            <a:pPr algn="l"/>
            <a:r>
              <a:rPr lang="en-US" altLang="zh-CN" sz="3200" spc="300" dirty="0"/>
              <a:t>·</a:t>
            </a:r>
            <a:r>
              <a:rPr lang="zh-CN" altLang="en-US" sz="3200" spc="300" dirty="0"/>
              <a:t>目标完成情况</a:t>
            </a:r>
          </a:p>
        </p:txBody>
      </p:sp>
      <p:sp>
        <p:nvSpPr>
          <p:cNvPr id="10" name="矩形 9"/>
          <p:cNvSpPr/>
          <p:nvPr/>
        </p:nvSpPr>
        <p:spPr>
          <a:xfrm>
            <a:off x="700545" y="-3530"/>
            <a:ext cx="2473754" cy="2862322"/>
          </a:xfrm>
          <a:prstGeom prst="rect">
            <a:avLst/>
          </a:prstGeom>
        </p:spPr>
        <p:txBody>
          <a:bodyPr wrap="none">
            <a:spAutoFit/>
          </a:bodyPr>
          <a:lstStyle/>
          <a:p>
            <a:r>
              <a:rPr lang="zh-CN" altLang="en-US" sz="18000" spc="-150" dirty="0">
                <a:solidFill>
                  <a:schemeClr val="bg1"/>
                </a:solidFill>
                <a:latin typeface="方正手迹-小欢卡通体" panose="02000500000000000000" pitchFamily="2" charset="-122"/>
                <a:ea typeface="方正手迹-小欢卡通体" panose="02000500000000000000" pitchFamily="2" charset="-122"/>
              </a:rPr>
              <a:t>目</a:t>
            </a:r>
            <a:endParaRPr lang="zh-CN" altLang="en-US" sz="18000" dirty="0"/>
          </a:p>
        </p:txBody>
      </p:sp>
      <p:sp>
        <p:nvSpPr>
          <p:cNvPr id="11" name="矩形 10"/>
          <p:cNvSpPr/>
          <p:nvPr/>
        </p:nvSpPr>
        <p:spPr>
          <a:xfrm>
            <a:off x="912141" y="2011636"/>
            <a:ext cx="2089033" cy="2400657"/>
          </a:xfrm>
          <a:prstGeom prst="rect">
            <a:avLst/>
          </a:prstGeom>
        </p:spPr>
        <p:txBody>
          <a:bodyPr wrap="none">
            <a:spAutoFit/>
          </a:bodyPr>
          <a:lstStyle/>
          <a:p>
            <a:r>
              <a:rPr lang="zh-CN" altLang="en-US" sz="15000" spc="-150" dirty="0">
                <a:solidFill>
                  <a:schemeClr val="bg1"/>
                </a:solidFill>
                <a:latin typeface="方正手迹-小欢卡通体" panose="02000500000000000000" pitchFamily="2" charset="-122"/>
                <a:ea typeface="方正手迹-小欢卡通体" panose="02000500000000000000" pitchFamily="2" charset="-122"/>
              </a:rPr>
              <a:t>录</a:t>
            </a:r>
            <a:endParaRPr lang="zh-CN" altLang="en-US" sz="15000" dirty="0"/>
          </a:p>
        </p:txBody>
      </p:sp>
      <p:sp>
        <p:nvSpPr>
          <p:cNvPr id="12" name="文本框 11"/>
          <p:cNvSpPr txBox="1"/>
          <p:nvPr/>
        </p:nvSpPr>
        <p:spPr>
          <a:xfrm rot="5400000">
            <a:off x="-1269389" y="3538118"/>
            <a:ext cx="4475325" cy="830997"/>
          </a:xfrm>
          <a:prstGeom prst="rect">
            <a:avLst/>
          </a:prstGeom>
          <a:noFill/>
        </p:spPr>
        <p:txBody>
          <a:bodyPr wrap="square" rtlCol="0">
            <a:spAutoFit/>
          </a:bodyPr>
          <a:lstStyle/>
          <a:p>
            <a:r>
              <a:rPr lang="en-US" altLang="zh-CN" sz="4800" dirty="0">
                <a:solidFill>
                  <a:schemeClr val="bg1"/>
                </a:solidFill>
                <a:latin typeface="Arial Black" panose="020B0A04020102020204" pitchFamily="34" charset="0"/>
              </a:rPr>
              <a:t>contents</a:t>
            </a:r>
            <a:endParaRPr lang="zh-CN" altLang="en-US" sz="4800" dirty="0">
              <a:solidFill>
                <a:schemeClr val="bg1"/>
              </a:solidFill>
              <a:latin typeface="Arial Black" panose="020B0A04020102020204" pitchFamily="34" charset="0"/>
            </a:endParaRPr>
          </a:p>
        </p:txBody>
      </p:sp>
      <p:grpSp>
        <p:nvGrpSpPr>
          <p:cNvPr id="16" name="组合 15"/>
          <p:cNvGrpSpPr/>
          <p:nvPr/>
        </p:nvGrpSpPr>
        <p:grpSpPr>
          <a:xfrm>
            <a:off x="86834" y="5037066"/>
            <a:ext cx="3349543" cy="1851336"/>
            <a:chOff x="1773535" y="2559857"/>
            <a:chExt cx="5406331" cy="2988154"/>
          </a:xfrm>
        </p:grpSpPr>
        <p:pic>
          <p:nvPicPr>
            <p:cNvPr id="17" name="图形 1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73535" y="2578217"/>
              <a:ext cx="1811141" cy="2297714"/>
            </a:xfrm>
            <a:prstGeom prst="rect">
              <a:avLst/>
            </a:prstGeom>
          </p:spPr>
        </p:pic>
        <p:pic>
          <p:nvPicPr>
            <p:cNvPr id="18" name="图形 1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35933" y="2588013"/>
              <a:ext cx="2959999" cy="2959998"/>
            </a:xfrm>
            <a:prstGeom prst="rect">
              <a:avLst/>
            </a:prstGeom>
          </p:spPr>
        </p:pic>
        <p:pic>
          <p:nvPicPr>
            <p:cNvPr id="19" name="图形 18"/>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61149" y="2559857"/>
              <a:ext cx="1811144" cy="2297714"/>
            </a:xfrm>
            <a:prstGeom prst="rect">
              <a:avLst/>
            </a:prstGeom>
          </p:spPr>
        </p:pic>
        <p:pic>
          <p:nvPicPr>
            <p:cNvPr id="20" name="图形 19"/>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79410" y="3176863"/>
              <a:ext cx="2500456" cy="1973331"/>
            </a:xfrm>
            <a:prstGeom prst="rect">
              <a:avLst/>
            </a:prstGeom>
          </p:spPr>
        </p:pic>
      </p:grpSp>
      <p:pic>
        <p:nvPicPr>
          <p:cNvPr id="21" name="图片 20"/>
          <p:cNvPicPr>
            <a:picLocks noChangeAspect="1"/>
          </p:cNvPicPr>
          <p:nvPr/>
        </p:nvPicPr>
        <p:blipFill rotWithShape="1">
          <a:blip r:embed="rId14"/>
          <a:srcRect l="56738"/>
          <a:stretch>
            <a:fillRect/>
          </a:stretch>
        </p:blipFill>
        <p:spPr>
          <a:xfrm rot="19728995">
            <a:off x="1252901" y="4423808"/>
            <a:ext cx="1770851" cy="1207572"/>
          </a:xfrm>
          <a:prstGeom prst="rect">
            <a:avLst/>
          </a:prstGeom>
        </p:spPr>
      </p:pic>
      <p:pic>
        <p:nvPicPr>
          <p:cNvPr id="22" name="图形 21"/>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4311" y="1287769"/>
            <a:ext cx="268506" cy="268506"/>
          </a:xfrm>
          <a:prstGeom prst="rect">
            <a:avLst/>
          </a:prstGeom>
        </p:spPr>
      </p:pic>
      <p:sp>
        <p:nvSpPr>
          <p:cNvPr id="2" name="矩形 1"/>
          <p:cNvSpPr/>
          <p:nvPr/>
        </p:nvSpPr>
        <p:spPr>
          <a:xfrm>
            <a:off x="6490175" y="1789675"/>
            <a:ext cx="3305713" cy="307777"/>
          </a:xfrm>
          <a:prstGeom prst="rect">
            <a:avLst/>
          </a:prstGeom>
        </p:spPr>
        <p:txBody>
          <a:bodyPr wrap="none">
            <a:spAutoFit/>
          </a:bodyPr>
          <a:lstStyle/>
          <a:p>
            <a:r>
              <a:rPr lang="en-US" altLang="zh-CN" sz="1400" dirty="0">
                <a:solidFill>
                  <a:schemeClr val="bg1">
                    <a:lumMod val="85000"/>
                  </a:schemeClr>
                </a:solidFill>
              </a:rPr>
              <a:t>Click To Add A Detailed Text Description</a:t>
            </a:r>
            <a:endParaRPr lang="zh-CN" altLang="en-US" sz="1400" dirty="0">
              <a:solidFill>
                <a:schemeClr val="bg1">
                  <a:lumMod val="85000"/>
                </a:schemeClr>
              </a:solidFill>
            </a:endParaRPr>
          </a:p>
        </p:txBody>
      </p:sp>
      <p:sp>
        <p:nvSpPr>
          <p:cNvPr id="24" name="文本框 23"/>
          <p:cNvSpPr txBox="1"/>
          <p:nvPr/>
        </p:nvSpPr>
        <p:spPr>
          <a:xfrm>
            <a:off x="6039325" y="2478228"/>
            <a:ext cx="4202414" cy="584775"/>
          </a:xfrm>
          <a:prstGeom prst="rect">
            <a:avLst/>
          </a:prstGeom>
          <a:noFill/>
        </p:spPr>
        <p:txBody>
          <a:bodyPr wrap="square" rtlCol="0">
            <a:spAutoFit/>
          </a:bodyPr>
          <a:lstStyle>
            <a:defPPr>
              <a:defRPr lang="zh-CN"/>
            </a:defPPr>
            <a:lvl1pPr algn="ctr">
              <a:defRPr sz="3600">
                <a:solidFill>
                  <a:schemeClr val="tx1">
                    <a:lumMod val="85000"/>
                    <a:lumOff val="15000"/>
                  </a:schemeClr>
                </a:solidFill>
                <a:latin typeface="方正雅士黑 简" panose="02000500000000000000" pitchFamily="2" charset="-122"/>
                <a:ea typeface="方正雅士黑 简" panose="02000500000000000000" pitchFamily="2" charset="-122"/>
              </a:defRPr>
            </a:lvl1pPr>
          </a:lstStyle>
          <a:p>
            <a:pPr algn="l"/>
            <a:r>
              <a:rPr lang="en-US" altLang="zh-CN" sz="3200" spc="300" dirty="0"/>
              <a:t>·</a:t>
            </a:r>
            <a:r>
              <a:rPr lang="zh-CN" altLang="en-US" sz="3200" spc="300" dirty="0"/>
              <a:t>工作成果展示</a:t>
            </a:r>
          </a:p>
        </p:txBody>
      </p:sp>
      <p:sp>
        <p:nvSpPr>
          <p:cNvPr id="25" name="矩形 24"/>
          <p:cNvSpPr/>
          <p:nvPr/>
        </p:nvSpPr>
        <p:spPr>
          <a:xfrm>
            <a:off x="6490175" y="2946140"/>
            <a:ext cx="3305713" cy="307777"/>
          </a:xfrm>
          <a:prstGeom prst="rect">
            <a:avLst/>
          </a:prstGeom>
        </p:spPr>
        <p:txBody>
          <a:bodyPr wrap="none">
            <a:spAutoFit/>
          </a:bodyPr>
          <a:lstStyle/>
          <a:p>
            <a:r>
              <a:rPr lang="en-US" altLang="zh-CN" sz="1400" dirty="0">
                <a:solidFill>
                  <a:schemeClr val="bg1">
                    <a:lumMod val="85000"/>
                  </a:schemeClr>
                </a:solidFill>
              </a:rPr>
              <a:t>Click To Add A Detailed Text Description</a:t>
            </a:r>
            <a:endParaRPr lang="zh-CN" altLang="en-US" sz="1400" dirty="0">
              <a:solidFill>
                <a:schemeClr val="bg1">
                  <a:lumMod val="85000"/>
                </a:schemeClr>
              </a:solidFill>
            </a:endParaRPr>
          </a:p>
        </p:txBody>
      </p:sp>
      <p:sp>
        <p:nvSpPr>
          <p:cNvPr id="27" name="文本框 26"/>
          <p:cNvSpPr txBox="1"/>
          <p:nvPr/>
        </p:nvSpPr>
        <p:spPr>
          <a:xfrm>
            <a:off x="6039325" y="3610206"/>
            <a:ext cx="4202414" cy="584775"/>
          </a:xfrm>
          <a:prstGeom prst="rect">
            <a:avLst/>
          </a:prstGeom>
          <a:noFill/>
        </p:spPr>
        <p:txBody>
          <a:bodyPr wrap="square" rtlCol="0">
            <a:spAutoFit/>
          </a:bodyPr>
          <a:lstStyle>
            <a:defPPr>
              <a:defRPr lang="zh-CN"/>
            </a:defPPr>
            <a:lvl1pPr algn="ctr">
              <a:defRPr sz="3600">
                <a:solidFill>
                  <a:schemeClr val="tx1">
                    <a:lumMod val="85000"/>
                    <a:lumOff val="15000"/>
                  </a:schemeClr>
                </a:solidFill>
                <a:latin typeface="方正雅士黑 简" panose="02000500000000000000" pitchFamily="2" charset="-122"/>
                <a:ea typeface="方正雅士黑 简" panose="02000500000000000000" pitchFamily="2" charset="-122"/>
              </a:defRPr>
            </a:lvl1pPr>
          </a:lstStyle>
          <a:p>
            <a:pPr algn="l"/>
            <a:r>
              <a:rPr lang="en-US" altLang="zh-CN" sz="3200" spc="300" dirty="0"/>
              <a:t>·</a:t>
            </a:r>
            <a:r>
              <a:rPr lang="zh-CN" altLang="en-US" sz="3200" spc="300" dirty="0"/>
              <a:t>工作经验总结</a:t>
            </a:r>
          </a:p>
        </p:txBody>
      </p:sp>
      <p:sp>
        <p:nvSpPr>
          <p:cNvPr id="28" name="矩形 27"/>
          <p:cNvSpPr/>
          <p:nvPr/>
        </p:nvSpPr>
        <p:spPr>
          <a:xfrm>
            <a:off x="6490175" y="4078118"/>
            <a:ext cx="3305713" cy="307777"/>
          </a:xfrm>
          <a:prstGeom prst="rect">
            <a:avLst/>
          </a:prstGeom>
        </p:spPr>
        <p:txBody>
          <a:bodyPr wrap="none">
            <a:spAutoFit/>
          </a:bodyPr>
          <a:lstStyle/>
          <a:p>
            <a:r>
              <a:rPr lang="en-US" altLang="zh-CN" sz="1400" dirty="0">
                <a:solidFill>
                  <a:schemeClr val="bg1">
                    <a:lumMod val="85000"/>
                  </a:schemeClr>
                </a:solidFill>
              </a:rPr>
              <a:t>Click To Add A Detailed Text Description</a:t>
            </a:r>
            <a:endParaRPr lang="zh-CN" altLang="en-US" sz="1400" dirty="0">
              <a:solidFill>
                <a:schemeClr val="bg1">
                  <a:lumMod val="85000"/>
                </a:schemeClr>
              </a:solidFill>
            </a:endParaRPr>
          </a:p>
        </p:txBody>
      </p:sp>
      <p:sp>
        <p:nvSpPr>
          <p:cNvPr id="30" name="文本框 29"/>
          <p:cNvSpPr txBox="1"/>
          <p:nvPr/>
        </p:nvSpPr>
        <p:spPr>
          <a:xfrm>
            <a:off x="6039325" y="4723129"/>
            <a:ext cx="4202414" cy="584775"/>
          </a:xfrm>
          <a:prstGeom prst="rect">
            <a:avLst/>
          </a:prstGeom>
          <a:noFill/>
        </p:spPr>
        <p:txBody>
          <a:bodyPr wrap="square" rtlCol="0">
            <a:spAutoFit/>
          </a:bodyPr>
          <a:lstStyle>
            <a:defPPr>
              <a:defRPr lang="zh-CN"/>
            </a:defPPr>
            <a:lvl1pPr algn="ctr">
              <a:defRPr sz="3600">
                <a:solidFill>
                  <a:schemeClr val="tx1">
                    <a:lumMod val="85000"/>
                    <a:lumOff val="15000"/>
                  </a:schemeClr>
                </a:solidFill>
                <a:latin typeface="方正雅士黑 简" panose="02000500000000000000" pitchFamily="2" charset="-122"/>
                <a:ea typeface="方正雅士黑 简" panose="02000500000000000000" pitchFamily="2" charset="-122"/>
              </a:defRPr>
            </a:lvl1pPr>
          </a:lstStyle>
          <a:p>
            <a:pPr algn="l"/>
            <a:r>
              <a:rPr lang="en-US" altLang="zh-CN" sz="3200" spc="300" dirty="0"/>
              <a:t>·</a:t>
            </a:r>
            <a:r>
              <a:rPr lang="zh-CN" altLang="en-US" sz="3200" spc="300" dirty="0"/>
              <a:t>未来工作计划</a:t>
            </a:r>
          </a:p>
        </p:txBody>
      </p:sp>
      <p:sp>
        <p:nvSpPr>
          <p:cNvPr id="31" name="矩形 30"/>
          <p:cNvSpPr/>
          <p:nvPr/>
        </p:nvSpPr>
        <p:spPr>
          <a:xfrm>
            <a:off x="6490175" y="5191041"/>
            <a:ext cx="3305713" cy="307777"/>
          </a:xfrm>
          <a:prstGeom prst="rect">
            <a:avLst/>
          </a:prstGeom>
        </p:spPr>
        <p:txBody>
          <a:bodyPr wrap="none">
            <a:spAutoFit/>
          </a:bodyPr>
          <a:lstStyle/>
          <a:p>
            <a:r>
              <a:rPr lang="en-US" altLang="zh-CN" sz="1400" dirty="0">
                <a:solidFill>
                  <a:schemeClr val="bg1">
                    <a:lumMod val="85000"/>
                  </a:schemeClr>
                </a:solidFill>
              </a:rPr>
              <a:t>Click To Add A Detailed Text Description</a:t>
            </a:r>
            <a:endParaRPr lang="zh-CN" altLang="en-US" sz="1400" dirty="0">
              <a:solidFill>
                <a:schemeClr val="bg1">
                  <a:lumMod val="85000"/>
                </a:schemeClr>
              </a:solidFill>
            </a:endParaRPr>
          </a:p>
        </p:txBody>
      </p:sp>
      <p:pic>
        <p:nvPicPr>
          <p:cNvPr id="32" name="图形 31"/>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26504" y="2426647"/>
            <a:ext cx="534174" cy="731169"/>
          </a:xfrm>
          <a:prstGeom prst="rect">
            <a:avLst/>
          </a:prstGeom>
        </p:spPr>
      </p:pic>
      <p:pic>
        <p:nvPicPr>
          <p:cNvPr id="33" name="图形 32"/>
          <p:cNvPicPr>
            <a:picLocks noChangeAspect="1"/>
          </p:cNvPicPr>
          <p:nvPr/>
        </p:nvPicPr>
        <p:blipFill>
          <a:blip r:embed="rId17">
            <a:extLst>
              <a:ext uri="{96DAC541-7B7A-43D3-8B79-37D633B846F1}">
                <asvg:svgBlip xmlns:asvg="http://schemas.microsoft.com/office/drawing/2016/SVG/main" r:embed="rId18"/>
              </a:ext>
            </a:extLst>
          </a:blip>
          <a:srcRect l="19172" t="1040" r="22017" b="5670"/>
          <a:stretch>
            <a:fillRect/>
          </a:stretch>
        </p:blipFill>
        <p:spPr>
          <a:xfrm>
            <a:off x="5498794" y="3599253"/>
            <a:ext cx="444837" cy="585321"/>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pic>
        <p:nvPicPr>
          <p:cNvPr id="34" name="图形 33"/>
          <p:cNvPicPr>
            <a:picLocks noChangeAspect="1"/>
          </p:cNvPicPr>
          <p:nvPr/>
        </p:nvPicPr>
        <p:blipFill>
          <a:blip r:embed="rId19">
            <a:extLst>
              <a:ext uri="{96DAC541-7B7A-43D3-8B79-37D633B846F1}">
                <asvg:svgBlip xmlns:asvg="http://schemas.microsoft.com/office/drawing/2016/SVG/main" r:embed="rId20"/>
              </a:ext>
            </a:extLst>
          </a:blip>
          <a:srcRect l="2082" t="8841" r="12030" b="12361"/>
          <a:stretch>
            <a:fillRect/>
          </a:stretch>
        </p:blipFill>
        <p:spPr>
          <a:xfrm>
            <a:off x="5470367" y="4761906"/>
            <a:ext cx="469096" cy="545998"/>
          </a:xfrm>
          <a:custGeom>
            <a:avLst/>
            <a:gdLst/>
            <a:ahLst/>
            <a:cxnLst/>
            <a:rect l="l" t="t" r="r" b="b"/>
            <a:pathLst>
              <a:path w="1096230" h="1275941">
                <a:moveTo>
                  <a:pt x="634975" y="0"/>
                </a:moveTo>
                <a:lnTo>
                  <a:pt x="938770" y="0"/>
                </a:lnTo>
                <a:lnTo>
                  <a:pt x="938770" y="771042"/>
                </a:lnTo>
                <a:lnTo>
                  <a:pt x="1096230" y="771042"/>
                </a:lnTo>
                <a:lnTo>
                  <a:pt x="1096230" y="1041463"/>
                </a:lnTo>
                <a:lnTo>
                  <a:pt x="938770" y="1041463"/>
                </a:lnTo>
                <a:lnTo>
                  <a:pt x="938770" y="1275941"/>
                </a:lnTo>
                <a:lnTo>
                  <a:pt x="634975" y="1275941"/>
                </a:lnTo>
                <a:lnTo>
                  <a:pt x="634975" y="1041463"/>
                </a:lnTo>
                <a:lnTo>
                  <a:pt x="0" y="1041463"/>
                </a:lnTo>
                <a:lnTo>
                  <a:pt x="0" y="754782"/>
                </a:lnTo>
                <a:lnTo>
                  <a:pt x="634975" y="0"/>
                </a:lnTo>
                <a:close/>
                <a:moveTo>
                  <a:pt x="634975" y="376228"/>
                </a:moveTo>
                <a:lnTo>
                  <a:pt x="299463" y="771042"/>
                </a:lnTo>
                <a:lnTo>
                  <a:pt x="634975" y="771042"/>
                </a:lnTo>
                <a:lnTo>
                  <a:pt x="634975" y="376228"/>
                </a:lnTo>
                <a:close/>
              </a:path>
            </a:pathLst>
          </a:custGeom>
        </p:spPr>
      </p:pic>
      <p:cxnSp>
        <p:nvCxnSpPr>
          <p:cNvPr id="4" name="直接连接符 3"/>
          <p:cNvCxnSpPr/>
          <p:nvPr/>
        </p:nvCxnSpPr>
        <p:spPr>
          <a:xfrm>
            <a:off x="5321012" y="2140994"/>
            <a:ext cx="52116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321012" y="3261565"/>
            <a:ext cx="52116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321012" y="4382136"/>
            <a:ext cx="52116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321012" y="5502707"/>
            <a:ext cx="52116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59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9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59000">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250" fill="hold"/>
                                            <p:tgtEl>
                                              <p:spTgt spid="10"/>
                                            </p:tgtEl>
                                            <p:attrNameLst>
                                              <p:attrName>ppt_w</p:attrName>
                                            </p:attrNameLst>
                                          </p:cBhvr>
                                          <p:tavLst>
                                            <p:tav tm="0">
                                              <p:val>
                                                <p:fltVal val="0"/>
                                              </p:val>
                                            </p:tav>
                                            <p:tav tm="100000">
                                              <p:val>
                                                <p:strVal val="#ppt_w"/>
                                              </p:val>
                                            </p:tav>
                                          </p:tavLst>
                                        </p:anim>
                                        <p:anim calcmode="lin" valueType="num">
                                          <p:cBhvr>
                                            <p:cTn id="12" dur="1250" fill="hold"/>
                                            <p:tgtEl>
                                              <p:spTgt spid="10"/>
                                            </p:tgtEl>
                                            <p:attrNameLst>
                                              <p:attrName>ppt_h</p:attrName>
                                            </p:attrNameLst>
                                          </p:cBhvr>
                                          <p:tavLst>
                                            <p:tav tm="0">
                                              <p:val>
                                                <p:fltVal val="0"/>
                                              </p:val>
                                            </p:tav>
                                            <p:tav tm="100000">
                                              <p:val>
                                                <p:strVal val="#ppt_h"/>
                                              </p:val>
                                            </p:tav>
                                          </p:tavLst>
                                        </p:anim>
                                        <p:anim calcmode="lin" valueType="num">
                                          <p:cBhvr>
                                            <p:cTn id="13" dur="1250" fill="hold"/>
                                            <p:tgtEl>
                                              <p:spTgt spid="10"/>
                                            </p:tgtEl>
                                            <p:attrNameLst>
                                              <p:attrName>style.rotation</p:attrName>
                                            </p:attrNameLst>
                                          </p:cBhvr>
                                          <p:tavLst>
                                            <p:tav tm="0">
                                              <p:val>
                                                <p:fltVal val="360"/>
                                              </p:val>
                                            </p:tav>
                                            <p:tav tm="100000">
                                              <p:val>
                                                <p:fltVal val="0"/>
                                              </p:val>
                                            </p:tav>
                                          </p:tavLst>
                                        </p:anim>
                                        <p:animEffect transition="in" filter="fade">
                                          <p:cBhvr>
                                            <p:cTn id="14" dur="1250"/>
                                            <p:tgtEl>
                                              <p:spTgt spid="10"/>
                                            </p:tgtEl>
                                          </p:cBhvr>
                                        </p:animEffect>
                                      </p:childTnLst>
                                    </p:cTn>
                                  </p:par>
                                  <p:par>
                                    <p:cTn id="15" presetID="2" presetClass="entr" presetSubtype="9" fill="hold" grpId="0" nodeType="withEffect" p14:presetBounceEnd="59000">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14:bounceEnd="59000">
                                          <p:cBhvr additive="base">
                                            <p:cTn id="17" dur="1500" fill="hold"/>
                                            <p:tgtEl>
                                              <p:spTgt spid="11"/>
                                            </p:tgtEl>
                                            <p:attrNameLst>
                                              <p:attrName>ppt_x</p:attrName>
                                            </p:attrNameLst>
                                          </p:cBhvr>
                                          <p:tavLst>
                                            <p:tav tm="0">
                                              <p:val>
                                                <p:strVal val="0-#ppt_w/2"/>
                                              </p:val>
                                            </p:tav>
                                            <p:tav tm="100000">
                                              <p:val>
                                                <p:strVal val="#ppt_x"/>
                                              </p:val>
                                            </p:tav>
                                          </p:tavLst>
                                        </p:anim>
                                        <p:anim calcmode="lin" valueType="num" p14:bounceEnd="59000">
                                          <p:cBhvr additive="base">
                                            <p:cTn id="18" dur="1500" fill="hold"/>
                                            <p:tgtEl>
                                              <p:spTgt spid="11"/>
                                            </p:tgtEl>
                                            <p:attrNameLst>
                                              <p:attrName>ppt_y</p:attrName>
                                            </p:attrNameLst>
                                          </p:cBhvr>
                                          <p:tavLst>
                                            <p:tav tm="0">
                                              <p:val>
                                                <p:strVal val="0-#ppt_h/2"/>
                                              </p:val>
                                            </p:tav>
                                            <p:tav tm="100000">
                                              <p:val>
                                                <p:strVal val="#ppt_y"/>
                                              </p:val>
                                            </p:tav>
                                          </p:tavLst>
                                        </p:anim>
                                      </p:childTnLst>
                                    </p:cTn>
                                  </p:par>
                                  <p:par>
                                    <p:cTn id="19" presetID="49" presetClass="entr" presetSubtype="0" decel="100000" fill="hold" grpId="1"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250" fill="hold"/>
                                            <p:tgtEl>
                                              <p:spTgt spid="11"/>
                                            </p:tgtEl>
                                            <p:attrNameLst>
                                              <p:attrName>ppt_w</p:attrName>
                                            </p:attrNameLst>
                                          </p:cBhvr>
                                          <p:tavLst>
                                            <p:tav tm="0">
                                              <p:val>
                                                <p:fltVal val="0"/>
                                              </p:val>
                                            </p:tav>
                                            <p:tav tm="100000">
                                              <p:val>
                                                <p:strVal val="#ppt_w"/>
                                              </p:val>
                                            </p:tav>
                                          </p:tavLst>
                                        </p:anim>
                                        <p:anim calcmode="lin" valueType="num">
                                          <p:cBhvr>
                                            <p:cTn id="22" dur="1250" fill="hold"/>
                                            <p:tgtEl>
                                              <p:spTgt spid="11"/>
                                            </p:tgtEl>
                                            <p:attrNameLst>
                                              <p:attrName>ppt_h</p:attrName>
                                            </p:attrNameLst>
                                          </p:cBhvr>
                                          <p:tavLst>
                                            <p:tav tm="0">
                                              <p:val>
                                                <p:fltVal val="0"/>
                                              </p:val>
                                            </p:tav>
                                            <p:tav tm="100000">
                                              <p:val>
                                                <p:strVal val="#ppt_h"/>
                                              </p:val>
                                            </p:tav>
                                          </p:tavLst>
                                        </p:anim>
                                        <p:anim calcmode="lin" valueType="num">
                                          <p:cBhvr>
                                            <p:cTn id="23" dur="1250" fill="hold"/>
                                            <p:tgtEl>
                                              <p:spTgt spid="11"/>
                                            </p:tgtEl>
                                            <p:attrNameLst>
                                              <p:attrName>style.rotation</p:attrName>
                                            </p:attrNameLst>
                                          </p:cBhvr>
                                          <p:tavLst>
                                            <p:tav tm="0">
                                              <p:val>
                                                <p:fltVal val="360"/>
                                              </p:val>
                                            </p:tav>
                                            <p:tav tm="100000">
                                              <p:val>
                                                <p:fltVal val="0"/>
                                              </p:val>
                                            </p:tav>
                                          </p:tavLst>
                                        </p:anim>
                                        <p:animEffect transition="in" filter="fade">
                                          <p:cBhvr>
                                            <p:cTn id="24" dur="1250"/>
                                            <p:tgtEl>
                                              <p:spTgt spid="11"/>
                                            </p:tgtEl>
                                          </p:cBhvr>
                                        </p:animEffect>
                                      </p:childTnLst>
                                    </p:cTn>
                                  </p:par>
                                </p:childTnLst>
                              </p:cTn>
                            </p:par>
                            <p:par>
                              <p:cTn id="25" fill="hold">
                                <p:stCondLst>
                                  <p:cond delay="1500"/>
                                </p:stCondLst>
                                <p:childTnLst>
                                  <p:par>
                                    <p:cTn id="26" presetID="2" presetClass="entr" presetSubtype="1"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850"/>
                                </p:stCondLst>
                                <p:childTnLst>
                                  <p:par>
                                    <p:cTn id="36" presetID="53" presetClass="entr" presetSubtype="1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2" presetClass="entr" presetSubtype="8"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1350"/>
                                </p:stCondLst>
                                <p:childTnLst>
                                  <p:par>
                                    <p:cTn id="45" presetID="2" presetClass="entr" presetSubtype="2" fill="hold" grpId="0" nodeType="after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par>
                              <p:cTn id="49" fill="hold">
                                <p:stCondLst>
                                  <p:cond delay="2150"/>
                                </p:stCondLst>
                                <p:childTnLst>
                                  <p:par>
                                    <p:cTn id="50" presetID="10" presetClass="entr" presetSubtype="0"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par>
                              <p:cTn id="53" fill="hold">
                                <p:stCondLst>
                                  <p:cond delay="2650"/>
                                </p:stCondLst>
                                <p:childTnLst>
                                  <p:par>
                                    <p:cTn id="54" presetID="53" presetClass="entr" presetSubtype="16"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par>
                                    <p:cTn id="59" presetID="22" presetClass="entr" presetSubtype="8"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3150"/>
                                </p:stCondLst>
                                <p:childTnLst>
                                  <p:par>
                                    <p:cTn id="63" presetID="2" presetClass="entr" presetSubtype="2" fill="hold" grpId="0" nodeType="afterEffect">
                                      <p:stCondLst>
                                        <p:cond delay="0"/>
                                      </p:stCondLst>
                                      <p:iterate type="lt">
                                        <p:tmPct val="10000"/>
                                      </p:iterate>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1+#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3949"/>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p:stCondLst>
                                  <p:cond delay="4449"/>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2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4949"/>
                                </p:stCondLst>
                                <p:childTnLst>
                                  <p:par>
                                    <p:cTn id="81" presetID="2" presetClass="entr" presetSubtype="2" fill="hold" grpId="0" nodeType="afterEffect">
                                      <p:stCondLst>
                                        <p:cond delay="0"/>
                                      </p:stCondLst>
                                      <p:iterate type="lt">
                                        <p:tmPct val="10000"/>
                                      </p:iterate>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1+#ppt_w/2"/>
                                              </p:val>
                                            </p:tav>
                                            <p:tav tm="100000">
                                              <p:val>
                                                <p:strVal val="#ppt_x"/>
                                              </p:val>
                                            </p:tav>
                                          </p:tavLst>
                                        </p:anim>
                                        <p:anim calcmode="lin" valueType="num">
                                          <p:cBhvr additive="base">
                                            <p:cTn id="84" dur="500" fill="hold"/>
                                            <p:tgtEl>
                                              <p:spTgt spid="27"/>
                                            </p:tgtEl>
                                            <p:attrNameLst>
                                              <p:attrName>ppt_y</p:attrName>
                                            </p:attrNameLst>
                                          </p:cBhvr>
                                          <p:tavLst>
                                            <p:tav tm="0">
                                              <p:val>
                                                <p:strVal val="#ppt_y"/>
                                              </p:val>
                                            </p:tav>
                                            <p:tav tm="100000">
                                              <p:val>
                                                <p:strVal val="#ppt_y"/>
                                              </p:val>
                                            </p:tav>
                                          </p:tavLst>
                                        </p:anim>
                                      </p:childTnLst>
                                    </p:cTn>
                                  </p:par>
                                </p:childTnLst>
                              </p:cTn>
                            </p:par>
                            <p:par>
                              <p:cTn id="85" fill="hold">
                                <p:stCondLst>
                                  <p:cond delay="5750"/>
                                </p:stCondLst>
                                <p:childTnLst>
                                  <p:par>
                                    <p:cTn id="86" presetID="10" presetClass="entr" presetSubtype="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6250"/>
                                </p:stCondLst>
                                <p:childTnLst>
                                  <p:par>
                                    <p:cTn id="90" presetID="53" presetClass="entr" presetSubtype="16"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animEffect transition="in" filter="fade">
                                          <p:cBhvr>
                                            <p:cTn id="94" dur="500"/>
                                            <p:tgtEl>
                                              <p:spTgt spid="34"/>
                                            </p:tgtEl>
                                          </p:cBhvr>
                                        </p:animEffect>
                                      </p:childTnLst>
                                    </p:cTn>
                                  </p:par>
                                  <p:par>
                                    <p:cTn id="95" presetID="22" presetClass="entr" presetSubtype="8"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6750"/>
                                </p:stCondLst>
                                <p:childTnLst>
                                  <p:par>
                                    <p:cTn id="99" presetID="2" presetClass="entr" presetSubtype="2" fill="hold" grpId="0" nodeType="afterEffect">
                                      <p:stCondLst>
                                        <p:cond delay="0"/>
                                      </p:stCondLst>
                                      <p:iterate type="lt">
                                        <p:tmPct val="10000"/>
                                      </p:iterate>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1+#ppt_w/2"/>
                                              </p:val>
                                            </p:tav>
                                            <p:tav tm="100000">
                                              <p:val>
                                                <p:strVal val="#ppt_x"/>
                                              </p:val>
                                            </p:tav>
                                          </p:tavLst>
                                        </p:anim>
                                        <p:anim calcmode="lin" valueType="num">
                                          <p:cBhvr additive="base">
                                            <p:cTn id="102" dur="500" fill="hold"/>
                                            <p:tgtEl>
                                              <p:spTgt spid="30"/>
                                            </p:tgtEl>
                                            <p:attrNameLst>
                                              <p:attrName>ppt_y</p:attrName>
                                            </p:attrNameLst>
                                          </p:cBhvr>
                                          <p:tavLst>
                                            <p:tav tm="0">
                                              <p:val>
                                                <p:strVal val="#ppt_y"/>
                                              </p:val>
                                            </p:tav>
                                            <p:tav tm="100000">
                                              <p:val>
                                                <p:strVal val="#ppt_y"/>
                                              </p:val>
                                            </p:tav>
                                          </p:tavLst>
                                        </p:anim>
                                      </p:childTnLst>
                                    </p:cTn>
                                  </p:par>
                                </p:childTnLst>
                              </p:cTn>
                            </p:par>
                            <p:par>
                              <p:cTn id="103" fill="hold">
                                <p:stCondLst>
                                  <p:cond delay="7550"/>
                                </p:stCondLst>
                                <p:childTnLst>
                                  <p:par>
                                    <p:cTn id="104" presetID="10"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2" grpId="0"/>
          <p:bldP spid="24" grpId="0"/>
          <p:bldP spid="25" grpId="0"/>
          <p:bldP spid="27" grpId="0"/>
          <p:bldP spid="28"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250" fill="hold"/>
                                            <p:tgtEl>
                                              <p:spTgt spid="10"/>
                                            </p:tgtEl>
                                            <p:attrNameLst>
                                              <p:attrName>ppt_w</p:attrName>
                                            </p:attrNameLst>
                                          </p:cBhvr>
                                          <p:tavLst>
                                            <p:tav tm="0">
                                              <p:val>
                                                <p:fltVal val="0"/>
                                              </p:val>
                                            </p:tav>
                                            <p:tav tm="100000">
                                              <p:val>
                                                <p:strVal val="#ppt_w"/>
                                              </p:val>
                                            </p:tav>
                                          </p:tavLst>
                                        </p:anim>
                                        <p:anim calcmode="lin" valueType="num">
                                          <p:cBhvr>
                                            <p:cTn id="12" dur="1250" fill="hold"/>
                                            <p:tgtEl>
                                              <p:spTgt spid="10"/>
                                            </p:tgtEl>
                                            <p:attrNameLst>
                                              <p:attrName>ppt_h</p:attrName>
                                            </p:attrNameLst>
                                          </p:cBhvr>
                                          <p:tavLst>
                                            <p:tav tm="0">
                                              <p:val>
                                                <p:fltVal val="0"/>
                                              </p:val>
                                            </p:tav>
                                            <p:tav tm="100000">
                                              <p:val>
                                                <p:strVal val="#ppt_h"/>
                                              </p:val>
                                            </p:tav>
                                          </p:tavLst>
                                        </p:anim>
                                        <p:anim calcmode="lin" valueType="num">
                                          <p:cBhvr>
                                            <p:cTn id="13" dur="1250" fill="hold"/>
                                            <p:tgtEl>
                                              <p:spTgt spid="10"/>
                                            </p:tgtEl>
                                            <p:attrNameLst>
                                              <p:attrName>style.rotation</p:attrName>
                                            </p:attrNameLst>
                                          </p:cBhvr>
                                          <p:tavLst>
                                            <p:tav tm="0">
                                              <p:val>
                                                <p:fltVal val="360"/>
                                              </p:val>
                                            </p:tav>
                                            <p:tav tm="100000">
                                              <p:val>
                                                <p:fltVal val="0"/>
                                              </p:val>
                                            </p:tav>
                                          </p:tavLst>
                                        </p:anim>
                                        <p:animEffect transition="in" filter="fade">
                                          <p:cBhvr>
                                            <p:cTn id="14" dur="1250"/>
                                            <p:tgtEl>
                                              <p:spTgt spid="10"/>
                                            </p:tgtEl>
                                          </p:cBhvr>
                                        </p:animEffect>
                                      </p:childTnLst>
                                    </p:cTn>
                                  </p:par>
                                  <p:par>
                                    <p:cTn id="15" presetID="2" presetClass="entr" presetSubtype="9"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0-#ppt_w/2"/>
                                              </p:val>
                                            </p:tav>
                                            <p:tav tm="100000">
                                              <p:val>
                                                <p:strVal val="#ppt_x"/>
                                              </p:val>
                                            </p:tav>
                                          </p:tavLst>
                                        </p:anim>
                                        <p:anim calcmode="lin" valueType="num">
                                          <p:cBhvr additive="base">
                                            <p:cTn id="18" dur="1500" fill="hold"/>
                                            <p:tgtEl>
                                              <p:spTgt spid="11"/>
                                            </p:tgtEl>
                                            <p:attrNameLst>
                                              <p:attrName>ppt_y</p:attrName>
                                            </p:attrNameLst>
                                          </p:cBhvr>
                                          <p:tavLst>
                                            <p:tav tm="0">
                                              <p:val>
                                                <p:strVal val="0-#ppt_h/2"/>
                                              </p:val>
                                            </p:tav>
                                            <p:tav tm="100000">
                                              <p:val>
                                                <p:strVal val="#ppt_y"/>
                                              </p:val>
                                            </p:tav>
                                          </p:tavLst>
                                        </p:anim>
                                      </p:childTnLst>
                                    </p:cTn>
                                  </p:par>
                                  <p:par>
                                    <p:cTn id="19" presetID="49" presetClass="entr" presetSubtype="0" decel="100000" fill="hold" grpId="1"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250" fill="hold"/>
                                            <p:tgtEl>
                                              <p:spTgt spid="11"/>
                                            </p:tgtEl>
                                            <p:attrNameLst>
                                              <p:attrName>ppt_w</p:attrName>
                                            </p:attrNameLst>
                                          </p:cBhvr>
                                          <p:tavLst>
                                            <p:tav tm="0">
                                              <p:val>
                                                <p:fltVal val="0"/>
                                              </p:val>
                                            </p:tav>
                                            <p:tav tm="100000">
                                              <p:val>
                                                <p:strVal val="#ppt_w"/>
                                              </p:val>
                                            </p:tav>
                                          </p:tavLst>
                                        </p:anim>
                                        <p:anim calcmode="lin" valueType="num">
                                          <p:cBhvr>
                                            <p:cTn id="22" dur="1250" fill="hold"/>
                                            <p:tgtEl>
                                              <p:spTgt spid="11"/>
                                            </p:tgtEl>
                                            <p:attrNameLst>
                                              <p:attrName>ppt_h</p:attrName>
                                            </p:attrNameLst>
                                          </p:cBhvr>
                                          <p:tavLst>
                                            <p:tav tm="0">
                                              <p:val>
                                                <p:fltVal val="0"/>
                                              </p:val>
                                            </p:tav>
                                            <p:tav tm="100000">
                                              <p:val>
                                                <p:strVal val="#ppt_h"/>
                                              </p:val>
                                            </p:tav>
                                          </p:tavLst>
                                        </p:anim>
                                        <p:anim calcmode="lin" valueType="num">
                                          <p:cBhvr>
                                            <p:cTn id="23" dur="1250" fill="hold"/>
                                            <p:tgtEl>
                                              <p:spTgt spid="11"/>
                                            </p:tgtEl>
                                            <p:attrNameLst>
                                              <p:attrName>style.rotation</p:attrName>
                                            </p:attrNameLst>
                                          </p:cBhvr>
                                          <p:tavLst>
                                            <p:tav tm="0">
                                              <p:val>
                                                <p:fltVal val="360"/>
                                              </p:val>
                                            </p:tav>
                                            <p:tav tm="100000">
                                              <p:val>
                                                <p:fltVal val="0"/>
                                              </p:val>
                                            </p:tav>
                                          </p:tavLst>
                                        </p:anim>
                                        <p:animEffect transition="in" filter="fade">
                                          <p:cBhvr>
                                            <p:cTn id="24" dur="1250"/>
                                            <p:tgtEl>
                                              <p:spTgt spid="11"/>
                                            </p:tgtEl>
                                          </p:cBhvr>
                                        </p:animEffect>
                                      </p:childTnLst>
                                    </p:cTn>
                                  </p:par>
                                </p:childTnLst>
                              </p:cTn>
                            </p:par>
                            <p:par>
                              <p:cTn id="25" fill="hold">
                                <p:stCondLst>
                                  <p:cond delay="1500"/>
                                </p:stCondLst>
                                <p:childTnLst>
                                  <p:par>
                                    <p:cTn id="26" presetID="2" presetClass="entr" presetSubtype="1"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850"/>
                                </p:stCondLst>
                                <p:childTnLst>
                                  <p:par>
                                    <p:cTn id="36" presetID="53" presetClass="entr" presetSubtype="1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2" presetClass="entr" presetSubtype="8"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1350"/>
                                </p:stCondLst>
                                <p:childTnLst>
                                  <p:par>
                                    <p:cTn id="45" presetID="2" presetClass="entr" presetSubtype="2" fill="hold" grpId="0" nodeType="after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par>
                              <p:cTn id="49" fill="hold">
                                <p:stCondLst>
                                  <p:cond delay="2150"/>
                                </p:stCondLst>
                                <p:childTnLst>
                                  <p:par>
                                    <p:cTn id="50" presetID="10" presetClass="entr" presetSubtype="0"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par>
                              <p:cTn id="53" fill="hold">
                                <p:stCondLst>
                                  <p:cond delay="2650"/>
                                </p:stCondLst>
                                <p:childTnLst>
                                  <p:par>
                                    <p:cTn id="54" presetID="53" presetClass="entr" presetSubtype="16"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par>
                                    <p:cTn id="59" presetID="22" presetClass="entr" presetSubtype="8"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3150"/>
                                </p:stCondLst>
                                <p:childTnLst>
                                  <p:par>
                                    <p:cTn id="63" presetID="2" presetClass="entr" presetSubtype="2" fill="hold" grpId="0" nodeType="afterEffect">
                                      <p:stCondLst>
                                        <p:cond delay="0"/>
                                      </p:stCondLst>
                                      <p:iterate type="lt">
                                        <p:tmPct val="10000"/>
                                      </p:iterate>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1+#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3949"/>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p:stCondLst>
                                  <p:cond delay="4449"/>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2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4949"/>
                                </p:stCondLst>
                                <p:childTnLst>
                                  <p:par>
                                    <p:cTn id="81" presetID="2" presetClass="entr" presetSubtype="2" fill="hold" grpId="0" nodeType="afterEffect">
                                      <p:stCondLst>
                                        <p:cond delay="0"/>
                                      </p:stCondLst>
                                      <p:iterate type="lt">
                                        <p:tmPct val="10000"/>
                                      </p:iterate>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1+#ppt_w/2"/>
                                              </p:val>
                                            </p:tav>
                                            <p:tav tm="100000">
                                              <p:val>
                                                <p:strVal val="#ppt_x"/>
                                              </p:val>
                                            </p:tav>
                                          </p:tavLst>
                                        </p:anim>
                                        <p:anim calcmode="lin" valueType="num">
                                          <p:cBhvr additive="base">
                                            <p:cTn id="84" dur="500" fill="hold"/>
                                            <p:tgtEl>
                                              <p:spTgt spid="27"/>
                                            </p:tgtEl>
                                            <p:attrNameLst>
                                              <p:attrName>ppt_y</p:attrName>
                                            </p:attrNameLst>
                                          </p:cBhvr>
                                          <p:tavLst>
                                            <p:tav tm="0">
                                              <p:val>
                                                <p:strVal val="#ppt_y"/>
                                              </p:val>
                                            </p:tav>
                                            <p:tav tm="100000">
                                              <p:val>
                                                <p:strVal val="#ppt_y"/>
                                              </p:val>
                                            </p:tav>
                                          </p:tavLst>
                                        </p:anim>
                                      </p:childTnLst>
                                    </p:cTn>
                                  </p:par>
                                </p:childTnLst>
                              </p:cTn>
                            </p:par>
                            <p:par>
                              <p:cTn id="85" fill="hold">
                                <p:stCondLst>
                                  <p:cond delay="5750"/>
                                </p:stCondLst>
                                <p:childTnLst>
                                  <p:par>
                                    <p:cTn id="86" presetID="10" presetClass="entr" presetSubtype="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6250"/>
                                </p:stCondLst>
                                <p:childTnLst>
                                  <p:par>
                                    <p:cTn id="90" presetID="53" presetClass="entr" presetSubtype="16"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animEffect transition="in" filter="fade">
                                          <p:cBhvr>
                                            <p:cTn id="94" dur="500"/>
                                            <p:tgtEl>
                                              <p:spTgt spid="34"/>
                                            </p:tgtEl>
                                          </p:cBhvr>
                                        </p:animEffect>
                                      </p:childTnLst>
                                    </p:cTn>
                                  </p:par>
                                  <p:par>
                                    <p:cTn id="95" presetID="22" presetClass="entr" presetSubtype="8"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6750"/>
                                </p:stCondLst>
                                <p:childTnLst>
                                  <p:par>
                                    <p:cTn id="99" presetID="2" presetClass="entr" presetSubtype="2" fill="hold" grpId="0" nodeType="afterEffect">
                                      <p:stCondLst>
                                        <p:cond delay="0"/>
                                      </p:stCondLst>
                                      <p:iterate type="lt">
                                        <p:tmPct val="10000"/>
                                      </p:iterate>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1+#ppt_w/2"/>
                                              </p:val>
                                            </p:tav>
                                            <p:tav tm="100000">
                                              <p:val>
                                                <p:strVal val="#ppt_x"/>
                                              </p:val>
                                            </p:tav>
                                          </p:tavLst>
                                        </p:anim>
                                        <p:anim calcmode="lin" valueType="num">
                                          <p:cBhvr additive="base">
                                            <p:cTn id="102" dur="500" fill="hold"/>
                                            <p:tgtEl>
                                              <p:spTgt spid="30"/>
                                            </p:tgtEl>
                                            <p:attrNameLst>
                                              <p:attrName>ppt_y</p:attrName>
                                            </p:attrNameLst>
                                          </p:cBhvr>
                                          <p:tavLst>
                                            <p:tav tm="0">
                                              <p:val>
                                                <p:strVal val="#ppt_y"/>
                                              </p:val>
                                            </p:tav>
                                            <p:tav tm="100000">
                                              <p:val>
                                                <p:strVal val="#ppt_y"/>
                                              </p:val>
                                            </p:tav>
                                          </p:tavLst>
                                        </p:anim>
                                      </p:childTnLst>
                                    </p:cTn>
                                  </p:par>
                                </p:childTnLst>
                              </p:cTn>
                            </p:par>
                            <p:par>
                              <p:cTn id="103" fill="hold">
                                <p:stCondLst>
                                  <p:cond delay="7550"/>
                                </p:stCondLst>
                                <p:childTnLst>
                                  <p:par>
                                    <p:cTn id="104" presetID="10"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2" grpId="0"/>
          <p:bldP spid="24" grpId="0"/>
          <p:bldP spid="25" grpId="0"/>
          <p:bldP spid="27" grpId="0"/>
          <p:bldP spid="28" grpId="0"/>
          <p:bldP spid="30" grpId="0"/>
          <p:bldP spid="3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未来工作计划</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3"/>
          <a:stretch>
            <a:fillRect/>
          </a:stretch>
        </p:blipFill>
        <p:spPr>
          <a:xfrm>
            <a:off x="4314825" y="597280"/>
            <a:ext cx="171450" cy="171450"/>
          </a:xfrm>
          <a:prstGeom prst="rect">
            <a:avLst/>
          </a:prstGeom>
        </p:spPr>
      </p:pic>
      <p:pic>
        <p:nvPicPr>
          <p:cNvPr id="16" name="图形 15"/>
          <p:cNvPicPr>
            <a:picLocks noChangeAspect="1"/>
          </p:cNvPicPr>
          <p:nvPr/>
        </p:nvPicPr>
        <p:blipFill>
          <a:blip r:embed="rId3"/>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p:cNvPicPr>
            <a:picLocks noChangeAspect="1"/>
          </p:cNvPicPr>
          <p:nvPr/>
        </p:nvPicPr>
        <p:blipFill>
          <a:blip r:embed="rId4"/>
          <a:srcRect l="2082" t="8841" r="12030" b="12361"/>
          <a:stretch>
            <a:fillRect/>
          </a:stretch>
        </p:blipFill>
        <p:spPr>
          <a:xfrm>
            <a:off x="11294801" y="5688518"/>
            <a:ext cx="804068" cy="935883"/>
          </a:xfrm>
          <a:custGeom>
            <a:avLst/>
            <a:gdLst/>
            <a:ahLst/>
            <a:cxnLst/>
            <a:rect l="l" t="t" r="r" b="b"/>
            <a:pathLst>
              <a:path w="1096230" h="1275941">
                <a:moveTo>
                  <a:pt x="634975" y="0"/>
                </a:moveTo>
                <a:lnTo>
                  <a:pt x="938770" y="0"/>
                </a:lnTo>
                <a:lnTo>
                  <a:pt x="938770" y="771042"/>
                </a:lnTo>
                <a:lnTo>
                  <a:pt x="1096230" y="771042"/>
                </a:lnTo>
                <a:lnTo>
                  <a:pt x="1096230" y="1041463"/>
                </a:lnTo>
                <a:lnTo>
                  <a:pt x="938770" y="1041463"/>
                </a:lnTo>
                <a:lnTo>
                  <a:pt x="938770" y="1275941"/>
                </a:lnTo>
                <a:lnTo>
                  <a:pt x="634975" y="1275941"/>
                </a:lnTo>
                <a:lnTo>
                  <a:pt x="634975" y="1041463"/>
                </a:lnTo>
                <a:lnTo>
                  <a:pt x="0" y="1041463"/>
                </a:lnTo>
                <a:lnTo>
                  <a:pt x="0" y="754782"/>
                </a:lnTo>
                <a:lnTo>
                  <a:pt x="634975" y="0"/>
                </a:lnTo>
                <a:close/>
                <a:moveTo>
                  <a:pt x="634975" y="376228"/>
                </a:moveTo>
                <a:lnTo>
                  <a:pt x="299463" y="771042"/>
                </a:lnTo>
                <a:lnTo>
                  <a:pt x="634975" y="771042"/>
                </a:lnTo>
                <a:lnTo>
                  <a:pt x="634975" y="376228"/>
                </a:lnTo>
                <a:close/>
              </a:path>
            </a:pathLst>
          </a:custGeom>
        </p:spPr>
      </p:pic>
      <p:sp>
        <p:nvSpPr>
          <p:cNvPr id="17" name="ï$ḻïḑè"/>
          <p:cNvSpPr/>
          <p:nvPr/>
        </p:nvSpPr>
        <p:spPr bwMode="auto">
          <a:xfrm>
            <a:off x="1443038" y="5547231"/>
            <a:ext cx="268288" cy="268288"/>
          </a:xfrm>
          <a:prstGeom prst="ellipse">
            <a:avLst/>
          </a:prstGeom>
          <a:solidFill>
            <a:schemeClr val="bg1"/>
          </a:solidFill>
          <a:ln>
            <a:noFill/>
          </a:ln>
        </p:spPr>
        <p:txBody>
          <a:bodyPr anchor="ctr"/>
          <a:lstStyle/>
          <a:p>
            <a:pPr algn="ctr"/>
            <a:endParaRPr/>
          </a:p>
        </p:txBody>
      </p:sp>
      <p:sp>
        <p:nvSpPr>
          <p:cNvPr id="19" name="îṡľiḋe"/>
          <p:cNvSpPr/>
          <p:nvPr/>
        </p:nvSpPr>
        <p:spPr bwMode="auto">
          <a:xfrm>
            <a:off x="5059363" y="3345368"/>
            <a:ext cx="254000" cy="268288"/>
          </a:xfrm>
          <a:prstGeom prst="ellipse">
            <a:avLst/>
          </a:prstGeom>
          <a:solidFill>
            <a:schemeClr val="bg1"/>
          </a:solidFill>
          <a:ln>
            <a:noFill/>
          </a:ln>
        </p:spPr>
        <p:txBody>
          <a:bodyPr anchor="ctr"/>
          <a:lstStyle/>
          <a:p>
            <a:pPr algn="ctr"/>
            <a:endParaRPr/>
          </a:p>
        </p:txBody>
      </p:sp>
      <p:sp>
        <p:nvSpPr>
          <p:cNvPr id="23" name="îśḻiḓé"/>
          <p:cNvSpPr/>
          <p:nvPr/>
        </p:nvSpPr>
        <p:spPr bwMode="auto">
          <a:xfrm>
            <a:off x="5143501" y="4404231"/>
            <a:ext cx="169863" cy="184150"/>
          </a:xfrm>
          <a:prstGeom prst="ellipse">
            <a:avLst/>
          </a:prstGeom>
          <a:solidFill>
            <a:srgbClr val="FFE9B3"/>
          </a:solidFill>
          <a:ln>
            <a:noFill/>
          </a:ln>
        </p:spPr>
        <p:txBody>
          <a:bodyPr anchor="ctr"/>
          <a:lstStyle/>
          <a:p>
            <a:pPr algn="ctr"/>
            <a:endParaRPr/>
          </a:p>
        </p:txBody>
      </p:sp>
      <p:sp>
        <p:nvSpPr>
          <p:cNvPr id="24" name="ís1îḍe"/>
          <p:cNvSpPr/>
          <p:nvPr/>
        </p:nvSpPr>
        <p:spPr bwMode="auto">
          <a:xfrm>
            <a:off x="4975226" y="2116643"/>
            <a:ext cx="168275" cy="184150"/>
          </a:xfrm>
          <a:prstGeom prst="ellipse">
            <a:avLst/>
          </a:prstGeom>
          <a:solidFill>
            <a:schemeClr val="bg1">
              <a:lumMod val="85000"/>
            </a:schemeClr>
          </a:solidFill>
          <a:ln>
            <a:noFill/>
          </a:ln>
        </p:spPr>
        <p:txBody>
          <a:bodyPr anchor="ctr"/>
          <a:lstStyle/>
          <a:p>
            <a:pPr algn="ctr"/>
            <a:endParaRPr/>
          </a:p>
        </p:txBody>
      </p:sp>
      <p:sp>
        <p:nvSpPr>
          <p:cNvPr id="34" name="ïṩḻîḑe"/>
          <p:cNvSpPr/>
          <p:nvPr/>
        </p:nvSpPr>
        <p:spPr bwMode="auto">
          <a:xfrm>
            <a:off x="1527176" y="2032506"/>
            <a:ext cx="184150" cy="169863"/>
          </a:xfrm>
          <a:prstGeom prst="ellipse">
            <a:avLst/>
          </a:prstGeom>
          <a:solidFill>
            <a:srgbClr val="B3E4FF"/>
          </a:solidFill>
          <a:ln>
            <a:noFill/>
          </a:ln>
        </p:spPr>
        <p:txBody>
          <a:bodyPr anchor="ctr"/>
          <a:lstStyle/>
          <a:p>
            <a:pPr algn="ctr"/>
            <a:endParaRPr/>
          </a:p>
        </p:txBody>
      </p:sp>
      <p:sp>
        <p:nvSpPr>
          <p:cNvPr id="35" name="ïšlíḋê"/>
          <p:cNvSpPr/>
          <p:nvPr/>
        </p:nvSpPr>
        <p:spPr bwMode="auto">
          <a:xfrm>
            <a:off x="1443038" y="3443793"/>
            <a:ext cx="169863" cy="169863"/>
          </a:xfrm>
          <a:prstGeom prst="ellipse">
            <a:avLst/>
          </a:prstGeom>
          <a:solidFill>
            <a:schemeClr val="tx1">
              <a:lumMod val="65000"/>
              <a:lumOff val="35000"/>
            </a:schemeClr>
          </a:solidFill>
          <a:ln>
            <a:noFill/>
          </a:ln>
        </p:spPr>
        <p:txBody>
          <a:bodyPr anchor="ctr"/>
          <a:lstStyle/>
          <a:p>
            <a:pPr algn="ctr"/>
            <a:endParaRPr/>
          </a:p>
        </p:txBody>
      </p:sp>
      <p:grpSp>
        <p:nvGrpSpPr>
          <p:cNvPr id="6" name="组合 5"/>
          <p:cNvGrpSpPr/>
          <p:nvPr/>
        </p:nvGrpSpPr>
        <p:grpSpPr>
          <a:xfrm>
            <a:off x="1838326" y="2075368"/>
            <a:ext cx="2995613" cy="3613150"/>
            <a:chOff x="1838326" y="2075368"/>
            <a:chExt cx="2995613" cy="3613150"/>
          </a:xfrm>
        </p:grpSpPr>
        <p:sp>
          <p:nvSpPr>
            <p:cNvPr id="36" name="îṩḷîḑe"/>
            <p:cNvSpPr/>
            <p:nvPr/>
          </p:nvSpPr>
          <p:spPr bwMode="auto">
            <a:xfrm>
              <a:off x="1838326" y="2075368"/>
              <a:ext cx="2995613" cy="3613150"/>
            </a:xfrm>
            <a:custGeom>
              <a:avLst/>
              <a:gdLst>
                <a:gd name="T0" fmla="*/ 184 w 212"/>
                <a:gd name="T1" fmla="*/ 256 h 256"/>
                <a:gd name="T2" fmla="*/ 28 w 212"/>
                <a:gd name="T3" fmla="*/ 256 h 256"/>
                <a:gd name="T4" fmla="*/ 0 w 212"/>
                <a:gd name="T5" fmla="*/ 228 h 256"/>
                <a:gd name="T6" fmla="*/ 0 w 212"/>
                <a:gd name="T7" fmla="*/ 28 h 256"/>
                <a:gd name="T8" fmla="*/ 28 w 212"/>
                <a:gd name="T9" fmla="*/ 0 h 256"/>
                <a:gd name="T10" fmla="*/ 184 w 212"/>
                <a:gd name="T11" fmla="*/ 0 h 256"/>
                <a:gd name="T12" fmla="*/ 212 w 212"/>
                <a:gd name="T13" fmla="*/ 28 h 256"/>
                <a:gd name="T14" fmla="*/ 212 w 212"/>
                <a:gd name="T15" fmla="*/ 228 h 256"/>
                <a:gd name="T16" fmla="*/ 184 w 212"/>
                <a:gd name="T17" fmla="*/ 256 h 256"/>
                <a:gd name="T18" fmla="*/ 28 w 212"/>
                <a:gd name="T19" fmla="*/ 6 h 256"/>
                <a:gd name="T20" fmla="*/ 6 w 212"/>
                <a:gd name="T21" fmla="*/ 28 h 256"/>
                <a:gd name="T22" fmla="*/ 6 w 212"/>
                <a:gd name="T23" fmla="*/ 228 h 256"/>
                <a:gd name="T24" fmla="*/ 28 w 212"/>
                <a:gd name="T25" fmla="*/ 250 h 256"/>
                <a:gd name="T26" fmla="*/ 184 w 212"/>
                <a:gd name="T27" fmla="*/ 250 h 256"/>
                <a:gd name="T28" fmla="*/ 206 w 212"/>
                <a:gd name="T29" fmla="*/ 228 h 256"/>
                <a:gd name="T30" fmla="*/ 206 w 212"/>
                <a:gd name="T31" fmla="*/ 28 h 256"/>
                <a:gd name="T32" fmla="*/ 184 w 212"/>
                <a:gd name="T33" fmla="*/ 6 h 256"/>
                <a:gd name="T34" fmla="*/ 28 w 212"/>
                <a:gd name="T35" fmla="*/ 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56">
                  <a:moveTo>
                    <a:pt x="184" y="256"/>
                  </a:moveTo>
                  <a:cubicBezTo>
                    <a:pt x="28" y="256"/>
                    <a:pt x="28" y="256"/>
                    <a:pt x="28" y="256"/>
                  </a:cubicBezTo>
                  <a:cubicBezTo>
                    <a:pt x="12" y="256"/>
                    <a:pt x="0" y="243"/>
                    <a:pt x="0" y="228"/>
                  </a:cubicBezTo>
                  <a:cubicBezTo>
                    <a:pt x="0" y="28"/>
                    <a:pt x="0" y="28"/>
                    <a:pt x="0" y="28"/>
                  </a:cubicBezTo>
                  <a:cubicBezTo>
                    <a:pt x="0" y="12"/>
                    <a:pt x="12" y="0"/>
                    <a:pt x="28" y="0"/>
                  </a:cubicBezTo>
                  <a:cubicBezTo>
                    <a:pt x="184" y="0"/>
                    <a:pt x="184" y="0"/>
                    <a:pt x="184" y="0"/>
                  </a:cubicBezTo>
                  <a:cubicBezTo>
                    <a:pt x="200" y="0"/>
                    <a:pt x="212" y="12"/>
                    <a:pt x="212" y="28"/>
                  </a:cubicBezTo>
                  <a:cubicBezTo>
                    <a:pt x="212" y="228"/>
                    <a:pt x="212" y="228"/>
                    <a:pt x="212" y="228"/>
                  </a:cubicBezTo>
                  <a:cubicBezTo>
                    <a:pt x="212" y="243"/>
                    <a:pt x="200" y="256"/>
                    <a:pt x="184" y="256"/>
                  </a:cubicBezTo>
                  <a:close/>
                  <a:moveTo>
                    <a:pt x="28" y="6"/>
                  </a:moveTo>
                  <a:cubicBezTo>
                    <a:pt x="16" y="6"/>
                    <a:pt x="6" y="16"/>
                    <a:pt x="6" y="28"/>
                  </a:cubicBezTo>
                  <a:cubicBezTo>
                    <a:pt x="6" y="228"/>
                    <a:pt x="6" y="228"/>
                    <a:pt x="6" y="228"/>
                  </a:cubicBezTo>
                  <a:cubicBezTo>
                    <a:pt x="6" y="240"/>
                    <a:pt x="16" y="250"/>
                    <a:pt x="28" y="250"/>
                  </a:cubicBezTo>
                  <a:cubicBezTo>
                    <a:pt x="184" y="250"/>
                    <a:pt x="184" y="250"/>
                    <a:pt x="184" y="250"/>
                  </a:cubicBezTo>
                  <a:cubicBezTo>
                    <a:pt x="196" y="250"/>
                    <a:pt x="206" y="240"/>
                    <a:pt x="206" y="228"/>
                  </a:cubicBezTo>
                  <a:cubicBezTo>
                    <a:pt x="206" y="28"/>
                    <a:pt x="206" y="28"/>
                    <a:pt x="206" y="28"/>
                  </a:cubicBezTo>
                  <a:cubicBezTo>
                    <a:pt x="206" y="16"/>
                    <a:pt x="196" y="6"/>
                    <a:pt x="184" y="6"/>
                  </a:cubicBezTo>
                  <a:lnTo>
                    <a:pt x="28" y="6"/>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4" name="组合 3"/>
            <p:cNvGrpSpPr/>
            <p:nvPr/>
          </p:nvGrpSpPr>
          <p:grpSpPr>
            <a:xfrm>
              <a:off x="1881188" y="2116643"/>
              <a:ext cx="2909888" cy="3530600"/>
              <a:chOff x="1881188" y="2116643"/>
              <a:chExt cx="2909888" cy="3530600"/>
            </a:xfrm>
          </p:grpSpPr>
          <p:sp>
            <p:nvSpPr>
              <p:cNvPr id="14" name="íšľîďe"/>
              <p:cNvSpPr/>
              <p:nvPr/>
            </p:nvSpPr>
            <p:spPr bwMode="auto">
              <a:xfrm>
                <a:off x="1881188" y="2116643"/>
                <a:ext cx="2909888" cy="3530600"/>
              </a:xfrm>
              <a:custGeom>
                <a:avLst/>
                <a:gdLst>
                  <a:gd name="T0" fmla="*/ 181 w 206"/>
                  <a:gd name="T1" fmla="*/ 0 h 250"/>
                  <a:gd name="T2" fmla="*/ 25 w 206"/>
                  <a:gd name="T3" fmla="*/ 0 h 250"/>
                  <a:gd name="T4" fmla="*/ 0 w 206"/>
                  <a:gd name="T5" fmla="*/ 25 h 250"/>
                  <a:gd name="T6" fmla="*/ 0 w 206"/>
                  <a:gd name="T7" fmla="*/ 225 h 250"/>
                  <a:gd name="T8" fmla="*/ 25 w 206"/>
                  <a:gd name="T9" fmla="*/ 250 h 250"/>
                  <a:gd name="T10" fmla="*/ 181 w 206"/>
                  <a:gd name="T11" fmla="*/ 250 h 250"/>
                  <a:gd name="T12" fmla="*/ 206 w 206"/>
                  <a:gd name="T13" fmla="*/ 225 h 250"/>
                  <a:gd name="T14" fmla="*/ 206 w 206"/>
                  <a:gd name="T15" fmla="*/ 25 h 250"/>
                  <a:gd name="T16" fmla="*/ 181 w 206"/>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50">
                    <a:moveTo>
                      <a:pt x="181" y="0"/>
                    </a:moveTo>
                    <a:cubicBezTo>
                      <a:pt x="25" y="0"/>
                      <a:pt x="25" y="0"/>
                      <a:pt x="25" y="0"/>
                    </a:cubicBezTo>
                    <a:cubicBezTo>
                      <a:pt x="11" y="0"/>
                      <a:pt x="0" y="11"/>
                      <a:pt x="0" y="25"/>
                    </a:cubicBezTo>
                    <a:cubicBezTo>
                      <a:pt x="0" y="225"/>
                      <a:pt x="0" y="225"/>
                      <a:pt x="0" y="225"/>
                    </a:cubicBezTo>
                    <a:cubicBezTo>
                      <a:pt x="0" y="239"/>
                      <a:pt x="11" y="250"/>
                      <a:pt x="25" y="250"/>
                    </a:cubicBezTo>
                    <a:cubicBezTo>
                      <a:pt x="181" y="250"/>
                      <a:pt x="181" y="250"/>
                      <a:pt x="181" y="250"/>
                    </a:cubicBezTo>
                    <a:cubicBezTo>
                      <a:pt x="195" y="250"/>
                      <a:pt x="206" y="239"/>
                      <a:pt x="206" y="225"/>
                    </a:cubicBezTo>
                    <a:cubicBezTo>
                      <a:pt x="206" y="25"/>
                      <a:pt x="206" y="25"/>
                      <a:pt x="206" y="25"/>
                    </a:cubicBezTo>
                    <a:cubicBezTo>
                      <a:pt x="206" y="11"/>
                      <a:pt x="195" y="0"/>
                      <a:pt x="181"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ïşľíḓe"/>
              <p:cNvSpPr/>
              <p:nvPr/>
            </p:nvSpPr>
            <p:spPr bwMode="auto">
              <a:xfrm>
                <a:off x="4084638" y="3697793"/>
                <a:ext cx="352425" cy="354013"/>
              </a:xfrm>
              <a:prstGeom prst="rect">
                <a:avLst/>
              </a:prstGeom>
              <a:solidFill>
                <a:srgbClr val="FAD3D4"/>
              </a:solidFill>
              <a:ln>
                <a:noFill/>
              </a:ln>
            </p:spPr>
            <p:txBody>
              <a:bodyPr anchor="ctr"/>
              <a:lstStyle/>
              <a:p>
                <a:pPr algn="ctr"/>
                <a:endParaRPr/>
              </a:p>
            </p:txBody>
          </p:sp>
          <p:sp>
            <p:nvSpPr>
              <p:cNvPr id="21" name="îšḻîde"/>
              <p:cNvSpPr/>
              <p:nvPr/>
            </p:nvSpPr>
            <p:spPr bwMode="auto">
              <a:xfrm>
                <a:off x="3462338" y="4940806"/>
                <a:ext cx="354013" cy="352425"/>
              </a:xfrm>
              <a:prstGeom prst="rect">
                <a:avLst/>
              </a:prstGeom>
              <a:solidFill>
                <a:schemeClr val="tx1">
                  <a:lumMod val="50000"/>
                  <a:lumOff val="50000"/>
                </a:schemeClr>
              </a:solidFill>
              <a:ln>
                <a:noFill/>
              </a:ln>
            </p:spPr>
            <p:txBody>
              <a:bodyPr anchor="ctr"/>
              <a:lstStyle/>
              <a:p>
                <a:pPr algn="ctr"/>
                <a:endParaRPr/>
              </a:p>
            </p:txBody>
          </p:sp>
          <p:sp>
            <p:nvSpPr>
              <p:cNvPr id="22" name="ïs1ídé"/>
              <p:cNvSpPr/>
              <p:nvPr/>
            </p:nvSpPr>
            <p:spPr bwMode="auto">
              <a:xfrm>
                <a:off x="2855913" y="4940806"/>
                <a:ext cx="352425" cy="352425"/>
              </a:xfrm>
              <a:prstGeom prst="rect">
                <a:avLst/>
              </a:prstGeom>
              <a:solidFill>
                <a:schemeClr val="tx1">
                  <a:lumMod val="50000"/>
                  <a:lumOff val="50000"/>
                </a:schemeClr>
              </a:solidFill>
              <a:ln>
                <a:noFill/>
              </a:ln>
            </p:spPr>
            <p:txBody>
              <a:bodyPr anchor="ctr"/>
              <a:lstStyle/>
              <a:p>
                <a:pPr algn="ctr"/>
                <a:endParaRPr/>
              </a:p>
            </p:txBody>
          </p:sp>
          <p:sp>
            <p:nvSpPr>
              <p:cNvPr id="25" name="íṩḷïḓê"/>
              <p:cNvSpPr/>
              <p:nvPr/>
            </p:nvSpPr>
            <p:spPr bwMode="auto">
              <a:xfrm>
                <a:off x="4084638" y="4320093"/>
                <a:ext cx="352425" cy="973138"/>
              </a:xfrm>
              <a:prstGeom prst="rect">
                <a:avLst/>
              </a:prstGeom>
              <a:solidFill>
                <a:srgbClr val="FFE9B3"/>
              </a:solidFill>
              <a:ln>
                <a:noFill/>
              </a:ln>
            </p:spPr>
            <p:txBody>
              <a:bodyPr anchor="ctr"/>
              <a:lstStyle/>
              <a:p>
                <a:pPr algn="ctr"/>
                <a:endParaRPr/>
              </a:p>
            </p:txBody>
          </p:sp>
          <p:sp>
            <p:nvSpPr>
              <p:cNvPr id="26" name="î$1íďe"/>
              <p:cNvSpPr/>
              <p:nvPr/>
            </p:nvSpPr>
            <p:spPr bwMode="auto">
              <a:xfrm>
                <a:off x="2132965" y="2470656"/>
                <a:ext cx="2404746" cy="704850"/>
              </a:xfrm>
              <a:prstGeom prst="rect">
                <a:avLst/>
              </a:prstGeom>
              <a:solidFill>
                <a:schemeClr val="bg1"/>
              </a:solidFill>
              <a:ln>
                <a:noFill/>
              </a:ln>
            </p:spPr>
            <p:txBody>
              <a:bodyPr anchor="ctr"/>
              <a:lstStyle/>
              <a:p>
                <a:pPr algn="ctr"/>
                <a:endParaRPr/>
              </a:p>
            </p:txBody>
          </p:sp>
          <p:sp>
            <p:nvSpPr>
              <p:cNvPr id="27" name="íslïďè"/>
              <p:cNvSpPr/>
              <p:nvPr/>
            </p:nvSpPr>
            <p:spPr bwMode="auto">
              <a:xfrm>
                <a:off x="3462338" y="4320093"/>
                <a:ext cx="354013" cy="352425"/>
              </a:xfrm>
              <a:prstGeom prst="rect">
                <a:avLst/>
              </a:prstGeom>
              <a:solidFill>
                <a:schemeClr val="tx1">
                  <a:lumMod val="50000"/>
                  <a:lumOff val="50000"/>
                </a:schemeClr>
              </a:solidFill>
              <a:ln>
                <a:noFill/>
              </a:ln>
            </p:spPr>
            <p:txBody>
              <a:bodyPr anchor="ctr"/>
              <a:lstStyle/>
              <a:p>
                <a:pPr algn="ctr"/>
                <a:endParaRPr/>
              </a:p>
            </p:txBody>
          </p:sp>
          <p:sp>
            <p:nvSpPr>
              <p:cNvPr id="28" name="islïḍê"/>
              <p:cNvSpPr/>
              <p:nvPr/>
            </p:nvSpPr>
            <p:spPr bwMode="auto">
              <a:xfrm>
                <a:off x="3462338" y="3697793"/>
                <a:ext cx="354013" cy="354013"/>
              </a:xfrm>
              <a:prstGeom prst="rect">
                <a:avLst/>
              </a:prstGeom>
              <a:solidFill>
                <a:schemeClr val="tx1">
                  <a:lumMod val="50000"/>
                  <a:lumOff val="50000"/>
                </a:schemeClr>
              </a:solidFill>
              <a:ln>
                <a:noFill/>
              </a:ln>
            </p:spPr>
            <p:txBody>
              <a:bodyPr anchor="ctr"/>
              <a:lstStyle/>
              <a:p>
                <a:pPr algn="ctr"/>
                <a:endParaRPr/>
              </a:p>
            </p:txBody>
          </p:sp>
          <p:sp>
            <p:nvSpPr>
              <p:cNvPr id="29" name="íṣ1îďé"/>
              <p:cNvSpPr/>
              <p:nvPr/>
            </p:nvSpPr>
            <p:spPr bwMode="auto">
              <a:xfrm>
                <a:off x="2855913" y="4320093"/>
                <a:ext cx="352425" cy="352425"/>
              </a:xfrm>
              <a:prstGeom prst="rect">
                <a:avLst/>
              </a:prstGeom>
              <a:solidFill>
                <a:srgbClr val="A0CBD0"/>
              </a:solidFill>
              <a:ln>
                <a:noFill/>
              </a:ln>
            </p:spPr>
            <p:txBody>
              <a:bodyPr anchor="ctr"/>
              <a:lstStyle/>
              <a:p>
                <a:pPr algn="ctr"/>
                <a:endParaRPr/>
              </a:p>
            </p:txBody>
          </p:sp>
          <p:sp>
            <p:nvSpPr>
              <p:cNvPr id="30" name="iSľïḍé"/>
              <p:cNvSpPr/>
              <p:nvPr/>
            </p:nvSpPr>
            <p:spPr bwMode="auto">
              <a:xfrm>
                <a:off x="2855913" y="3697793"/>
                <a:ext cx="352425" cy="354013"/>
              </a:xfrm>
              <a:prstGeom prst="rect">
                <a:avLst/>
              </a:prstGeom>
              <a:solidFill>
                <a:schemeClr val="tx1">
                  <a:lumMod val="50000"/>
                  <a:lumOff val="50000"/>
                </a:schemeClr>
              </a:solidFill>
              <a:ln>
                <a:noFill/>
              </a:ln>
            </p:spPr>
            <p:txBody>
              <a:bodyPr anchor="ctr"/>
              <a:lstStyle/>
              <a:p>
                <a:pPr algn="ctr"/>
                <a:endParaRPr/>
              </a:p>
            </p:txBody>
          </p:sp>
          <p:sp>
            <p:nvSpPr>
              <p:cNvPr id="31" name="íšľiďê"/>
              <p:cNvSpPr/>
              <p:nvPr/>
            </p:nvSpPr>
            <p:spPr bwMode="auto">
              <a:xfrm>
                <a:off x="2233613" y="4940806"/>
                <a:ext cx="354013" cy="352425"/>
              </a:xfrm>
              <a:prstGeom prst="rect">
                <a:avLst/>
              </a:prstGeom>
              <a:solidFill>
                <a:srgbClr val="B3E4FF"/>
              </a:solidFill>
              <a:ln>
                <a:noFill/>
              </a:ln>
            </p:spPr>
            <p:txBody>
              <a:bodyPr anchor="ctr"/>
              <a:lstStyle/>
              <a:p>
                <a:pPr algn="ctr"/>
                <a:endParaRPr/>
              </a:p>
            </p:txBody>
          </p:sp>
          <p:sp>
            <p:nvSpPr>
              <p:cNvPr id="32" name="îśľîďé"/>
              <p:cNvSpPr/>
              <p:nvPr/>
            </p:nvSpPr>
            <p:spPr bwMode="auto">
              <a:xfrm>
                <a:off x="2233613" y="4320093"/>
                <a:ext cx="354013" cy="352425"/>
              </a:xfrm>
              <a:prstGeom prst="rect">
                <a:avLst/>
              </a:prstGeom>
              <a:solidFill>
                <a:schemeClr val="tx1">
                  <a:lumMod val="50000"/>
                  <a:lumOff val="50000"/>
                </a:schemeClr>
              </a:solidFill>
              <a:ln>
                <a:noFill/>
              </a:ln>
            </p:spPr>
            <p:txBody>
              <a:bodyPr anchor="ctr"/>
              <a:lstStyle/>
              <a:p>
                <a:pPr algn="ctr"/>
                <a:endParaRPr/>
              </a:p>
            </p:txBody>
          </p:sp>
          <p:sp>
            <p:nvSpPr>
              <p:cNvPr id="33" name="îṩlîḍè"/>
              <p:cNvSpPr/>
              <p:nvPr/>
            </p:nvSpPr>
            <p:spPr bwMode="auto">
              <a:xfrm>
                <a:off x="2233613" y="3697793"/>
                <a:ext cx="354013" cy="354013"/>
              </a:xfrm>
              <a:prstGeom prst="rect">
                <a:avLst/>
              </a:prstGeom>
              <a:solidFill>
                <a:schemeClr val="tx1">
                  <a:lumMod val="75000"/>
                  <a:lumOff val="25000"/>
                </a:schemeClr>
              </a:solidFill>
              <a:ln>
                <a:noFill/>
              </a:ln>
            </p:spPr>
            <p:txBody>
              <a:bodyPr anchor="ctr"/>
              <a:lstStyle/>
              <a:p>
                <a:pPr algn="ctr"/>
                <a:endParaRPr/>
              </a:p>
            </p:txBody>
          </p:sp>
          <p:sp>
            <p:nvSpPr>
              <p:cNvPr id="37" name="ïşliḋe"/>
              <p:cNvSpPr/>
              <p:nvPr/>
            </p:nvSpPr>
            <p:spPr bwMode="auto">
              <a:xfrm>
                <a:off x="2078899" y="2367248"/>
                <a:ext cx="2512880" cy="911666"/>
              </a:xfrm>
              <a:custGeom>
                <a:avLst/>
                <a:gdLst>
                  <a:gd name="T0" fmla="*/ 159 w 162"/>
                  <a:gd name="T1" fmla="*/ 56 h 56"/>
                  <a:gd name="T2" fmla="*/ 3 w 162"/>
                  <a:gd name="T3" fmla="*/ 56 h 56"/>
                  <a:gd name="T4" fmla="*/ 0 w 162"/>
                  <a:gd name="T5" fmla="*/ 53 h 56"/>
                  <a:gd name="T6" fmla="*/ 0 w 162"/>
                  <a:gd name="T7" fmla="*/ 3 h 56"/>
                  <a:gd name="T8" fmla="*/ 3 w 162"/>
                  <a:gd name="T9" fmla="*/ 0 h 56"/>
                  <a:gd name="T10" fmla="*/ 159 w 162"/>
                  <a:gd name="T11" fmla="*/ 0 h 56"/>
                  <a:gd name="T12" fmla="*/ 162 w 162"/>
                  <a:gd name="T13" fmla="*/ 3 h 56"/>
                  <a:gd name="T14" fmla="*/ 162 w 162"/>
                  <a:gd name="T15" fmla="*/ 53 h 56"/>
                  <a:gd name="T16" fmla="*/ 159 w 162"/>
                  <a:gd name="T17" fmla="*/ 56 h 56"/>
                  <a:gd name="T18" fmla="*/ 6 w 162"/>
                  <a:gd name="T19" fmla="*/ 50 h 56"/>
                  <a:gd name="T20" fmla="*/ 156 w 162"/>
                  <a:gd name="T21" fmla="*/ 50 h 56"/>
                  <a:gd name="T22" fmla="*/ 156 w 162"/>
                  <a:gd name="T23" fmla="*/ 6 h 56"/>
                  <a:gd name="T24" fmla="*/ 6 w 162"/>
                  <a:gd name="T25" fmla="*/ 6 h 56"/>
                  <a:gd name="T26" fmla="*/ 6 w 162"/>
                  <a:gd name="T27"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56">
                    <a:moveTo>
                      <a:pt x="159" y="56"/>
                    </a:moveTo>
                    <a:cubicBezTo>
                      <a:pt x="3" y="56"/>
                      <a:pt x="3" y="56"/>
                      <a:pt x="3" y="56"/>
                    </a:cubicBezTo>
                    <a:cubicBezTo>
                      <a:pt x="1" y="56"/>
                      <a:pt x="0" y="55"/>
                      <a:pt x="0" y="53"/>
                    </a:cubicBezTo>
                    <a:cubicBezTo>
                      <a:pt x="0" y="3"/>
                      <a:pt x="0" y="3"/>
                      <a:pt x="0" y="3"/>
                    </a:cubicBezTo>
                    <a:cubicBezTo>
                      <a:pt x="0" y="1"/>
                      <a:pt x="1" y="0"/>
                      <a:pt x="3" y="0"/>
                    </a:cubicBezTo>
                    <a:cubicBezTo>
                      <a:pt x="159" y="0"/>
                      <a:pt x="159" y="0"/>
                      <a:pt x="159" y="0"/>
                    </a:cubicBezTo>
                    <a:cubicBezTo>
                      <a:pt x="161" y="0"/>
                      <a:pt x="162" y="1"/>
                      <a:pt x="162" y="3"/>
                    </a:cubicBezTo>
                    <a:cubicBezTo>
                      <a:pt x="162" y="53"/>
                      <a:pt x="162" y="53"/>
                      <a:pt x="162" y="53"/>
                    </a:cubicBezTo>
                    <a:cubicBezTo>
                      <a:pt x="162" y="55"/>
                      <a:pt x="161" y="56"/>
                      <a:pt x="159" y="56"/>
                    </a:cubicBezTo>
                    <a:close/>
                    <a:moveTo>
                      <a:pt x="6" y="50"/>
                    </a:moveTo>
                    <a:cubicBezTo>
                      <a:pt x="156" y="50"/>
                      <a:pt x="156" y="50"/>
                      <a:pt x="156" y="50"/>
                    </a:cubicBezTo>
                    <a:cubicBezTo>
                      <a:pt x="156" y="6"/>
                      <a:pt x="156" y="6"/>
                      <a:pt x="156" y="6"/>
                    </a:cubicBezTo>
                    <a:cubicBezTo>
                      <a:pt x="6" y="6"/>
                      <a:pt x="6" y="6"/>
                      <a:pt x="6" y="6"/>
                    </a:cubicBezTo>
                    <a:lnTo>
                      <a:pt x="6" y="5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îṣḷíḋè"/>
              <p:cNvSpPr/>
              <p:nvPr/>
            </p:nvSpPr>
            <p:spPr bwMode="auto">
              <a:xfrm>
                <a:off x="2190751" y="4897943"/>
                <a:ext cx="438150" cy="438150"/>
              </a:xfrm>
              <a:custGeom>
                <a:avLst/>
                <a:gdLst>
                  <a:gd name="T0" fmla="*/ 28 w 31"/>
                  <a:gd name="T1" fmla="*/ 31 h 31"/>
                  <a:gd name="T2" fmla="*/ 3 w 31"/>
                  <a:gd name="T3" fmla="*/ 31 h 31"/>
                  <a:gd name="T4" fmla="*/ 0 w 31"/>
                  <a:gd name="T5" fmla="*/ 28 h 31"/>
                  <a:gd name="T6" fmla="*/ 0 w 31"/>
                  <a:gd name="T7" fmla="*/ 3 h 31"/>
                  <a:gd name="T8" fmla="*/ 3 w 31"/>
                  <a:gd name="T9" fmla="*/ 0 h 31"/>
                  <a:gd name="T10" fmla="*/ 28 w 31"/>
                  <a:gd name="T11" fmla="*/ 0 h 31"/>
                  <a:gd name="T12" fmla="*/ 31 w 31"/>
                  <a:gd name="T13" fmla="*/ 3 h 31"/>
                  <a:gd name="T14" fmla="*/ 31 w 31"/>
                  <a:gd name="T15" fmla="*/ 28 h 31"/>
                  <a:gd name="T16" fmla="*/ 28 w 31"/>
                  <a:gd name="T17" fmla="*/ 31 h 31"/>
                  <a:gd name="T18" fmla="*/ 6 w 31"/>
                  <a:gd name="T19" fmla="*/ 25 h 31"/>
                  <a:gd name="T20" fmla="*/ 25 w 31"/>
                  <a:gd name="T21" fmla="*/ 25 h 31"/>
                  <a:gd name="T22" fmla="*/ 25 w 31"/>
                  <a:gd name="T23" fmla="*/ 6 h 31"/>
                  <a:gd name="T24" fmla="*/ 6 w 31"/>
                  <a:gd name="T25" fmla="*/ 6 h 31"/>
                  <a:gd name="T26" fmla="*/ 6 w 31"/>
                  <a:gd name="T2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8" y="31"/>
                    </a:moveTo>
                    <a:cubicBezTo>
                      <a:pt x="3" y="31"/>
                      <a:pt x="3" y="31"/>
                      <a:pt x="3" y="31"/>
                    </a:cubicBezTo>
                    <a:cubicBezTo>
                      <a:pt x="1" y="31"/>
                      <a:pt x="0" y="29"/>
                      <a:pt x="0" y="28"/>
                    </a:cubicBezTo>
                    <a:cubicBezTo>
                      <a:pt x="0" y="3"/>
                      <a:pt x="0" y="3"/>
                      <a:pt x="0" y="3"/>
                    </a:cubicBezTo>
                    <a:cubicBezTo>
                      <a:pt x="0" y="1"/>
                      <a:pt x="1" y="0"/>
                      <a:pt x="3" y="0"/>
                    </a:cubicBezTo>
                    <a:cubicBezTo>
                      <a:pt x="28" y="0"/>
                      <a:pt x="28" y="0"/>
                      <a:pt x="28" y="0"/>
                    </a:cubicBezTo>
                    <a:cubicBezTo>
                      <a:pt x="30" y="0"/>
                      <a:pt x="31" y="1"/>
                      <a:pt x="31" y="3"/>
                    </a:cubicBezTo>
                    <a:cubicBezTo>
                      <a:pt x="31" y="28"/>
                      <a:pt x="31" y="28"/>
                      <a:pt x="31" y="28"/>
                    </a:cubicBezTo>
                    <a:cubicBezTo>
                      <a:pt x="31" y="29"/>
                      <a:pt x="30" y="31"/>
                      <a:pt x="28" y="31"/>
                    </a:cubicBezTo>
                    <a:close/>
                    <a:moveTo>
                      <a:pt x="6" y="25"/>
                    </a:moveTo>
                    <a:cubicBezTo>
                      <a:pt x="25" y="25"/>
                      <a:pt x="25" y="25"/>
                      <a:pt x="25" y="25"/>
                    </a:cubicBezTo>
                    <a:cubicBezTo>
                      <a:pt x="25" y="6"/>
                      <a:pt x="25" y="6"/>
                      <a:pt x="25" y="6"/>
                    </a:cubicBezTo>
                    <a:cubicBezTo>
                      <a:pt x="6" y="6"/>
                      <a:pt x="6" y="6"/>
                      <a:pt x="6" y="6"/>
                    </a:cubicBezTo>
                    <a:lnTo>
                      <a:pt x="6" y="25"/>
                    </a:lnTo>
                    <a:close/>
                  </a:path>
                </a:pathLst>
              </a:custGeom>
              <a:solidFill>
                <a:schemeClr val="tx1">
                  <a:lumMod val="65000"/>
                  <a:lumOff val="35000"/>
                </a:schemeClr>
              </a:solidFill>
              <a:ln>
                <a:noFill/>
              </a:ln>
            </p:spPr>
            <p:txBody>
              <a:bodyPr anchor="ctr"/>
              <a:lstStyle/>
              <a:p>
                <a:pPr algn="ctr"/>
                <a:endParaRPr/>
              </a:p>
            </p:txBody>
          </p:sp>
          <p:sp>
            <p:nvSpPr>
              <p:cNvPr id="39" name="íṥḷidê"/>
              <p:cNvSpPr/>
              <p:nvPr/>
            </p:nvSpPr>
            <p:spPr bwMode="auto">
              <a:xfrm>
                <a:off x="2813051" y="4897943"/>
                <a:ext cx="438150" cy="438150"/>
              </a:xfrm>
              <a:custGeom>
                <a:avLst/>
                <a:gdLst>
                  <a:gd name="T0" fmla="*/ 28 w 31"/>
                  <a:gd name="T1" fmla="*/ 31 h 31"/>
                  <a:gd name="T2" fmla="*/ 3 w 31"/>
                  <a:gd name="T3" fmla="*/ 31 h 31"/>
                  <a:gd name="T4" fmla="*/ 0 w 31"/>
                  <a:gd name="T5" fmla="*/ 28 h 31"/>
                  <a:gd name="T6" fmla="*/ 0 w 31"/>
                  <a:gd name="T7" fmla="*/ 3 h 31"/>
                  <a:gd name="T8" fmla="*/ 3 w 31"/>
                  <a:gd name="T9" fmla="*/ 0 h 31"/>
                  <a:gd name="T10" fmla="*/ 28 w 31"/>
                  <a:gd name="T11" fmla="*/ 0 h 31"/>
                  <a:gd name="T12" fmla="*/ 31 w 31"/>
                  <a:gd name="T13" fmla="*/ 3 h 31"/>
                  <a:gd name="T14" fmla="*/ 31 w 31"/>
                  <a:gd name="T15" fmla="*/ 28 h 31"/>
                  <a:gd name="T16" fmla="*/ 28 w 31"/>
                  <a:gd name="T17" fmla="*/ 31 h 31"/>
                  <a:gd name="T18" fmla="*/ 6 w 31"/>
                  <a:gd name="T19" fmla="*/ 25 h 31"/>
                  <a:gd name="T20" fmla="*/ 25 w 31"/>
                  <a:gd name="T21" fmla="*/ 25 h 31"/>
                  <a:gd name="T22" fmla="*/ 25 w 31"/>
                  <a:gd name="T23" fmla="*/ 6 h 31"/>
                  <a:gd name="T24" fmla="*/ 6 w 31"/>
                  <a:gd name="T25" fmla="*/ 6 h 31"/>
                  <a:gd name="T26" fmla="*/ 6 w 31"/>
                  <a:gd name="T2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8" y="31"/>
                    </a:moveTo>
                    <a:cubicBezTo>
                      <a:pt x="3" y="31"/>
                      <a:pt x="3" y="31"/>
                      <a:pt x="3" y="31"/>
                    </a:cubicBezTo>
                    <a:cubicBezTo>
                      <a:pt x="1" y="31"/>
                      <a:pt x="0" y="29"/>
                      <a:pt x="0" y="28"/>
                    </a:cubicBezTo>
                    <a:cubicBezTo>
                      <a:pt x="0" y="3"/>
                      <a:pt x="0" y="3"/>
                      <a:pt x="0" y="3"/>
                    </a:cubicBezTo>
                    <a:cubicBezTo>
                      <a:pt x="0" y="1"/>
                      <a:pt x="1" y="0"/>
                      <a:pt x="3" y="0"/>
                    </a:cubicBezTo>
                    <a:cubicBezTo>
                      <a:pt x="28" y="0"/>
                      <a:pt x="28" y="0"/>
                      <a:pt x="28" y="0"/>
                    </a:cubicBezTo>
                    <a:cubicBezTo>
                      <a:pt x="29" y="0"/>
                      <a:pt x="31" y="1"/>
                      <a:pt x="31" y="3"/>
                    </a:cubicBezTo>
                    <a:cubicBezTo>
                      <a:pt x="31" y="28"/>
                      <a:pt x="31" y="28"/>
                      <a:pt x="31" y="28"/>
                    </a:cubicBezTo>
                    <a:cubicBezTo>
                      <a:pt x="31" y="29"/>
                      <a:pt x="29" y="31"/>
                      <a:pt x="28" y="31"/>
                    </a:cubicBezTo>
                    <a:close/>
                    <a:moveTo>
                      <a:pt x="6" y="25"/>
                    </a:moveTo>
                    <a:cubicBezTo>
                      <a:pt x="25" y="25"/>
                      <a:pt x="25" y="25"/>
                      <a:pt x="25" y="25"/>
                    </a:cubicBezTo>
                    <a:cubicBezTo>
                      <a:pt x="25" y="6"/>
                      <a:pt x="25" y="6"/>
                      <a:pt x="25" y="6"/>
                    </a:cubicBezTo>
                    <a:cubicBezTo>
                      <a:pt x="6" y="6"/>
                      <a:pt x="6" y="6"/>
                      <a:pt x="6" y="6"/>
                    </a:cubicBezTo>
                    <a:lnTo>
                      <a:pt x="6" y="25"/>
                    </a:lnTo>
                    <a:close/>
                  </a:path>
                </a:pathLst>
              </a:custGeom>
              <a:solidFill>
                <a:schemeClr val="tx1">
                  <a:lumMod val="65000"/>
                  <a:lumOff val="35000"/>
                </a:schemeClr>
              </a:solidFill>
              <a:ln>
                <a:noFill/>
              </a:ln>
            </p:spPr>
            <p:txBody>
              <a:bodyPr anchor="ctr"/>
              <a:lstStyle/>
              <a:p>
                <a:pPr algn="ctr"/>
                <a:endParaRPr/>
              </a:p>
            </p:txBody>
          </p:sp>
          <p:sp>
            <p:nvSpPr>
              <p:cNvPr id="40" name="îṣlíḍe"/>
              <p:cNvSpPr/>
              <p:nvPr/>
            </p:nvSpPr>
            <p:spPr bwMode="auto">
              <a:xfrm>
                <a:off x="3421063" y="4897943"/>
                <a:ext cx="450850" cy="438150"/>
              </a:xfrm>
              <a:custGeom>
                <a:avLst/>
                <a:gdLst>
                  <a:gd name="T0" fmla="*/ 28 w 32"/>
                  <a:gd name="T1" fmla="*/ 31 h 31"/>
                  <a:gd name="T2" fmla="*/ 3 w 32"/>
                  <a:gd name="T3" fmla="*/ 31 h 31"/>
                  <a:gd name="T4" fmla="*/ 0 w 32"/>
                  <a:gd name="T5" fmla="*/ 28 h 31"/>
                  <a:gd name="T6" fmla="*/ 0 w 32"/>
                  <a:gd name="T7" fmla="*/ 3 h 31"/>
                  <a:gd name="T8" fmla="*/ 3 w 32"/>
                  <a:gd name="T9" fmla="*/ 0 h 31"/>
                  <a:gd name="T10" fmla="*/ 28 w 32"/>
                  <a:gd name="T11" fmla="*/ 0 h 31"/>
                  <a:gd name="T12" fmla="*/ 32 w 32"/>
                  <a:gd name="T13" fmla="*/ 3 h 31"/>
                  <a:gd name="T14" fmla="*/ 32 w 32"/>
                  <a:gd name="T15" fmla="*/ 28 h 31"/>
                  <a:gd name="T16" fmla="*/ 28 w 32"/>
                  <a:gd name="T17" fmla="*/ 31 h 31"/>
                  <a:gd name="T18" fmla="*/ 7 w 32"/>
                  <a:gd name="T19" fmla="*/ 25 h 31"/>
                  <a:gd name="T20" fmla="*/ 25 w 32"/>
                  <a:gd name="T21" fmla="*/ 25 h 31"/>
                  <a:gd name="T22" fmla="*/ 25 w 32"/>
                  <a:gd name="T23" fmla="*/ 6 h 31"/>
                  <a:gd name="T24" fmla="*/ 7 w 32"/>
                  <a:gd name="T25" fmla="*/ 6 h 31"/>
                  <a:gd name="T26" fmla="*/ 7 w 32"/>
                  <a:gd name="T2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1">
                    <a:moveTo>
                      <a:pt x="28" y="31"/>
                    </a:moveTo>
                    <a:cubicBezTo>
                      <a:pt x="3" y="31"/>
                      <a:pt x="3" y="31"/>
                      <a:pt x="3" y="31"/>
                    </a:cubicBezTo>
                    <a:cubicBezTo>
                      <a:pt x="2" y="31"/>
                      <a:pt x="0" y="29"/>
                      <a:pt x="0" y="28"/>
                    </a:cubicBezTo>
                    <a:cubicBezTo>
                      <a:pt x="0" y="3"/>
                      <a:pt x="0" y="3"/>
                      <a:pt x="0" y="3"/>
                    </a:cubicBezTo>
                    <a:cubicBezTo>
                      <a:pt x="0" y="1"/>
                      <a:pt x="2" y="0"/>
                      <a:pt x="3" y="0"/>
                    </a:cubicBezTo>
                    <a:cubicBezTo>
                      <a:pt x="28" y="0"/>
                      <a:pt x="28" y="0"/>
                      <a:pt x="28" y="0"/>
                    </a:cubicBezTo>
                    <a:cubicBezTo>
                      <a:pt x="30" y="0"/>
                      <a:pt x="32" y="1"/>
                      <a:pt x="32" y="3"/>
                    </a:cubicBezTo>
                    <a:cubicBezTo>
                      <a:pt x="32" y="28"/>
                      <a:pt x="32" y="28"/>
                      <a:pt x="32" y="28"/>
                    </a:cubicBezTo>
                    <a:cubicBezTo>
                      <a:pt x="32" y="29"/>
                      <a:pt x="30" y="31"/>
                      <a:pt x="28" y="31"/>
                    </a:cubicBezTo>
                    <a:close/>
                    <a:moveTo>
                      <a:pt x="7" y="25"/>
                    </a:moveTo>
                    <a:cubicBezTo>
                      <a:pt x="25" y="25"/>
                      <a:pt x="25" y="25"/>
                      <a:pt x="25" y="25"/>
                    </a:cubicBezTo>
                    <a:cubicBezTo>
                      <a:pt x="25" y="6"/>
                      <a:pt x="25" y="6"/>
                      <a:pt x="25" y="6"/>
                    </a:cubicBezTo>
                    <a:cubicBezTo>
                      <a:pt x="7" y="6"/>
                      <a:pt x="7" y="6"/>
                      <a:pt x="7" y="6"/>
                    </a:cubicBezTo>
                    <a:lnTo>
                      <a:pt x="7" y="25"/>
                    </a:lnTo>
                    <a:close/>
                  </a:path>
                </a:pathLst>
              </a:custGeom>
              <a:solidFill>
                <a:schemeClr val="tx1">
                  <a:lumMod val="65000"/>
                  <a:lumOff val="35000"/>
                </a:schemeClr>
              </a:solidFill>
              <a:ln>
                <a:noFill/>
              </a:ln>
            </p:spPr>
            <p:txBody>
              <a:bodyPr anchor="ctr"/>
              <a:lstStyle/>
              <a:p>
                <a:pPr algn="ctr"/>
                <a:endParaRPr/>
              </a:p>
            </p:txBody>
          </p:sp>
          <p:sp>
            <p:nvSpPr>
              <p:cNvPr id="41" name="îS1îdè"/>
              <p:cNvSpPr/>
              <p:nvPr/>
            </p:nvSpPr>
            <p:spPr bwMode="auto">
              <a:xfrm>
                <a:off x="2190751" y="4277231"/>
                <a:ext cx="438150" cy="438150"/>
              </a:xfrm>
              <a:custGeom>
                <a:avLst/>
                <a:gdLst>
                  <a:gd name="T0" fmla="*/ 28 w 31"/>
                  <a:gd name="T1" fmla="*/ 31 h 31"/>
                  <a:gd name="T2" fmla="*/ 3 w 31"/>
                  <a:gd name="T3" fmla="*/ 31 h 31"/>
                  <a:gd name="T4" fmla="*/ 0 w 31"/>
                  <a:gd name="T5" fmla="*/ 28 h 31"/>
                  <a:gd name="T6" fmla="*/ 0 w 31"/>
                  <a:gd name="T7" fmla="*/ 3 h 31"/>
                  <a:gd name="T8" fmla="*/ 3 w 31"/>
                  <a:gd name="T9" fmla="*/ 0 h 31"/>
                  <a:gd name="T10" fmla="*/ 28 w 31"/>
                  <a:gd name="T11" fmla="*/ 0 h 31"/>
                  <a:gd name="T12" fmla="*/ 31 w 31"/>
                  <a:gd name="T13" fmla="*/ 3 h 31"/>
                  <a:gd name="T14" fmla="*/ 31 w 31"/>
                  <a:gd name="T15" fmla="*/ 28 h 31"/>
                  <a:gd name="T16" fmla="*/ 28 w 31"/>
                  <a:gd name="T17" fmla="*/ 31 h 31"/>
                  <a:gd name="T18" fmla="*/ 6 w 31"/>
                  <a:gd name="T19" fmla="*/ 25 h 31"/>
                  <a:gd name="T20" fmla="*/ 25 w 31"/>
                  <a:gd name="T21" fmla="*/ 25 h 31"/>
                  <a:gd name="T22" fmla="*/ 25 w 31"/>
                  <a:gd name="T23" fmla="*/ 6 h 31"/>
                  <a:gd name="T24" fmla="*/ 6 w 31"/>
                  <a:gd name="T25" fmla="*/ 6 h 31"/>
                  <a:gd name="T26" fmla="*/ 6 w 31"/>
                  <a:gd name="T2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8" y="31"/>
                    </a:moveTo>
                    <a:cubicBezTo>
                      <a:pt x="3" y="31"/>
                      <a:pt x="3" y="31"/>
                      <a:pt x="3" y="31"/>
                    </a:cubicBezTo>
                    <a:cubicBezTo>
                      <a:pt x="1" y="31"/>
                      <a:pt x="0" y="30"/>
                      <a:pt x="0" y="28"/>
                    </a:cubicBezTo>
                    <a:cubicBezTo>
                      <a:pt x="0" y="3"/>
                      <a:pt x="0" y="3"/>
                      <a:pt x="0" y="3"/>
                    </a:cubicBezTo>
                    <a:cubicBezTo>
                      <a:pt x="0" y="1"/>
                      <a:pt x="1" y="0"/>
                      <a:pt x="3" y="0"/>
                    </a:cubicBezTo>
                    <a:cubicBezTo>
                      <a:pt x="28" y="0"/>
                      <a:pt x="28" y="0"/>
                      <a:pt x="28" y="0"/>
                    </a:cubicBezTo>
                    <a:cubicBezTo>
                      <a:pt x="30" y="0"/>
                      <a:pt x="31" y="1"/>
                      <a:pt x="31" y="3"/>
                    </a:cubicBezTo>
                    <a:cubicBezTo>
                      <a:pt x="31" y="28"/>
                      <a:pt x="31" y="28"/>
                      <a:pt x="31" y="28"/>
                    </a:cubicBezTo>
                    <a:cubicBezTo>
                      <a:pt x="31" y="30"/>
                      <a:pt x="30" y="31"/>
                      <a:pt x="28" y="31"/>
                    </a:cubicBezTo>
                    <a:close/>
                    <a:moveTo>
                      <a:pt x="6" y="25"/>
                    </a:moveTo>
                    <a:cubicBezTo>
                      <a:pt x="25" y="25"/>
                      <a:pt x="25" y="25"/>
                      <a:pt x="25" y="25"/>
                    </a:cubicBezTo>
                    <a:cubicBezTo>
                      <a:pt x="25" y="6"/>
                      <a:pt x="25" y="6"/>
                      <a:pt x="25" y="6"/>
                    </a:cubicBezTo>
                    <a:cubicBezTo>
                      <a:pt x="6" y="6"/>
                      <a:pt x="6" y="6"/>
                      <a:pt x="6" y="6"/>
                    </a:cubicBezTo>
                    <a:lnTo>
                      <a:pt x="6" y="25"/>
                    </a:lnTo>
                    <a:close/>
                  </a:path>
                </a:pathLst>
              </a:custGeom>
              <a:solidFill>
                <a:schemeClr val="tx1">
                  <a:lumMod val="65000"/>
                  <a:lumOff val="35000"/>
                </a:schemeClr>
              </a:solidFill>
              <a:ln>
                <a:noFill/>
              </a:ln>
            </p:spPr>
            <p:txBody>
              <a:bodyPr anchor="ctr"/>
              <a:lstStyle/>
              <a:p>
                <a:pPr algn="ctr"/>
                <a:endParaRPr/>
              </a:p>
            </p:txBody>
          </p:sp>
          <p:sp>
            <p:nvSpPr>
              <p:cNvPr id="42" name="ïšḻiḑè"/>
              <p:cNvSpPr/>
              <p:nvPr/>
            </p:nvSpPr>
            <p:spPr bwMode="auto">
              <a:xfrm>
                <a:off x="2813051" y="4277231"/>
                <a:ext cx="438150" cy="438150"/>
              </a:xfrm>
              <a:custGeom>
                <a:avLst/>
                <a:gdLst>
                  <a:gd name="T0" fmla="*/ 28 w 31"/>
                  <a:gd name="T1" fmla="*/ 31 h 31"/>
                  <a:gd name="T2" fmla="*/ 3 w 31"/>
                  <a:gd name="T3" fmla="*/ 31 h 31"/>
                  <a:gd name="T4" fmla="*/ 0 w 31"/>
                  <a:gd name="T5" fmla="*/ 28 h 31"/>
                  <a:gd name="T6" fmla="*/ 0 w 31"/>
                  <a:gd name="T7" fmla="*/ 3 h 31"/>
                  <a:gd name="T8" fmla="*/ 3 w 31"/>
                  <a:gd name="T9" fmla="*/ 0 h 31"/>
                  <a:gd name="T10" fmla="*/ 28 w 31"/>
                  <a:gd name="T11" fmla="*/ 0 h 31"/>
                  <a:gd name="T12" fmla="*/ 31 w 31"/>
                  <a:gd name="T13" fmla="*/ 3 h 31"/>
                  <a:gd name="T14" fmla="*/ 31 w 31"/>
                  <a:gd name="T15" fmla="*/ 28 h 31"/>
                  <a:gd name="T16" fmla="*/ 28 w 31"/>
                  <a:gd name="T17" fmla="*/ 31 h 31"/>
                  <a:gd name="T18" fmla="*/ 6 w 31"/>
                  <a:gd name="T19" fmla="*/ 25 h 31"/>
                  <a:gd name="T20" fmla="*/ 25 w 31"/>
                  <a:gd name="T21" fmla="*/ 25 h 31"/>
                  <a:gd name="T22" fmla="*/ 25 w 31"/>
                  <a:gd name="T23" fmla="*/ 6 h 31"/>
                  <a:gd name="T24" fmla="*/ 6 w 31"/>
                  <a:gd name="T25" fmla="*/ 6 h 31"/>
                  <a:gd name="T26" fmla="*/ 6 w 31"/>
                  <a:gd name="T2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8" y="31"/>
                    </a:moveTo>
                    <a:cubicBezTo>
                      <a:pt x="3" y="31"/>
                      <a:pt x="3" y="31"/>
                      <a:pt x="3" y="31"/>
                    </a:cubicBezTo>
                    <a:cubicBezTo>
                      <a:pt x="1" y="31"/>
                      <a:pt x="0" y="30"/>
                      <a:pt x="0" y="28"/>
                    </a:cubicBezTo>
                    <a:cubicBezTo>
                      <a:pt x="0" y="3"/>
                      <a:pt x="0" y="3"/>
                      <a:pt x="0" y="3"/>
                    </a:cubicBezTo>
                    <a:cubicBezTo>
                      <a:pt x="0" y="1"/>
                      <a:pt x="1" y="0"/>
                      <a:pt x="3" y="0"/>
                    </a:cubicBezTo>
                    <a:cubicBezTo>
                      <a:pt x="28" y="0"/>
                      <a:pt x="28" y="0"/>
                      <a:pt x="28" y="0"/>
                    </a:cubicBezTo>
                    <a:cubicBezTo>
                      <a:pt x="29" y="0"/>
                      <a:pt x="31" y="1"/>
                      <a:pt x="31" y="3"/>
                    </a:cubicBezTo>
                    <a:cubicBezTo>
                      <a:pt x="31" y="28"/>
                      <a:pt x="31" y="28"/>
                      <a:pt x="31" y="28"/>
                    </a:cubicBezTo>
                    <a:cubicBezTo>
                      <a:pt x="31" y="30"/>
                      <a:pt x="29" y="31"/>
                      <a:pt x="28" y="31"/>
                    </a:cubicBezTo>
                    <a:close/>
                    <a:moveTo>
                      <a:pt x="6" y="25"/>
                    </a:moveTo>
                    <a:cubicBezTo>
                      <a:pt x="25" y="25"/>
                      <a:pt x="25" y="25"/>
                      <a:pt x="25" y="25"/>
                    </a:cubicBezTo>
                    <a:cubicBezTo>
                      <a:pt x="25" y="6"/>
                      <a:pt x="25" y="6"/>
                      <a:pt x="25" y="6"/>
                    </a:cubicBezTo>
                    <a:cubicBezTo>
                      <a:pt x="6" y="6"/>
                      <a:pt x="6" y="6"/>
                      <a:pt x="6" y="6"/>
                    </a:cubicBezTo>
                    <a:lnTo>
                      <a:pt x="6" y="25"/>
                    </a:lnTo>
                    <a:close/>
                  </a:path>
                </a:pathLst>
              </a:custGeom>
              <a:solidFill>
                <a:schemeClr val="tx1">
                  <a:lumMod val="65000"/>
                  <a:lumOff val="35000"/>
                </a:schemeClr>
              </a:solidFill>
              <a:ln>
                <a:noFill/>
              </a:ln>
            </p:spPr>
            <p:txBody>
              <a:bodyPr anchor="ctr"/>
              <a:lstStyle/>
              <a:p>
                <a:pPr algn="ctr"/>
                <a:endParaRPr/>
              </a:p>
            </p:txBody>
          </p:sp>
          <p:sp>
            <p:nvSpPr>
              <p:cNvPr id="43" name="iṣlïdê"/>
              <p:cNvSpPr/>
              <p:nvPr/>
            </p:nvSpPr>
            <p:spPr bwMode="auto">
              <a:xfrm>
                <a:off x="3421063" y="4277231"/>
                <a:ext cx="450850" cy="438150"/>
              </a:xfrm>
              <a:custGeom>
                <a:avLst/>
                <a:gdLst>
                  <a:gd name="T0" fmla="*/ 28 w 32"/>
                  <a:gd name="T1" fmla="*/ 31 h 31"/>
                  <a:gd name="T2" fmla="*/ 3 w 32"/>
                  <a:gd name="T3" fmla="*/ 31 h 31"/>
                  <a:gd name="T4" fmla="*/ 0 w 32"/>
                  <a:gd name="T5" fmla="*/ 28 h 31"/>
                  <a:gd name="T6" fmla="*/ 0 w 32"/>
                  <a:gd name="T7" fmla="*/ 3 h 31"/>
                  <a:gd name="T8" fmla="*/ 3 w 32"/>
                  <a:gd name="T9" fmla="*/ 0 h 31"/>
                  <a:gd name="T10" fmla="*/ 28 w 32"/>
                  <a:gd name="T11" fmla="*/ 0 h 31"/>
                  <a:gd name="T12" fmla="*/ 32 w 32"/>
                  <a:gd name="T13" fmla="*/ 3 h 31"/>
                  <a:gd name="T14" fmla="*/ 32 w 32"/>
                  <a:gd name="T15" fmla="*/ 28 h 31"/>
                  <a:gd name="T16" fmla="*/ 28 w 32"/>
                  <a:gd name="T17" fmla="*/ 31 h 31"/>
                  <a:gd name="T18" fmla="*/ 7 w 32"/>
                  <a:gd name="T19" fmla="*/ 25 h 31"/>
                  <a:gd name="T20" fmla="*/ 25 w 32"/>
                  <a:gd name="T21" fmla="*/ 25 h 31"/>
                  <a:gd name="T22" fmla="*/ 25 w 32"/>
                  <a:gd name="T23" fmla="*/ 6 h 31"/>
                  <a:gd name="T24" fmla="*/ 7 w 32"/>
                  <a:gd name="T25" fmla="*/ 6 h 31"/>
                  <a:gd name="T26" fmla="*/ 7 w 32"/>
                  <a:gd name="T2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1">
                    <a:moveTo>
                      <a:pt x="28" y="31"/>
                    </a:moveTo>
                    <a:cubicBezTo>
                      <a:pt x="3" y="31"/>
                      <a:pt x="3" y="31"/>
                      <a:pt x="3" y="31"/>
                    </a:cubicBezTo>
                    <a:cubicBezTo>
                      <a:pt x="2" y="31"/>
                      <a:pt x="0" y="30"/>
                      <a:pt x="0" y="28"/>
                    </a:cubicBezTo>
                    <a:cubicBezTo>
                      <a:pt x="0" y="3"/>
                      <a:pt x="0" y="3"/>
                      <a:pt x="0" y="3"/>
                    </a:cubicBezTo>
                    <a:cubicBezTo>
                      <a:pt x="0" y="1"/>
                      <a:pt x="2" y="0"/>
                      <a:pt x="3" y="0"/>
                    </a:cubicBezTo>
                    <a:cubicBezTo>
                      <a:pt x="28" y="0"/>
                      <a:pt x="28" y="0"/>
                      <a:pt x="28" y="0"/>
                    </a:cubicBezTo>
                    <a:cubicBezTo>
                      <a:pt x="30" y="0"/>
                      <a:pt x="32" y="1"/>
                      <a:pt x="32" y="3"/>
                    </a:cubicBezTo>
                    <a:cubicBezTo>
                      <a:pt x="32" y="28"/>
                      <a:pt x="32" y="28"/>
                      <a:pt x="32" y="28"/>
                    </a:cubicBezTo>
                    <a:cubicBezTo>
                      <a:pt x="32" y="30"/>
                      <a:pt x="30" y="31"/>
                      <a:pt x="28" y="31"/>
                    </a:cubicBezTo>
                    <a:close/>
                    <a:moveTo>
                      <a:pt x="7" y="25"/>
                    </a:moveTo>
                    <a:cubicBezTo>
                      <a:pt x="25" y="25"/>
                      <a:pt x="25" y="25"/>
                      <a:pt x="25" y="25"/>
                    </a:cubicBezTo>
                    <a:cubicBezTo>
                      <a:pt x="25" y="6"/>
                      <a:pt x="25" y="6"/>
                      <a:pt x="25" y="6"/>
                    </a:cubicBezTo>
                    <a:cubicBezTo>
                      <a:pt x="7" y="6"/>
                      <a:pt x="7" y="6"/>
                      <a:pt x="7" y="6"/>
                    </a:cubicBezTo>
                    <a:lnTo>
                      <a:pt x="7" y="25"/>
                    </a:lnTo>
                    <a:close/>
                  </a:path>
                </a:pathLst>
              </a:custGeom>
              <a:solidFill>
                <a:schemeClr val="tx1">
                  <a:lumMod val="65000"/>
                  <a:lumOff val="35000"/>
                </a:schemeClr>
              </a:solidFill>
              <a:ln>
                <a:noFill/>
              </a:ln>
            </p:spPr>
            <p:txBody>
              <a:bodyPr anchor="ctr"/>
              <a:lstStyle/>
              <a:p>
                <a:pPr algn="ctr"/>
                <a:endParaRPr/>
              </a:p>
            </p:txBody>
          </p:sp>
          <p:sp>
            <p:nvSpPr>
              <p:cNvPr id="44" name="íṡļïdé"/>
              <p:cNvSpPr/>
              <p:nvPr/>
            </p:nvSpPr>
            <p:spPr bwMode="auto">
              <a:xfrm>
                <a:off x="4041776" y="4277231"/>
                <a:ext cx="438150" cy="1058863"/>
              </a:xfrm>
              <a:custGeom>
                <a:avLst/>
                <a:gdLst>
                  <a:gd name="T0" fmla="*/ 28 w 31"/>
                  <a:gd name="T1" fmla="*/ 75 h 75"/>
                  <a:gd name="T2" fmla="*/ 3 w 31"/>
                  <a:gd name="T3" fmla="*/ 75 h 75"/>
                  <a:gd name="T4" fmla="*/ 0 w 31"/>
                  <a:gd name="T5" fmla="*/ 72 h 75"/>
                  <a:gd name="T6" fmla="*/ 0 w 31"/>
                  <a:gd name="T7" fmla="*/ 3 h 75"/>
                  <a:gd name="T8" fmla="*/ 3 w 31"/>
                  <a:gd name="T9" fmla="*/ 0 h 75"/>
                  <a:gd name="T10" fmla="*/ 28 w 31"/>
                  <a:gd name="T11" fmla="*/ 0 h 75"/>
                  <a:gd name="T12" fmla="*/ 31 w 31"/>
                  <a:gd name="T13" fmla="*/ 3 h 75"/>
                  <a:gd name="T14" fmla="*/ 31 w 31"/>
                  <a:gd name="T15" fmla="*/ 72 h 75"/>
                  <a:gd name="T16" fmla="*/ 28 w 31"/>
                  <a:gd name="T17" fmla="*/ 75 h 75"/>
                  <a:gd name="T18" fmla="*/ 6 w 31"/>
                  <a:gd name="T19" fmla="*/ 69 h 75"/>
                  <a:gd name="T20" fmla="*/ 25 w 31"/>
                  <a:gd name="T21" fmla="*/ 69 h 75"/>
                  <a:gd name="T22" fmla="*/ 25 w 31"/>
                  <a:gd name="T23" fmla="*/ 6 h 75"/>
                  <a:gd name="T24" fmla="*/ 6 w 31"/>
                  <a:gd name="T25" fmla="*/ 6 h 75"/>
                  <a:gd name="T26" fmla="*/ 6 w 31"/>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75">
                    <a:moveTo>
                      <a:pt x="28" y="75"/>
                    </a:moveTo>
                    <a:cubicBezTo>
                      <a:pt x="3" y="75"/>
                      <a:pt x="3" y="75"/>
                      <a:pt x="3" y="75"/>
                    </a:cubicBezTo>
                    <a:cubicBezTo>
                      <a:pt x="1" y="75"/>
                      <a:pt x="0" y="73"/>
                      <a:pt x="0" y="72"/>
                    </a:cubicBezTo>
                    <a:cubicBezTo>
                      <a:pt x="0" y="3"/>
                      <a:pt x="0" y="3"/>
                      <a:pt x="0" y="3"/>
                    </a:cubicBezTo>
                    <a:cubicBezTo>
                      <a:pt x="0" y="1"/>
                      <a:pt x="1" y="0"/>
                      <a:pt x="3" y="0"/>
                    </a:cubicBezTo>
                    <a:cubicBezTo>
                      <a:pt x="28" y="0"/>
                      <a:pt x="28" y="0"/>
                      <a:pt x="28" y="0"/>
                    </a:cubicBezTo>
                    <a:cubicBezTo>
                      <a:pt x="30" y="0"/>
                      <a:pt x="31" y="1"/>
                      <a:pt x="31" y="3"/>
                    </a:cubicBezTo>
                    <a:cubicBezTo>
                      <a:pt x="31" y="72"/>
                      <a:pt x="31" y="72"/>
                      <a:pt x="31" y="72"/>
                    </a:cubicBezTo>
                    <a:cubicBezTo>
                      <a:pt x="31" y="73"/>
                      <a:pt x="30" y="75"/>
                      <a:pt x="28" y="75"/>
                    </a:cubicBezTo>
                    <a:close/>
                    <a:moveTo>
                      <a:pt x="6" y="69"/>
                    </a:moveTo>
                    <a:cubicBezTo>
                      <a:pt x="25" y="69"/>
                      <a:pt x="25" y="69"/>
                      <a:pt x="25" y="69"/>
                    </a:cubicBezTo>
                    <a:cubicBezTo>
                      <a:pt x="25" y="6"/>
                      <a:pt x="25" y="6"/>
                      <a:pt x="25" y="6"/>
                    </a:cubicBezTo>
                    <a:cubicBezTo>
                      <a:pt x="6" y="6"/>
                      <a:pt x="6" y="6"/>
                      <a:pt x="6" y="6"/>
                    </a:cubicBezTo>
                    <a:lnTo>
                      <a:pt x="6" y="69"/>
                    </a:lnTo>
                    <a:close/>
                  </a:path>
                </a:pathLst>
              </a:custGeom>
              <a:solidFill>
                <a:schemeClr val="tx1">
                  <a:lumMod val="65000"/>
                  <a:lumOff val="35000"/>
                </a:schemeClr>
              </a:solidFill>
              <a:ln>
                <a:noFill/>
              </a:ln>
            </p:spPr>
            <p:txBody>
              <a:bodyPr anchor="ctr"/>
              <a:lstStyle/>
              <a:p>
                <a:pPr algn="ctr"/>
                <a:endParaRPr/>
              </a:p>
            </p:txBody>
          </p:sp>
          <p:sp>
            <p:nvSpPr>
              <p:cNvPr id="45" name="iṩľïdê"/>
              <p:cNvSpPr/>
              <p:nvPr/>
            </p:nvSpPr>
            <p:spPr bwMode="auto">
              <a:xfrm>
                <a:off x="2190751" y="3656518"/>
                <a:ext cx="438150" cy="450850"/>
              </a:xfrm>
              <a:custGeom>
                <a:avLst/>
                <a:gdLst>
                  <a:gd name="T0" fmla="*/ 28 w 31"/>
                  <a:gd name="T1" fmla="*/ 32 h 32"/>
                  <a:gd name="T2" fmla="*/ 3 w 31"/>
                  <a:gd name="T3" fmla="*/ 32 h 32"/>
                  <a:gd name="T4" fmla="*/ 0 w 31"/>
                  <a:gd name="T5" fmla="*/ 28 h 32"/>
                  <a:gd name="T6" fmla="*/ 0 w 31"/>
                  <a:gd name="T7" fmla="*/ 3 h 32"/>
                  <a:gd name="T8" fmla="*/ 3 w 31"/>
                  <a:gd name="T9" fmla="*/ 0 h 32"/>
                  <a:gd name="T10" fmla="*/ 28 w 31"/>
                  <a:gd name="T11" fmla="*/ 0 h 32"/>
                  <a:gd name="T12" fmla="*/ 31 w 31"/>
                  <a:gd name="T13" fmla="*/ 3 h 32"/>
                  <a:gd name="T14" fmla="*/ 31 w 31"/>
                  <a:gd name="T15" fmla="*/ 28 h 32"/>
                  <a:gd name="T16" fmla="*/ 28 w 31"/>
                  <a:gd name="T17" fmla="*/ 32 h 32"/>
                  <a:gd name="T18" fmla="*/ 6 w 31"/>
                  <a:gd name="T19" fmla="*/ 25 h 32"/>
                  <a:gd name="T20" fmla="*/ 25 w 31"/>
                  <a:gd name="T21" fmla="*/ 25 h 32"/>
                  <a:gd name="T22" fmla="*/ 25 w 31"/>
                  <a:gd name="T23" fmla="*/ 7 h 32"/>
                  <a:gd name="T24" fmla="*/ 6 w 31"/>
                  <a:gd name="T25" fmla="*/ 7 h 32"/>
                  <a:gd name="T26" fmla="*/ 6 w 31"/>
                  <a:gd name="T2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2">
                    <a:moveTo>
                      <a:pt x="28" y="32"/>
                    </a:moveTo>
                    <a:cubicBezTo>
                      <a:pt x="3" y="32"/>
                      <a:pt x="3" y="32"/>
                      <a:pt x="3" y="32"/>
                    </a:cubicBezTo>
                    <a:cubicBezTo>
                      <a:pt x="1" y="32"/>
                      <a:pt x="0" y="30"/>
                      <a:pt x="0" y="28"/>
                    </a:cubicBezTo>
                    <a:cubicBezTo>
                      <a:pt x="0" y="3"/>
                      <a:pt x="0" y="3"/>
                      <a:pt x="0" y="3"/>
                    </a:cubicBezTo>
                    <a:cubicBezTo>
                      <a:pt x="0" y="2"/>
                      <a:pt x="1" y="0"/>
                      <a:pt x="3" y="0"/>
                    </a:cubicBezTo>
                    <a:cubicBezTo>
                      <a:pt x="28" y="0"/>
                      <a:pt x="28" y="0"/>
                      <a:pt x="28" y="0"/>
                    </a:cubicBezTo>
                    <a:cubicBezTo>
                      <a:pt x="30" y="0"/>
                      <a:pt x="31" y="2"/>
                      <a:pt x="31" y="3"/>
                    </a:cubicBezTo>
                    <a:cubicBezTo>
                      <a:pt x="31" y="28"/>
                      <a:pt x="31" y="28"/>
                      <a:pt x="31" y="28"/>
                    </a:cubicBezTo>
                    <a:cubicBezTo>
                      <a:pt x="31" y="30"/>
                      <a:pt x="30" y="32"/>
                      <a:pt x="28" y="32"/>
                    </a:cubicBezTo>
                    <a:close/>
                    <a:moveTo>
                      <a:pt x="6" y="25"/>
                    </a:moveTo>
                    <a:cubicBezTo>
                      <a:pt x="25" y="25"/>
                      <a:pt x="25" y="25"/>
                      <a:pt x="25" y="25"/>
                    </a:cubicBezTo>
                    <a:cubicBezTo>
                      <a:pt x="25" y="7"/>
                      <a:pt x="25" y="7"/>
                      <a:pt x="25" y="7"/>
                    </a:cubicBezTo>
                    <a:cubicBezTo>
                      <a:pt x="6" y="7"/>
                      <a:pt x="6" y="7"/>
                      <a:pt x="6" y="7"/>
                    </a:cubicBezTo>
                    <a:lnTo>
                      <a:pt x="6" y="25"/>
                    </a:lnTo>
                    <a:close/>
                  </a:path>
                </a:pathLst>
              </a:custGeom>
              <a:solidFill>
                <a:schemeClr val="tx1">
                  <a:lumMod val="65000"/>
                  <a:lumOff val="35000"/>
                </a:schemeClr>
              </a:solidFill>
              <a:ln>
                <a:noFill/>
              </a:ln>
            </p:spPr>
            <p:txBody>
              <a:bodyPr anchor="ctr"/>
              <a:lstStyle/>
              <a:p>
                <a:pPr algn="ctr"/>
                <a:endParaRPr/>
              </a:p>
            </p:txBody>
          </p:sp>
          <p:sp>
            <p:nvSpPr>
              <p:cNvPr id="46" name="ïṣļiḑe"/>
              <p:cNvSpPr/>
              <p:nvPr/>
            </p:nvSpPr>
            <p:spPr bwMode="auto">
              <a:xfrm>
                <a:off x="2813051" y="3656518"/>
                <a:ext cx="438150" cy="450850"/>
              </a:xfrm>
              <a:custGeom>
                <a:avLst/>
                <a:gdLst>
                  <a:gd name="T0" fmla="*/ 28 w 31"/>
                  <a:gd name="T1" fmla="*/ 32 h 32"/>
                  <a:gd name="T2" fmla="*/ 3 w 31"/>
                  <a:gd name="T3" fmla="*/ 32 h 32"/>
                  <a:gd name="T4" fmla="*/ 0 w 31"/>
                  <a:gd name="T5" fmla="*/ 28 h 32"/>
                  <a:gd name="T6" fmla="*/ 0 w 31"/>
                  <a:gd name="T7" fmla="*/ 3 h 32"/>
                  <a:gd name="T8" fmla="*/ 3 w 31"/>
                  <a:gd name="T9" fmla="*/ 0 h 32"/>
                  <a:gd name="T10" fmla="*/ 28 w 31"/>
                  <a:gd name="T11" fmla="*/ 0 h 32"/>
                  <a:gd name="T12" fmla="*/ 31 w 31"/>
                  <a:gd name="T13" fmla="*/ 3 h 32"/>
                  <a:gd name="T14" fmla="*/ 31 w 31"/>
                  <a:gd name="T15" fmla="*/ 28 h 32"/>
                  <a:gd name="T16" fmla="*/ 28 w 31"/>
                  <a:gd name="T17" fmla="*/ 32 h 32"/>
                  <a:gd name="T18" fmla="*/ 6 w 31"/>
                  <a:gd name="T19" fmla="*/ 25 h 32"/>
                  <a:gd name="T20" fmla="*/ 25 w 31"/>
                  <a:gd name="T21" fmla="*/ 25 h 32"/>
                  <a:gd name="T22" fmla="*/ 25 w 31"/>
                  <a:gd name="T23" fmla="*/ 7 h 32"/>
                  <a:gd name="T24" fmla="*/ 6 w 31"/>
                  <a:gd name="T25" fmla="*/ 7 h 32"/>
                  <a:gd name="T26" fmla="*/ 6 w 31"/>
                  <a:gd name="T2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2">
                    <a:moveTo>
                      <a:pt x="28" y="32"/>
                    </a:moveTo>
                    <a:cubicBezTo>
                      <a:pt x="3" y="32"/>
                      <a:pt x="3" y="32"/>
                      <a:pt x="3" y="32"/>
                    </a:cubicBezTo>
                    <a:cubicBezTo>
                      <a:pt x="1" y="32"/>
                      <a:pt x="0" y="30"/>
                      <a:pt x="0" y="28"/>
                    </a:cubicBezTo>
                    <a:cubicBezTo>
                      <a:pt x="0" y="3"/>
                      <a:pt x="0" y="3"/>
                      <a:pt x="0" y="3"/>
                    </a:cubicBezTo>
                    <a:cubicBezTo>
                      <a:pt x="0" y="2"/>
                      <a:pt x="1" y="0"/>
                      <a:pt x="3" y="0"/>
                    </a:cubicBezTo>
                    <a:cubicBezTo>
                      <a:pt x="28" y="0"/>
                      <a:pt x="28" y="0"/>
                      <a:pt x="28" y="0"/>
                    </a:cubicBezTo>
                    <a:cubicBezTo>
                      <a:pt x="29" y="0"/>
                      <a:pt x="31" y="2"/>
                      <a:pt x="31" y="3"/>
                    </a:cubicBezTo>
                    <a:cubicBezTo>
                      <a:pt x="31" y="28"/>
                      <a:pt x="31" y="28"/>
                      <a:pt x="31" y="28"/>
                    </a:cubicBezTo>
                    <a:cubicBezTo>
                      <a:pt x="31" y="30"/>
                      <a:pt x="29" y="32"/>
                      <a:pt x="28" y="32"/>
                    </a:cubicBezTo>
                    <a:close/>
                    <a:moveTo>
                      <a:pt x="6" y="25"/>
                    </a:moveTo>
                    <a:cubicBezTo>
                      <a:pt x="25" y="25"/>
                      <a:pt x="25" y="25"/>
                      <a:pt x="25" y="25"/>
                    </a:cubicBezTo>
                    <a:cubicBezTo>
                      <a:pt x="25" y="7"/>
                      <a:pt x="25" y="7"/>
                      <a:pt x="25" y="7"/>
                    </a:cubicBezTo>
                    <a:cubicBezTo>
                      <a:pt x="6" y="7"/>
                      <a:pt x="6" y="7"/>
                      <a:pt x="6" y="7"/>
                    </a:cubicBezTo>
                    <a:lnTo>
                      <a:pt x="6" y="25"/>
                    </a:lnTo>
                    <a:close/>
                  </a:path>
                </a:pathLst>
              </a:custGeom>
              <a:solidFill>
                <a:schemeClr val="tx1">
                  <a:lumMod val="65000"/>
                  <a:lumOff val="35000"/>
                </a:schemeClr>
              </a:solidFill>
              <a:ln>
                <a:noFill/>
              </a:ln>
            </p:spPr>
            <p:txBody>
              <a:bodyPr anchor="ctr"/>
              <a:lstStyle/>
              <a:p>
                <a:pPr algn="ctr"/>
                <a:endParaRPr/>
              </a:p>
            </p:txBody>
          </p:sp>
          <p:sp>
            <p:nvSpPr>
              <p:cNvPr id="47" name="işļiḍè"/>
              <p:cNvSpPr/>
              <p:nvPr/>
            </p:nvSpPr>
            <p:spPr bwMode="auto">
              <a:xfrm>
                <a:off x="3421063" y="3656518"/>
                <a:ext cx="450850" cy="450850"/>
              </a:xfrm>
              <a:custGeom>
                <a:avLst/>
                <a:gdLst>
                  <a:gd name="T0" fmla="*/ 28 w 32"/>
                  <a:gd name="T1" fmla="*/ 32 h 32"/>
                  <a:gd name="T2" fmla="*/ 3 w 32"/>
                  <a:gd name="T3" fmla="*/ 32 h 32"/>
                  <a:gd name="T4" fmla="*/ 0 w 32"/>
                  <a:gd name="T5" fmla="*/ 28 h 32"/>
                  <a:gd name="T6" fmla="*/ 0 w 32"/>
                  <a:gd name="T7" fmla="*/ 3 h 32"/>
                  <a:gd name="T8" fmla="*/ 3 w 32"/>
                  <a:gd name="T9" fmla="*/ 0 h 32"/>
                  <a:gd name="T10" fmla="*/ 28 w 32"/>
                  <a:gd name="T11" fmla="*/ 0 h 32"/>
                  <a:gd name="T12" fmla="*/ 32 w 32"/>
                  <a:gd name="T13" fmla="*/ 3 h 32"/>
                  <a:gd name="T14" fmla="*/ 32 w 32"/>
                  <a:gd name="T15" fmla="*/ 28 h 32"/>
                  <a:gd name="T16" fmla="*/ 28 w 32"/>
                  <a:gd name="T17" fmla="*/ 32 h 32"/>
                  <a:gd name="T18" fmla="*/ 7 w 32"/>
                  <a:gd name="T19" fmla="*/ 25 h 32"/>
                  <a:gd name="T20" fmla="*/ 25 w 32"/>
                  <a:gd name="T21" fmla="*/ 25 h 32"/>
                  <a:gd name="T22" fmla="*/ 25 w 32"/>
                  <a:gd name="T23" fmla="*/ 7 h 32"/>
                  <a:gd name="T24" fmla="*/ 7 w 32"/>
                  <a:gd name="T25" fmla="*/ 7 h 32"/>
                  <a:gd name="T26" fmla="*/ 7 w 32"/>
                  <a:gd name="T2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2">
                    <a:moveTo>
                      <a:pt x="28" y="32"/>
                    </a:moveTo>
                    <a:cubicBezTo>
                      <a:pt x="3" y="32"/>
                      <a:pt x="3" y="32"/>
                      <a:pt x="3" y="32"/>
                    </a:cubicBezTo>
                    <a:cubicBezTo>
                      <a:pt x="2" y="32"/>
                      <a:pt x="0" y="30"/>
                      <a:pt x="0" y="28"/>
                    </a:cubicBezTo>
                    <a:cubicBezTo>
                      <a:pt x="0" y="3"/>
                      <a:pt x="0" y="3"/>
                      <a:pt x="0" y="3"/>
                    </a:cubicBezTo>
                    <a:cubicBezTo>
                      <a:pt x="0" y="2"/>
                      <a:pt x="2" y="0"/>
                      <a:pt x="3" y="0"/>
                    </a:cubicBezTo>
                    <a:cubicBezTo>
                      <a:pt x="28" y="0"/>
                      <a:pt x="28" y="0"/>
                      <a:pt x="28" y="0"/>
                    </a:cubicBezTo>
                    <a:cubicBezTo>
                      <a:pt x="30" y="0"/>
                      <a:pt x="32" y="2"/>
                      <a:pt x="32" y="3"/>
                    </a:cubicBezTo>
                    <a:cubicBezTo>
                      <a:pt x="32" y="28"/>
                      <a:pt x="32" y="28"/>
                      <a:pt x="32" y="28"/>
                    </a:cubicBezTo>
                    <a:cubicBezTo>
                      <a:pt x="32" y="30"/>
                      <a:pt x="30" y="32"/>
                      <a:pt x="28" y="32"/>
                    </a:cubicBezTo>
                    <a:close/>
                    <a:moveTo>
                      <a:pt x="7" y="25"/>
                    </a:moveTo>
                    <a:cubicBezTo>
                      <a:pt x="25" y="25"/>
                      <a:pt x="25" y="25"/>
                      <a:pt x="25" y="25"/>
                    </a:cubicBezTo>
                    <a:cubicBezTo>
                      <a:pt x="25" y="7"/>
                      <a:pt x="25" y="7"/>
                      <a:pt x="25" y="7"/>
                    </a:cubicBezTo>
                    <a:cubicBezTo>
                      <a:pt x="7" y="7"/>
                      <a:pt x="7" y="7"/>
                      <a:pt x="7" y="7"/>
                    </a:cubicBezTo>
                    <a:lnTo>
                      <a:pt x="7" y="25"/>
                    </a:lnTo>
                    <a:close/>
                  </a:path>
                </a:pathLst>
              </a:custGeom>
              <a:solidFill>
                <a:schemeClr val="tx1">
                  <a:lumMod val="65000"/>
                  <a:lumOff val="35000"/>
                </a:schemeClr>
              </a:solidFill>
              <a:ln>
                <a:noFill/>
              </a:ln>
            </p:spPr>
            <p:txBody>
              <a:bodyPr anchor="ctr"/>
              <a:lstStyle/>
              <a:p>
                <a:pPr algn="ctr"/>
                <a:endParaRPr/>
              </a:p>
            </p:txBody>
          </p:sp>
          <p:sp>
            <p:nvSpPr>
              <p:cNvPr id="48" name="íśḻídè"/>
              <p:cNvSpPr/>
              <p:nvPr/>
            </p:nvSpPr>
            <p:spPr bwMode="auto">
              <a:xfrm>
                <a:off x="4041776" y="3656518"/>
                <a:ext cx="438150" cy="450850"/>
              </a:xfrm>
              <a:custGeom>
                <a:avLst/>
                <a:gdLst>
                  <a:gd name="T0" fmla="*/ 28 w 31"/>
                  <a:gd name="T1" fmla="*/ 32 h 32"/>
                  <a:gd name="T2" fmla="*/ 3 w 31"/>
                  <a:gd name="T3" fmla="*/ 32 h 32"/>
                  <a:gd name="T4" fmla="*/ 0 w 31"/>
                  <a:gd name="T5" fmla="*/ 28 h 32"/>
                  <a:gd name="T6" fmla="*/ 0 w 31"/>
                  <a:gd name="T7" fmla="*/ 3 h 32"/>
                  <a:gd name="T8" fmla="*/ 3 w 31"/>
                  <a:gd name="T9" fmla="*/ 0 h 32"/>
                  <a:gd name="T10" fmla="*/ 28 w 31"/>
                  <a:gd name="T11" fmla="*/ 0 h 32"/>
                  <a:gd name="T12" fmla="*/ 31 w 31"/>
                  <a:gd name="T13" fmla="*/ 3 h 32"/>
                  <a:gd name="T14" fmla="*/ 31 w 31"/>
                  <a:gd name="T15" fmla="*/ 28 h 32"/>
                  <a:gd name="T16" fmla="*/ 28 w 31"/>
                  <a:gd name="T17" fmla="*/ 32 h 32"/>
                  <a:gd name="T18" fmla="*/ 6 w 31"/>
                  <a:gd name="T19" fmla="*/ 25 h 32"/>
                  <a:gd name="T20" fmla="*/ 25 w 31"/>
                  <a:gd name="T21" fmla="*/ 25 h 32"/>
                  <a:gd name="T22" fmla="*/ 25 w 31"/>
                  <a:gd name="T23" fmla="*/ 7 h 32"/>
                  <a:gd name="T24" fmla="*/ 6 w 31"/>
                  <a:gd name="T25" fmla="*/ 7 h 32"/>
                  <a:gd name="T26" fmla="*/ 6 w 31"/>
                  <a:gd name="T2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2">
                    <a:moveTo>
                      <a:pt x="28" y="32"/>
                    </a:moveTo>
                    <a:cubicBezTo>
                      <a:pt x="3" y="32"/>
                      <a:pt x="3" y="32"/>
                      <a:pt x="3" y="32"/>
                    </a:cubicBezTo>
                    <a:cubicBezTo>
                      <a:pt x="1" y="32"/>
                      <a:pt x="0" y="30"/>
                      <a:pt x="0" y="28"/>
                    </a:cubicBezTo>
                    <a:cubicBezTo>
                      <a:pt x="0" y="3"/>
                      <a:pt x="0" y="3"/>
                      <a:pt x="0" y="3"/>
                    </a:cubicBezTo>
                    <a:cubicBezTo>
                      <a:pt x="0" y="2"/>
                      <a:pt x="1" y="0"/>
                      <a:pt x="3" y="0"/>
                    </a:cubicBezTo>
                    <a:cubicBezTo>
                      <a:pt x="28" y="0"/>
                      <a:pt x="28" y="0"/>
                      <a:pt x="28" y="0"/>
                    </a:cubicBezTo>
                    <a:cubicBezTo>
                      <a:pt x="30" y="0"/>
                      <a:pt x="31" y="2"/>
                      <a:pt x="31" y="3"/>
                    </a:cubicBezTo>
                    <a:cubicBezTo>
                      <a:pt x="31" y="28"/>
                      <a:pt x="31" y="28"/>
                      <a:pt x="31" y="28"/>
                    </a:cubicBezTo>
                    <a:cubicBezTo>
                      <a:pt x="31" y="30"/>
                      <a:pt x="30" y="32"/>
                      <a:pt x="28" y="32"/>
                    </a:cubicBezTo>
                    <a:close/>
                    <a:moveTo>
                      <a:pt x="6" y="25"/>
                    </a:moveTo>
                    <a:cubicBezTo>
                      <a:pt x="25" y="25"/>
                      <a:pt x="25" y="25"/>
                      <a:pt x="25" y="25"/>
                    </a:cubicBezTo>
                    <a:cubicBezTo>
                      <a:pt x="25" y="7"/>
                      <a:pt x="25" y="7"/>
                      <a:pt x="25" y="7"/>
                    </a:cubicBezTo>
                    <a:cubicBezTo>
                      <a:pt x="6" y="7"/>
                      <a:pt x="6" y="7"/>
                      <a:pt x="6" y="7"/>
                    </a:cubicBezTo>
                    <a:lnTo>
                      <a:pt x="6" y="25"/>
                    </a:lnTo>
                    <a:close/>
                  </a:path>
                </a:pathLst>
              </a:custGeom>
              <a:solidFill>
                <a:schemeClr val="tx1">
                  <a:lumMod val="65000"/>
                  <a:lumOff val="35000"/>
                </a:schemeClr>
              </a:solidFill>
              <a:ln>
                <a:noFill/>
              </a:ln>
            </p:spPr>
            <p:txBody>
              <a:bodyPr anchor="ctr"/>
              <a:lstStyle/>
              <a:p>
                <a:pPr algn="ctr"/>
                <a:endParaRPr/>
              </a:p>
            </p:txBody>
          </p:sp>
          <p:sp>
            <p:nvSpPr>
              <p:cNvPr id="49" name="îṧļíďe"/>
              <p:cNvSpPr/>
              <p:nvPr/>
            </p:nvSpPr>
            <p:spPr bwMode="auto">
              <a:xfrm>
                <a:off x="2360613" y="3402518"/>
                <a:ext cx="354013" cy="84138"/>
              </a:xfrm>
              <a:custGeom>
                <a:avLst/>
                <a:gdLst>
                  <a:gd name="T0" fmla="*/ 22 w 25"/>
                  <a:gd name="T1" fmla="*/ 6 h 6"/>
                  <a:gd name="T2" fmla="*/ 4 w 25"/>
                  <a:gd name="T3" fmla="*/ 6 h 6"/>
                  <a:gd name="T4" fmla="*/ 0 w 25"/>
                  <a:gd name="T5" fmla="*/ 3 h 6"/>
                  <a:gd name="T6" fmla="*/ 4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4" y="6"/>
                      <a:pt x="4" y="6"/>
                      <a:pt x="4" y="6"/>
                    </a:cubicBezTo>
                    <a:cubicBezTo>
                      <a:pt x="2" y="6"/>
                      <a:pt x="0" y="4"/>
                      <a:pt x="0" y="3"/>
                    </a:cubicBezTo>
                    <a:cubicBezTo>
                      <a:pt x="0" y="1"/>
                      <a:pt x="2" y="0"/>
                      <a:pt x="4" y="0"/>
                    </a:cubicBezTo>
                    <a:cubicBezTo>
                      <a:pt x="22" y="0"/>
                      <a:pt x="22" y="0"/>
                      <a:pt x="22" y="0"/>
                    </a:cubicBezTo>
                    <a:cubicBezTo>
                      <a:pt x="24" y="0"/>
                      <a:pt x="25" y="1"/>
                      <a:pt x="25" y="3"/>
                    </a:cubicBezTo>
                    <a:cubicBezTo>
                      <a:pt x="25" y="4"/>
                      <a:pt x="24" y="6"/>
                      <a:pt x="22" y="6"/>
                    </a:cubicBezTo>
                    <a:close/>
                  </a:path>
                </a:pathLst>
              </a:custGeom>
              <a:solidFill>
                <a:schemeClr val="tx1">
                  <a:lumMod val="65000"/>
                  <a:lumOff val="35000"/>
                </a:schemeClr>
              </a:solidFill>
              <a:ln>
                <a:noFill/>
              </a:ln>
            </p:spPr>
            <p:txBody>
              <a:bodyPr anchor="ctr"/>
              <a:lstStyle/>
              <a:p>
                <a:pPr algn="ctr"/>
                <a:endParaRPr/>
              </a:p>
            </p:txBody>
          </p:sp>
          <p:sp>
            <p:nvSpPr>
              <p:cNvPr id="50" name="íṧḻîḍé"/>
              <p:cNvSpPr/>
              <p:nvPr/>
            </p:nvSpPr>
            <p:spPr bwMode="auto">
              <a:xfrm>
                <a:off x="2897188" y="3402518"/>
                <a:ext cx="354013" cy="84138"/>
              </a:xfrm>
              <a:custGeom>
                <a:avLst/>
                <a:gdLst>
                  <a:gd name="T0" fmla="*/ 22 w 25"/>
                  <a:gd name="T1" fmla="*/ 6 h 6"/>
                  <a:gd name="T2" fmla="*/ 3 w 25"/>
                  <a:gd name="T3" fmla="*/ 6 h 6"/>
                  <a:gd name="T4" fmla="*/ 0 w 25"/>
                  <a:gd name="T5" fmla="*/ 3 h 6"/>
                  <a:gd name="T6" fmla="*/ 3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3" y="6"/>
                      <a:pt x="3" y="6"/>
                      <a:pt x="3" y="6"/>
                    </a:cubicBezTo>
                    <a:cubicBezTo>
                      <a:pt x="1" y="6"/>
                      <a:pt x="0" y="4"/>
                      <a:pt x="0" y="3"/>
                    </a:cubicBezTo>
                    <a:cubicBezTo>
                      <a:pt x="0" y="1"/>
                      <a:pt x="1" y="0"/>
                      <a:pt x="3" y="0"/>
                    </a:cubicBezTo>
                    <a:cubicBezTo>
                      <a:pt x="22" y="0"/>
                      <a:pt x="22" y="0"/>
                      <a:pt x="22" y="0"/>
                    </a:cubicBezTo>
                    <a:cubicBezTo>
                      <a:pt x="23" y="0"/>
                      <a:pt x="25" y="1"/>
                      <a:pt x="25" y="3"/>
                    </a:cubicBezTo>
                    <a:cubicBezTo>
                      <a:pt x="25" y="4"/>
                      <a:pt x="23" y="6"/>
                      <a:pt x="22" y="6"/>
                    </a:cubicBezTo>
                    <a:close/>
                  </a:path>
                </a:pathLst>
              </a:custGeom>
              <a:solidFill>
                <a:schemeClr val="tx1">
                  <a:lumMod val="65000"/>
                  <a:lumOff val="35000"/>
                </a:schemeClr>
              </a:solidFill>
              <a:ln>
                <a:noFill/>
              </a:ln>
            </p:spPr>
            <p:txBody>
              <a:bodyPr anchor="ctr"/>
              <a:lstStyle/>
              <a:p>
                <a:pPr algn="ctr"/>
                <a:endParaRPr/>
              </a:p>
            </p:txBody>
          </p:sp>
          <p:sp>
            <p:nvSpPr>
              <p:cNvPr id="51" name="isḷiḍê"/>
              <p:cNvSpPr/>
              <p:nvPr/>
            </p:nvSpPr>
            <p:spPr bwMode="auto">
              <a:xfrm>
                <a:off x="3421063" y="3402518"/>
                <a:ext cx="352425" cy="84138"/>
              </a:xfrm>
              <a:custGeom>
                <a:avLst/>
                <a:gdLst>
                  <a:gd name="T0" fmla="*/ 22 w 25"/>
                  <a:gd name="T1" fmla="*/ 6 h 6"/>
                  <a:gd name="T2" fmla="*/ 3 w 25"/>
                  <a:gd name="T3" fmla="*/ 6 h 6"/>
                  <a:gd name="T4" fmla="*/ 0 w 25"/>
                  <a:gd name="T5" fmla="*/ 3 h 6"/>
                  <a:gd name="T6" fmla="*/ 3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3" y="6"/>
                      <a:pt x="3" y="6"/>
                      <a:pt x="3" y="6"/>
                    </a:cubicBezTo>
                    <a:cubicBezTo>
                      <a:pt x="2" y="6"/>
                      <a:pt x="0" y="4"/>
                      <a:pt x="0" y="3"/>
                    </a:cubicBezTo>
                    <a:cubicBezTo>
                      <a:pt x="0" y="1"/>
                      <a:pt x="2" y="0"/>
                      <a:pt x="3" y="0"/>
                    </a:cubicBezTo>
                    <a:cubicBezTo>
                      <a:pt x="22" y="0"/>
                      <a:pt x="22" y="0"/>
                      <a:pt x="22" y="0"/>
                    </a:cubicBezTo>
                    <a:cubicBezTo>
                      <a:pt x="24" y="0"/>
                      <a:pt x="25" y="1"/>
                      <a:pt x="25" y="3"/>
                    </a:cubicBezTo>
                    <a:cubicBezTo>
                      <a:pt x="25" y="4"/>
                      <a:pt x="24" y="6"/>
                      <a:pt x="22" y="6"/>
                    </a:cubicBezTo>
                    <a:close/>
                  </a:path>
                </a:pathLst>
              </a:custGeom>
              <a:solidFill>
                <a:schemeClr val="tx1">
                  <a:lumMod val="65000"/>
                  <a:lumOff val="35000"/>
                </a:schemeClr>
              </a:solidFill>
              <a:ln>
                <a:noFill/>
              </a:ln>
            </p:spPr>
            <p:txBody>
              <a:bodyPr anchor="ctr"/>
              <a:lstStyle/>
              <a:p>
                <a:pPr algn="ctr"/>
                <a:endParaRPr/>
              </a:p>
            </p:txBody>
          </p:sp>
          <p:sp>
            <p:nvSpPr>
              <p:cNvPr id="52" name="ïš1ïḓe"/>
              <p:cNvSpPr/>
              <p:nvPr/>
            </p:nvSpPr>
            <p:spPr bwMode="auto">
              <a:xfrm>
                <a:off x="3957638" y="3402518"/>
                <a:ext cx="352425" cy="84138"/>
              </a:xfrm>
              <a:custGeom>
                <a:avLst/>
                <a:gdLst>
                  <a:gd name="T0" fmla="*/ 22 w 25"/>
                  <a:gd name="T1" fmla="*/ 6 h 6"/>
                  <a:gd name="T2" fmla="*/ 3 w 25"/>
                  <a:gd name="T3" fmla="*/ 6 h 6"/>
                  <a:gd name="T4" fmla="*/ 0 w 25"/>
                  <a:gd name="T5" fmla="*/ 3 h 6"/>
                  <a:gd name="T6" fmla="*/ 3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3" y="6"/>
                      <a:pt x="3" y="6"/>
                      <a:pt x="3" y="6"/>
                    </a:cubicBezTo>
                    <a:cubicBezTo>
                      <a:pt x="1" y="6"/>
                      <a:pt x="0" y="4"/>
                      <a:pt x="0" y="3"/>
                    </a:cubicBezTo>
                    <a:cubicBezTo>
                      <a:pt x="0" y="1"/>
                      <a:pt x="1" y="0"/>
                      <a:pt x="3" y="0"/>
                    </a:cubicBezTo>
                    <a:cubicBezTo>
                      <a:pt x="22" y="0"/>
                      <a:pt x="22" y="0"/>
                      <a:pt x="22" y="0"/>
                    </a:cubicBezTo>
                    <a:cubicBezTo>
                      <a:pt x="23" y="0"/>
                      <a:pt x="25" y="1"/>
                      <a:pt x="25" y="3"/>
                    </a:cubicBezTo>
                    <a:cubicBezTo>
                      <a:pt x="25" y="4"/>
                      <a:pt x="23" y="6"/>
                      <a:pt x="22" y="6"/>
                    </a:cubicBezTo>
                    <a:close/>
                  </a:path>
                </a:pathLst>
              </a:custGeom>
              <a:solidFill>
                <a:schemeClr val="tx1">
                  <a:lumMod val="65000"/>
                  <a:lumOff val="35000"/>
                </a:schemeClr>
              </a:solidFill>
              <a:ln>
                <a:noFill/>
              </a:ln>
            </p:spPr>
            <p:txBody>
              <a:bodyPr anchor="ctr"/>
              <a:lstStyle/>
              <a:p>
                <a:pPr algn="ctr"/>
                <a:endParaRPr/>
              </a:p>
            </p:txBody>
          </p:sp>
        </p:grpSp>
      </p:grpSp>
      <p:sp>
        <p:nvSpPr>
          <p:cNvPr id="55" name="íṡḷíḓê"/>
          <p:cNvSpPr/>
          <p:nvPr/>
        </p:nvSpPr>
        <p:spPr bwMode="auto">
          <a:xfrm>
            <a:off x="1400176" y="5505956"/>
            <a:ext cx="354013" cy="352425"/>
          </a:xfrm>
          <a:custGeom>
            <a:avLst/>
            <a:gdLst>
              <a:gd name="T0" fmla="*/ 12 w 25"/>
              <a:gd name="T1" fmla="*/ 25 h 25"/>
              <a:gd name="T2" fmla="*/ 0 w 25"/>
              <a:gd name="T3" fmla="*/ 13 h 25"/>
              <a:gd name="T4" fmla="*/ 12 w 25"/>
              <a:gd name="T5" fmla="*/ 0 h 25"/>
              <a:gd name="T6" fmla="*/ 25 w 25"/>
              <a:gd name="T7" fmla="*/ 13 h 25"/>
              <a:gd name="T8" fmla="*/ 12 w 25"/>
              <a:gd name="T9" fmla="*/ 25 h 25"/>
              <a:gd name="T10" fmla="*/ 12 w 25"/>
              <a:gd name="T11" fmla="*/ 7 h 25"/>
              <a:gd name="T12" fmla="*/ 6 w 25"/>
              <a:gd name="T13" fmla="*/ 13 h 25"/>
              <a:gd name="T14" fmla="*/ 12 w 25"/>
              <a:gd name="T15" fmla="*/ 19 h 25"/>
              <a:gd name="T16" fmla="*/ 18 w 25"/>
              <a:gd name="T17" fmla="*/ 13 h 25"/>
              <a:gd name="T18" fmla="*/ 12 w 25"/>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5" y="25"/>
                  <a:pt x="0" y="20"/>
                  <a:pt x="0" y="13"/>
                </a:cubicBezTo>
                <a:cubicBezTo>
                  <a:pt x="0" y="6"/>
                  <a:pt x="5" y="0"/>
                  <a:pt x="12" y="0"/>
                </a:cubicBezTo>
                <a:cubicBezTo>
                  <a:pt x="19" y="0"/>
                  <a:pt x="25" y="6"/>
                  <a:pt x="25" y="13"/>
                </a:cubicBezTo>
                <a:cubicBezTo>
                  <a:pt x="25" y="20"/>
                  <a:pt x="19" y="25"/>
                  <a:pt x="12" y="25"/>
                </a:cubicBezTo>
                <a:close/>
                <a:moveTo>
                  <a:pt x="12" y="7"/>
                </a:moveTo>
                <a:cubicBezTo>
                  <a:pt x="9" y="7"/>
                  <a:pt x="6" y="9"/>
                  <a:pt x="6" y="13"/>
                </a:cubicBezTo>
                <a:cubicBezTo>
                  <a:pt x="6" y="16"/>
                  <a:pt x="9" y="19"/>
                  <a:pt x="12" y="19"/>
                </a:cubicBezTo>
                <a:cubicBezTo>
                  <a:pt x="16" y="19"/>
                  <a:pt x="18" y="16"/>
                  <a:pt x="18" y="13"/>
                </a:cubicBezTo>
                <a:cubicBezTo>
                  <a:pt x="18" y="9"/>
                  <a:pt x="16" y="7"/>
                  <a:pt x="12" y="7"/>
                </a:cubicBezTo>
                <a:close/>
              </a:path>
            </a:pathLst>
          </a:custGeom>
          <a:solidFill>
            <a:srgbClr val="A0CBD0"/>
          </a:solidFill>
          <a:ln>
            <a:noFill/>
          </a:ln>
        </p:spPr>
        <p:txBody>
          <a:bodyPr anchor="ctr"/>
          <a:lstStyle/>
          <a:p>
            <a:pPr algn="ctr"/>
            <a:endParaRPr/>
          </a:p>
        </p:txBody>
      </p:sp>
      <p:sp>
        <p:nvSpPr>
          <p:cNvPr id="56" name="iṥľidè"/>
          <p:cNvSpPr/>
          <p:nvPr/>
        </p:nvSpPr>
        <p:spPr bwMode="auto">
          <a:xfrm>
            <a:off x="5016501" y="3302506"/>
            <a:ext cx="354013" cy="354013"/>
          </a:xfrm>
          <a:custGeom>
            <a:avLst/>
            <a:gdLst>
              <a:gd name="T0" fmla="*/ 12 w 25"/>
              <a:gd name="T1" fmla="*/ 25 h 25"/>
              <a:gd name="T2" fmla="*/ 0 w 25"/>
              <a:gd name="T3" fmla="*/ 13 h 25"/>
              <a:gd name="T4" fmla="*/ 12 w 25"/>
              <a:gd name="T5" fmla="*/ 0 h 25"/>
              <a:gd name="T6" fmla="*/ 25 w 25"/>
              <a:gd name="T7" fmla="*/ 13 h 25"/>
              <a:gd name="T8" fmla="*/ 12 w 25"/>
              <a:gd name="T9" fmla="*/ 25 h 25"/>
              <a:gd name="T10" fmla="*/ 12 w 25"/>
              <a:gd name="T11" fmla="*/ 7 h 25"/>
              <a:gd name="T12" fmla="*/ 6 w 25"/>
              <a:gd name="T13" fmla="*/ 13 h 25"/>
              <a:gd name="T14" fmla="*/ 12 w 25"/>
              <a:gd name="T15" fmla="*/ 19 h 25"/>
              <a:gd name="T16" fmla="*/ 18 w 25"/>
              <a:gd name="T17" fmla="*/ 13 h 25"/>
              <a:gd name="T18" fmla="*/ 12 w 25"/>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5" y="25"/>
                  <a:pt x="0" y="20"/>
                  <a:pt x="0" y="13"/>
                </a:cubicBezTo>
                <a:cubicBezTo>
                  <a:pt x="0" y="6"/>
                  <a:pt x="5" y="0"/>
                  <a:pt x="12" y="0"/>
                </a:cubicBezTo>
                <a:cubicBezTo>
                  <a:pt x="19" y="0"/>
                  <a:pt x="25" y="6"/>
                  <a:pt x="25" y="13"/>
                </a:cubicBezTo>
                <a:cubicBezTo>
                  <a:pt x="25" y="20"/>
                  <a:pt x="19" y="25"/>
                  <a:pt x="12" y="25"/>
                </a:cubicBezTo>
                <a:close/>
                <a:moveTo>
                  <a:pt x="12" y="7"/>
                </a:moveTo>
                <a:cubicBezTo>
                  <a:pt x="9" y="7"/>
                  <a:pt x="6" y="9"/>
                  <a:pt x="6" y="13"/>
                </a:cubicBezTo>
                <a:cubicBezTo>
                  <a:pt x="6" y="16"/>
                  <a:pt x="9" y="19"/>
                  <a:pt x="12" y="19"/>
                </a:cubicBezTo>
                <a:cubicBezTo>
                  <a:pt x="16" y="19"/>
                  <a:pt x="18" y="16"/>
                  <a:pt x="18" y="13"/>
                </a:cubicBezTo>
                <a:cubicBezTo>
                  <a:pt x="18" y="9"/>
                  <a:pt x="16" y="7"/>
                  <a:pt x="12" y="7"/>
                </a:cubicBezTo>
                <a:close/>
              </a:path>
            </a:pathLst>
          </a:custGeom>
          <a:solidFill>
            <a:srgbClr val="FAD3D4"/>
          </a:solidFill>
          <a:ln>
            <a:noFill/>
          </a:ln>
        </p:spPr>
        <p:txBody>
          <a:bodyPr anchor="ctr"/>
          <a:lstStyle/>
          <a:p>
            <a:pPr algn="ctr"/>
            <a:endParaRPr/>
          </a:p>
        </p:txBody>
      </p:sp>
      <p:sp>
        <p:nvSpPr>
          <p:cNvPr id="3" name="文本框 2"/>
          <p:cNvSpPr txBox="1"/>
          <p:nvPr/>
        </p:nvSpPr>
        <p:spPr>
          <a:xfrm>
            <a:off x="2019525" y="2407582"/>
            <a:ext cx="2631626" cy="830997"/>
          </a:xfrm>
          <a:prstGeom prst="rect">
            <a:avLst/>
          </a:prstGeom>
          <a:noFill/>
        </p:spPr>
        <p:txBody>
          <a:bodyPr wrap="square" rtlCol="0">
            <a:spAutoFit/>
          </a:bodyPr>
          <a:lstStyle/>
          <a:p>
            <a:pPr algn="ctr"/>
            <a:r>
              <a:rPr lang="en-US" altLang="zh-CN" sz="4800" b="1" dirty="0">
                <a:solidFill>
                  <a:srgbClr val="FF626C"/>
                </a:solidFill>
                <a:latin typeface="+mn-ea"/>
              </a:rPr>
              <a:t>+</a:t>
            </a:r>
            <a:r>
              <a:rPr lang="en-US" altLang="zh-CN" sz="4800" b="1" dirty="0">
                <a:solidFill>
                  <a:srgbClr val="FF626C"/>
                </a:solidFill>
              </a:rPr>
              <a:t>4800</a:t>
            </a:r>
            <a:r>
              <a:rPr lang="zh-CN" altLang="en-US" sz="3600" b="1" dirty="0">
                <a:solidFill>
                  <a:srgbClr val="FF626C"/>
                </a:solidFill>
              </a:rPr>
              <a:t>万</a:t>
            </a:r>
            <a:endParaRPr lang="zh-CN" altLang="en-US" sz="3200" b="1" dirty="0">
              <a:solidFill>
                <a:srgbClr val="FF626C"/>
              </a:solidFill>
            </a:endParaRPr>
          </a:p>
        </p:txBody>
      </p:sp>
      <p:sp>
        <p:nvSpPr>
          <p:cNvPr id="57" name="Freeform 645"/>
          <p:cNvSpPr/>
          <p:nvPr/>
        </p:nvSpPr>
        <p:spPr bwMode="auto">
          <a:xfrm>
            <a:off x="6135495" y="2394919"/>
            <a:ext cx="332285" cy="331497"/>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60A8AF"/>
          </a:solidFill>
          <a:ln w="9525">
            <a:noFill/>
            <a:round/>
          </a:ln>
        </p:spPr>
        <p:txBody>
          <a:bodyPr vert="horz" wrap="square" lIns="91440" tIns="45720" rIns="91440" bIns="45720" numCol="1" anchor="t" anchorCtr="0" compatLnSpc="1"/>
          <a:lstStyle/>
          <a:p>
            <a:endParaRPr lang="en-US" sz="5000"/>
          </a:p>
        </p:txBody>
      </p:sp>
      <p:sp>
        <p:nvSpPr>
          <p:cNvPr id="58" name="Freeform 645"/>
          <p:cNvSpPr/>
          <p:nvPr/>
        </p:nvSpPr>
        <p:spPr bwMode="auto">
          <a:xfrm>
            <a:off x="6135495" y="3266363"/>
            <a:ext cx="332285" cy="331497"/>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626C"/>
          </a:solidFill>
          <a:ln w="9525">
            <a:noFill/>
            <a:round/>
          </a:ln>
        </p:spPr>
        <p:txBody>
          <a:bodyPr vert="horz" wrap="square" lIns="91440" tIns="45720" rIns="91440" bIns="45720" numCol="1" anchor="t" anchorCtr="0" compatLnSpc="1"/>
          <a:lstStyle/>
          <a:p>
            <a:endParaRPr lang="en-US" sz="5000"/>
          </a:p>
        </p:txBody>
      </p:sp>
      <p:sp>
        <p:nvSpPr>
          <p:cNvPr id="59" name="Freeform 645"/>
          <p:cNvSpPr/>
          <p:nvPr/>
        </p:nvSpPr>
        <p:spPr bwMode="auto">
          <a:xfrm>
            <a:off x="6135495" y="4137807"/>
            <a:ext cx="332285" cy="331497"/>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C73E"/>
          </a:solidFill>
          <a:ln w="9525">
            <a:noFill/>
            <a:round/>
          </a:ln>
        </p:spPr>
        <p:txBody>
          <a:bodyPr vert="horz" wrap="square" lIns="91440" tIns="45720" rIns="91440" bIns="45720" numCol="1" anchor="t" anchorCtr="0" compatLnSpc="1"/>
          <a:lstStyle/>
          <a:p>
            <a:endParaRPr lang="en-US" sz="5000"/>
          </a:p>
        </p:txBody>
      </p:sp>
      <p:sp>
        <p:nvSpPr>
          <p:cNvPr id="60" name="Freeform 645"/>
          <p:cNvSpPr/>
          <p:nvPr/>
        </p:nvSpPr>
        <p:spPr bwMode="auto">
          <a:xfrm>
            <a:off x="6135495" y="5018904"/>
            <a:ext cx="332285" cy="331497"/>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00456B"/>
          </a:solidFill>
          <a:ln w="9525">
            <a:noFill/>
            <a:round/>
          </a:ln>
        </p:spPr>
        <p:txBody>
          <a:bodyPr vert="horz" wrap="square" lIns="91440" tIns="45720" rIns="91440" bIns="45720" numCol="1" anchor="t" anchorCtr="0" compatLnSpc="1"/>
          <a:lstStyle/>
          <a:p>
            <a:endParaRPr lang="en-US" sz="5000"/>
          </a:p>
        </p:txBody>
      </p:sp>
      <p:sp>
        <p:nvSpPr>
          <p:cNvPr id="61" name="Title 20"/>
          <p:cNvSpPr txBox="1"/>
          <p:nvPr/>
        </p:nvSpPr>
        <p:spPr>
          <a:xfrm>
            <a:off x="6470651" y="2292482"/>
            <a:ext cx="3924300" cy="648934"/>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rgbClr val="616F83"/>
                </a:solidFill>
                <a:latin typeface="+mn-ea"/>
                <a:ea typeface="+mn-ea"/>
              </a:rPr>
              <a:t>这里可以添加主要内容这里可以添加主要内容</a:t>
            </a:r>
            <a:r>
              <a:rPr lang="zh-CN" altLang="en-US" sz="1200" dirty="0">
                <a:solidFill>
                  <a:srgbClr val="616F83"/>
                </a:solidFill>
                <a:latin typeface="+mn-ea"/>
              </a:rPr>
              <a:t>这里可以添加主要内容这里可以添加主要内容</a:t>
            </a:r>
            <a:endParaRPr lang="en-US" altLang="zh-CN" sz="1200" dirty="0">
              <a:solidFill>
                <a:srgbClr val="616F83"/>
              </a:solidFill>
              <a:latin typeface="+mn-ea"/>
            </a:endParaRPr>
          </a:p>
        </p:txBody>
      </p:sp>
      <p:sp>
        <p:nvSpPr>
          <p:cNvPr id="62" name="Title 20"/>
          <p:cNvSpPr txBox="1"/>
          <p:nvPr/>
        </p:nvSpPr>
        <p:spPr>
          <a:xfrm>
            <a:off x="6470651" y="3125762"/>
            <a:ext cx="3924300" cy="648934"/>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rgbClr val="616F83"/>
                </a:solidFill>
                <a:latin typeface="+mn-ea"/>
                <a:ea typeface="+mn-ea"/>
              </a:rPr>
              <a:t>这里可以添加主要内容这里可以添加主要内容</a:t>
            </a:r>
            <a:r>
              <a:rPr lang="zh-CN" altLang="en-US" sz="1200" dirty="0">
                <a:solidFill>
                  <a:srgbClr val="616F83"/>
                </a:solidFill>
                <a:latin typeface="+mn-ea"/>
              </a:rPr>
              <a:t>这里可以添加主要内容这里可以添加主要内容</a:t>
            </a:r>
            <a:endParaRPr lang="en-US" altLang="zh-CN" sz="1200" dirty="0">
              <a:solidFill>
                <a:srgbClr val="616F83"/>
              </a:solidFill>
              <a:latin typeface="+mn-ea"/>
            </a:endParaRPr>
          </a:p>
        </p:txBody>
      </p:sp>
      <p:sp>
        <p:nvSpPr>
          <p:cNvPr id="63" name="Title 20"/>
          <p:cNvSpPr txBox="1"/>
          <p:nvPr/>
        </p:nvSpPr>
        <p:spPr>
          <a:xfrm>
            <a:off x="6470651" y="4006811"/>
            <a:ext cx="3924300" cy="648934"/>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rgbClr val="616F83"/>
                </a:solidFill>
                <a:latin typeface="+mn-ea"/>
                <a:ea typeface="+mn-ea"/>
              </a:rPr>
              <a:t>这里可以添加主要内容这里可以添加主要内容</a:t>
            </a:r>
            <a:r>
              <a:rPr lang="zh-CN" altLang="en-US" sz="1200" dirty="0">
                <a:solidFill>
                  <a:srgbClr val="616F83"/>
                </a:solidFill>
                <a:latin typeface="+mn-ea"/>
              </a:rPr>
              <a:t>这里可以添加主要内容这里可以添加主要内容</a:t>
            </a:r>
            <a:endParaRPr lang="en-US" altLang="zh-CN" sz="1200" dirty="0">
              <a:solidFill>
                <a:srgbClr val="616F83"/>
              </a:solidFill>
              <a:latin typeface="+mn-ea"/>
            </a:endParaRPr>
          </a:p>
        </p:txBody>
      </p:sp>
      <p:sp>
        <p:nvSpPr>
          <p:cNvPr id="64" name="Title 20"/>
          <p:cNvSpPr txBox="1"/>
          <p:nvPr/>
        </p:nvSpPr>
        <p:spPr>
          <a:xfrm>
            <a:off x="6470651" y="4854810"/>
            <a:ext cx="3924300" cy="648934"/>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rgbClr val="616F83"/>
                </a:solidFill>
                <a:latin typeface="+mn-ea"/>
                <a:ea typeface="+mn-ea"/>
              </a:rPr>
              <a:t>这里可以添加主要内容这里可以添加主要内容</a:t>
            </a:r>
            <a:r>
              <a:rPr lang="zh-CN" altLang="en-US" sz="1200" dirty="0">
                <a:solidFill>
                  <a:srgbClr val="616F83"/>
                </a:solidFill>
                <a:latin typeface="+mn-ea"/>
              </a:rPr>
              <a:t>这里可以添加主要内容这里可以添加主要内容</a:t>
            </a:r>
            <a:endParaRPr lang="en-US" altLang="zh-CN" sz="1200" dirty="0">
              <a:solidFill>
                <a:srgbClr val="616F83"/>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p:cTn id="70" dur="500" fill="hold"/>
                                        <p:tgtEl>
                                          <p:spTgt spid="56"/>
                                        </p:tgtEl>
                                        <p:attrNameLst>
                                          <p:attrName>ppt_w</p:attrName>
                                        </p:attrNameLst>
                                      </p:cBhvr>
                                      <p:tavLst>
                                        <p:tav tm="0">
                                          <p:val>
                                            <p:fltVal val="0"/>
                                          </p:val>
                                        </p:tav>
                                        <p:tav tm="100000">
                                          <p:val>
                                            <p:strVal val="#ppt_w"/>
                                          </p:val>
                                        </p:tav>
                                      </p:tavLst>
                                    </p:anim>
                                    <p:anim calcmode="lin" valueType="num">
                                      <p:cBhvr>
                                        <p:cTn id="71" dur="500" fill="hold"/>
                                        <p:tgtEl>
                                          <p:spTgt spid="56"/>
                                        </p:tgtEl>
                                        <p:attrNameLst>
                                          <p:attrName>ppt_h</p:attrName>
                                        </p:attrNameLst>
                                      </p:cBhvr>
                                      <p:tavLst>
                                        <p:tav tm="0">
                                          <p:val>
                                            <p:fltVal val="0"/>
                                          </p:val>
                                        </p:tav>
                                        <p:tav tm="100000">
                                          <p:val>
                                            <p:strVal val="#ppt_h"/>
                                          </p:val>
                                        </p:tav>
                                      </p:tavLst>
                                    </p:anim>
                                    <p:animEffect transition="in" filter="fade">
                                      <p:cBhvr>
                                        <p:cTn id="72" dur="500"/>
                                        <p:tgtEl>
                                          <p:spTgt spid="56"/>
                                        </p:tgtEl>
                                      </p:cBhvr>
                                    </p:animEffect>
                                  </p:childTnLst>
                                </p:cTn>
                              </p:par>
                            </p:childTnLst>
                          </p:cTn>
                        </p:par>
                        <p:par>
                          <p:cTn id="73" fill="hold">
                            <p:stCondLst>
                              <p:cond delay="2500"/>
                            </p:stCondLst>
                            <p:childTnLst>
                              <p:par>
                                <p:cTn id="74" presetID="38" presetClass="entr" presetSubtype="0" accel="50000" fill="hold" grpId="0" nodeType="afterEffect">
                                  <p:stCondLst>
                                    <p:cond delay="0"/>
                                  </p:stCondLst>
                                  <p:iterate type="lt">
                                    <p:tmPct val="6667"/>
                                  </p:iterate>
                                  <p:childTnLst>
                                    <p:set>
                                      <p:cBhvr>
                                        <p:cTn id="75" dur="1" fill="hold">
                                          <p:stCondLst>
                                            <p:cond delay="0"/>
                                          </p:stCondLst>
                                        </p:cTn>
                                        <p:tgtEl>
                                          <p:spTgt spid="3"/>
                                        </p:tgtEl>
                                        <p:attrNameLst>
                                          <p:attrName>style.visibility</p:attrName>
                                        </p:attrNameLst>
                                      </p:cBhvr>
                                      <p:to>
                                        <p:strVal val="visible"/>
                                      </p:to>
                                    </p:set>
                                    <p:set>
                                      <p:cBhvr>
                                        <p:cTn id="76" dur="341" fill="hold">
                                          <p:stCondLst>
                                            <p:cond delay="0"/>
                                          </p:stCondLst>
                                        </p:cTn>
                                        <p:tgtEl>
                                          <p:spTgt spid="3"/>
                                        </p:tgtEl>
                                        <p:attrNameLst>
                                          <p:attrName>style.rotation</p:attrName>
                                        </p:attrNameLst>
                                      </p:cBhvr>
                                      <p:to>
                                        <p:strVal val="-45.0"/>
                                      </p:to>
                                    </p:set>
                                    <p:anim calcmode="lin" valueType="num">
                                      <p:cBhvr>
                                        <p:cTn id="77" dur="341" fill="hold">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78" dur="34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79" dur="117" decel="50000" autoRev="1" fill="hold">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80" dur="102" fill="hold">
                                          <p:stCondLst>
                                            <p:cond delay="648"/>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81" fill="hold">
                            <p:stCondLst>
                              <p:cond delay="2500"/>
                            </p:stCondLst>
                            <p:childTnLst>
                              <p:par>
                                <p:cTn id="82" presetID="2" presetClass="entr" presetSubtype="3"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additive="base">
                                        <p:cTn id="84" dur="500" fill="hold"/>
                                        <p:tgtEl>
                                          <p:spTgt spid="57"/>
                                        </p:tgtEl>
                                        <p:attrNameLst>
                                          <p:attrName>ppt_x</p:attrName>
                                        </p:attrNameLst>
                                      </p:cBhvr>
                                      <p:tavLst>
                                        <p:tav tm="0">
                                          <p:val>
                                            <p:strVal val="1+#ppt_w/2"/>
                                          </p:val>
                                        </p:tav>
                                        <p:tav tm="100000">
                                          <p:val>
                                            <p:strVal val="#ppt_x"/>
                                          </p:val>
                                        </p:tav>
                                      </p:tavLst>
                                    </p:anim>
                                    <p:anim calcmode="lin" valueType="num">
                                      <p:cBhvr additive="base">
                                        <p:cTn id="85" dur="500" fill="hold"/>
                                        <p:tgtEl>
                                          <p:spTgt spid="57"/>
                                        </p:tgtEl>
                                        <p:attrNameLst>
                                          <p:attrName>ppt_y</p:attrName>
                                        </p:attrNameLst>
                                      </p:cBhvr>
                                      <p:tavLst>
                                        <p:tav tm="0">
                                          <p:val>
                                            <p:strVal val="0-#ppt_h/2"/>
                                          </p:val>
                                        </p:tav>
                                        <p:tav tm="100000">
                                          <p:val>
                                            <p:strVal val="#ppt_y"/>
                                          </p:val>
                                        </p:tav>
                                      </p:tavLst>
                                    </p:anim>
                                  </p:childTnLst>
                                </p:cTn>
                              </p:par>
                            </p:childTnLst>
                          </p:cTn>
                        </p:par>
                        <p:par>
                          <p:cTn id="86" fill="hold">
                            <p:stCondLst>
                              <p:cond delay="3000"/>
                            </p:stCondLst>
                            <p:childTnLst>
                              <p:par>
                                <p:cTn id="87" presetID="14" presetClass="entr" presetSubtype="10"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randombar(horizontal)">
                                      <p:cBhvr>
                                        <p:cTn id="89" dur="500"/>
                                        <p:tgtEl>
                                          <p:spTgt spid="61"/>
                                        </p:tgtEl>
                                      </p:cBhvr>
                                    </p:animEffect>
                                  </p:childTnLst>
                                </p:cTn>
                              </p:par>
                              <p:par>
                                <p:cTn id="90" presetID="2" presetClass="entr" presetSubtype="3"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additive="base">
                                        <p:cTn id="92" dur="500" fill="hold"/>
                                        <p:tgtEl>
                                          <p:spTgt spid="58"/>
                                        </p:tgtEl>
                                        <p:attrNameLst>
                                          <p:attrName>ppt_x</p:attrName>
                                        </p:attrNameLst>
                                      </p:cBhvr>
                                      <p:tavLst>
                                        <p:tav tm="0">
                                          <p:val>
                                            <p:strVal val="1+#ppt_w/2"/>
                                          </p:val>
                                        </p:tav>
                                        <p:tav tm="100000">
                                          <p:val>
                                            <p:strVal val="#ppt_x"/>
                                          </p:val>
                                        </p:tav>
                                      </p:tavLst>
                                    </p:anim>
                                    <p:anim calcmode="lin" valueType="num">
                                      <p:cBhvr additive="base">
                                        <p:cTn id="93" dur="500" fill="hold"/>
                                        <p:tgtEl>
                                          <p:spTgt spid="58"/>
                                        </p:tgtEl>
                                        <p:attrNameLst>
                                          <p:attrName>ppt_y</p:attrName>
                                        </p:attrNameLst>
                                      </p:cBhvr>
                                      <p:tavLst>
                                        <p:tav tm="0">
                                          <p:val>
                                            <p:strVal val="0-#ppt_h/2"/>
                                          </p:val>
                                        </p:tav>
                                        <p:tav tm="100000">
                                          <p:val>
                                            <p:strVal val="#ppt_y"/>
                                          </p:val>
                                        </p:tav>
                                      </p:tavLst>
                                    </p:anim>
                                  </p:childTnLst>
                                </p:cTn>
                              </p:par>
                            </p:childTnLst>
                          </p:cTn>
                        </p:par>
                        <p:par>
                          <p:cTn id="94" fill="hold">
                            <p:stCondLst>
                              <p:cond delay="3500"/>
                            </p:stCondLst>
                            <p:childTnLst>
                              <p:par>
                                <p:cTn id="95" presetID="14" presetClass="entr" presetSubtype="10" fill="hold" grpId="0" nodeType="after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randombar(horizontal)">
                                      <p:cBhvr>
                                        <p:cTn id="97" dur="500"/>
                                        <p:tgtEl>
                                          <p:spTgt spid="62"/>
                                        </p:tgtEl>
                                      </p:cBhvr>
                                    </p:animEffect>
                                  </p:childTnLst>
                                </p:cTn>
                              </p:par>
                              <p:par>
                                <p:cTn id="98" presetID="2" presetClass="entr" presetSubtype="3"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 calcmode="lin" valueType="num">
                                      <p:cBhvr additive="base">
                                        <p:cTn id="100" dur="500" fill="hold"/>
                                        <p:tgtEl>
                                          <p:spTgt spid="59"/>
                                        </p:tgtEl>
                                        <p:attrNameLst>
                                          <p:attrName>ppt_x</p:attrName>
                                        </p:attrNameLst>
                                      </p:cBhvr>
                                      <p:tavLst>
                                        <p:tav tm="0">
                                          <p:val>
                                            <p:strVal val="1+#ppt_w/2"/>
                                          </p:val>
                                        </p:tav>
                                        <p:tav tm="100000">
                                          <p:val>
                                            <p:strVal val="#ppt_x"/>
                                          </p:val>
                                        </p:tav>
                                      </p:tavLst>
                                    </p:anim>
                                    <p:anim calcmode="lin" valueType="num">
                                      <p:cBhvr additive="base">
                                        <p:cTn id="101" dur="500" fill="hold"/>
                                        <p:tgtEl>
                                          <p:spTgt spid="59"/>
                                        </p:tgtEl>
                                        <p:attrNameLst>
                                          <p:attrName>ppt_y</p:attrName>
                                        </p:attrNameLst>
                                      </p:cBhvr>
                                      <p:tavLst>
                                        <p:tav tm="0">
                                          <p:val>
                                            <p:strVal val="0-#ppt_h/2"/>
                                          </p:val>
                                        </p:tav>
                                        <p:tav tm="100000">
                                          <p:val>
                                            <p:strVal val="#ppt_y"/>
                                          </p:val>
                                        </p:tav>
                                      </p:tavLst>
                                    </p:anim>
                                  </p:childTnLst>
                                </p:cTn>
                              </p:par>
                            </p:childTnLst>
                          </p:cTn>
                        </p:par>
                        <p:par>
                          <p:cTn id="102" fill="hold">
                            <p:stCondLst>
                              <p:cond delay="4000"/>
                            </p:stCondLst>
                            <p:childTnLst>
                              <p:par>
                                <p:cTn id="103" presetID="14" presetClass="entr" presetSubtype="10" fill="hold" grpId="0" nodeType="afterEffect">
                                  <p:stCondLst>
                                    <p:cond delay="0"/>
                                  </p:stCondLst>
                                  <p:childTnLst>
                                    <p:set>
                                      <p:cBhvr>
                                        <p:cTn id="104" dur="1" fill="hold">
                                          <p:stCondLst>
                                            <p:cond delay="0"/>
                                          </p:stCondLst>
                                        </p:cTn>
                                        <p:tgtEl>
                                          <p:spTgt spid="63"/>
                                        </p:tgtEl>
                                        <p:attrNameLst>
                                          <p:attrName>style.visibility</p:attrName>
                                        </p:attrNameLst>
                                      </p:cBhvr>
                                      <p:to>
                                        <p:strVal val="visible"/>
                                      </p:to>
                                    </p:set>
                                    <p:animEffect transition="in" filter="randombar(horizontal)">
                                      <p:cBhvr>
                                        <p:cTn id="105" dur="500"/>
                                        <p:tgtEl>
                                          <p:spTgt spid="63"/>
                                        </p:tgtEl>
                                      </p:cBhvr>
                                    </p:animEffect>
                                  </p:childTnLst>
                                </p:cTn>
                              </p:par>
                              <p:par>
                                <p:cTn id="106" presetID="2" presetClass="entr" presetSubtype="3" fill="hold" grpId="0" nodeType="withEffect">
                                  <p:stCondLst>
                                    <p:cond delay="0"/>
                                  </p:stCondLst>
                                  <p:childTnLst>
                                    <p:set>
                                      <p:cBhvr>
                                        <p:cTn id="107" dur="1" fill="hold">
                                          <p:stCondLst>
                                            <p:cond delay="0"/>
                                          </p:stCondLst>
                                        </p:cTn>
                                        <p:tgtEl>
                                          <p:spTgt spid="60"/>
                                        </p:tgtEl>
                                        <p:attrNameLst>
                                          <p:attrName>style.visibility</p:attrName>
                                        </p:attrNameLst>
                                      </p:cBhvr>
                                      <p:to>
                                        <p:strVal val="visible"/>
                                      </p:to>
                                    </p:set>
                                    <p:anim calcmode="lin" valueType="num">
                                      <p:cBhvr additive="base">
                                        <p:cTn id="108" dur="500" fill="hold"/>
                                        <p:tgtEl>
                                          <p:spTgt spid="60"/>
                                        </p:tgtEl>
                                        <p:attrNameLst>
                                          <p:attrName>ppt_x</p:attrName>
                                        </p:attrNameLst>
                                      </p:cBhvr>
                                      <p:tavLst>
                                        <p:tav tm="0">
                                          <p:val>
                                            <p:strVal val="1+#ppt_w/2"/>
                                          </p:val>
                                        </p:tav>
                                        <p:tav tm="100000">
                                          <p:val>
                                            <p:strVal val="#ppt_x"/>
                                          </p:val>
                                        </p:tav>
                                      </p:tavLst>
                                    </p:anim>
                                    <p:anim calcmode="lin" valueType="num">
                                      <p:cBhvr additive="base">
                                        <p:cTn id="109" dur="500" fill="hold"/>
                                        <p:tgtEl>
                                          <p:spTgt spid="60"/>
                                        </p:tgtEl>
                                        <p:attrNameLst>
                                          <p:attrName>ppt_y</p:attrName>
                                        </p:attrNameLst>
                                      </p:cBhvr>
                                      <p:tavLst>
                                        <p:tav tm="0">
                                          <p:val>
                                            <p:strVal val="0-#ppt_h/2"/>
                                          </p:val>
                                        </p:tav>
                                        <p:tav tm="100000">
                                          <p:val>
                                            <p:strVal val="#ppt_y"/>
                                          </p:val>
                                        </p:tav>
                                      </p:tavLst>
                                    </p:anim>
                                  </p:childTnLst>
                                </p:cTn>
                              </p:par>
                            </p:childTnLst>
                          </p:cTn>
                        </p:par>
                        <p:par>
                          <p:cTn id="110" fill="hold">
                            <p:stCondLst>
                              <p:cond delay="4500"/>
                            </p:stCondLst>
                            <p:childTnLst>
                              <p:par>
                                <p:cTn id="111" presetID="14" presetClass="entr" presetSubtype="10"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randombar(horizontal)">
                                      <p:cBhvr>
                                        <p:cTn id="11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9" grpId="0" animBg="1"/>
      <p:bldP spid="23" grpId="0" animBg="1"/>
      <p:bldP spid="24" grpId="0" animBg="1"/>
      <p:bldP spid="34" grpId="0" animBg="1"/>
      <p:bldP spid="35" grpId="0" animBg="1"/>
      <p:bldP spid="55" grpId="0" animBg="1"/>
      <p:bldP spid="56" grpId="0" animBg="1"/>
      <p:bldP spid="3" grpId="0"/>
      <p:bldP spid="57" grpId="0" animBg="1"/>
      <p:bldP spid="58" grpId="0" animBg="1"/>
      <p:bldP spid="59" grpId="0" animBg="1"/>
      <p:bldP spid="60" grpId="0" animBg="1"/>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未来工作计划</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7"/>
          <a:stretch>
            <a:fillRect/>
          </a:stretch>
        </p:blipFill>
        <p:spPr>
          <a:xfrm>
            <a:off x="4314825" y="597280"/>
            <a:ext cx="171450" cy="171450"/>
          </a:xfrm>
          <a:prstGeom prst="rect">
            <a:avLst/>
          </a:prstGeom>
        </p:spPr>
      </p:pic>
      <p:pic>
        <p:nvPicPr>
          <p:cNvPr id="16" name="图形 15"/>
          <p:cNvPicPr>
            <a:picLocks noChangeAspect="1"/>
          </p:cNvPicPr>
          <p:nvPr/>
        </p:nvPicPr>
        <p:blipFill>
          <a:blip r:embed="rId7"/>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p:cNvPicPr>
            <a:picLocks noChangeAspect="1"/>
          </p:cNvPicPr>
          <p:nvPr/>
        </p:nvPicPr>
        <p:blipFill>
          <a:blip r:embed="rId8"/>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
        <p:nvSpPr>
          <p:cNvPr id="80" name="Arc 39"/>
          <p:cNvSpPr/>
          <p:nvPr/>
        </p:nvSpPr>
        <p:spPr>
          <a:xfrm>
            <a:off x="4931408" y="2538984"/>
            <a:ext cx="2296706" cy="2296706"/>
          </a:xfrm>
          <a:prstGeom prst="arc">
            <a:avLst>
              <a:gd name="adj1" fmla="val 7846411"/>
              <a:gd name="adj2" fmla="val 7144191"/>
            </a:avLst>
          </a:prstGeom>
          <a:solidFill>
            <a:schemeClr val="bg1"/>
          </a:solidFill>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defTabSz="914400"/>
            <a:endParaRPr lang="en-US" sz="3200" dirty="0">
              <a:solidFill>
                <a:prstClr val="black"/>
              </a:solidFill>
              <a:latin typeface="思源黑体 CN Bold" panose="020B0800000000000000" pitchFamily="34" charset="-122"/>
              <a:ea typeface="思源黑体 CN Bold" panose="020B0800000000000000" pitchFamily="34" charset="-122"/>
            </a:endParaRPr>
          </a:p>
        </p:txBody>
      </p:sp>
      <p:sp>
        <p:nvSpPr>
          <p:cNvPr id="81" name="Arc 33"/>
          <p:cNvSpPr/>
          <p:nvPr/>
        </p:nvSpPr>
        <p:spPr>
          <a:xfrm>
            <a:off x="4931408" y="2538984"/>
            <a:ext cx="2296706" cy="2296706"/>
          </a:xfrm>
          <a:prstGeom prst="arc">
            <a:avLst>
              <a:gd name="adj1" fmla="val 7851395"/>
              <a:gd name="adj2" fmla="val 20275563"/>
            </a:avLst>
          </a:prstGeom>
          <a:ln w="76200" cap="rnd">
            <a:gradFill>
              <a:gsLst>
                <a:gs pos="0">
                  <a:schemeClr val="tx1">
                    <a:lumMod val="75000"/>
                    <a:lumOff val="25000"/>
                  </a:schemeClr>
                </a:gs>
                <a:gs pos="100000">
                  <a:schemeClr val="bg1">
                    <a:lumMod val="85000"/>
                  </a:schemeClr>
                </a:gs>
              </a:gsLst>
              <a:lin ang="5400000" scaled="1"/>
            </a:gra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defTabSz="914400"/>
            <a:endParaRPr lang="en-US" sz="3200">
              <a:solidFill>
                <a:prstClr val="black"/>
              </a:solidFill>
              <a:latin typeface="Calibri" panose="020F0502020204030204"/>
            </a:endParaRPr>
          </a:p>
        </p:txBody>
      </p:sp>
      <p:grpSp>
        <p:nvGrpSpPr>
          <p:cNvPr id="82" name="Group 2"/>
          <p:cNvGrpSpPr/>
          <p:nvPr/>
        </p:nvGrpSpPr>
        <p:grpSpPr>
          <a:xfrm>
            <a:off x="3735432" y="2023826"/>
            <a:ext cx="949340" cy="818397"/>
            <a:chOff x="3411626" y="2333314"/>
            <a:chExt cx="949340" cy="818397"/>
          </a:xfrm>
        </p:grpSpPr>
        <p:sp>
          <p:nvSpPr>
            <p:cNvPr id="83" name="Hexagon 7"/>
            <p:cNvSpPr/>
            <p:nvPr/>
          </p:nvSpPr>
          <p:spPr>
            <a:xfrm>
              <a:off x="3411626" y="2333314"/>
              <a:ext cx="949340" cy="818397"/>
            </a:xfrm>
            <a:prstGeom prst="hexagon">
              <a:avLst/>
            </a:prstGeom>
            <a:solidFill>
              <a:srgbClr val="FF626C"/>
            </a:soli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914400"/>
              <a:endParaRPr lang="en-US" sz="3200">
                <a:solidFill>
                  <a:schemeClr val="bg1"/>
                </a:solidFill>
                <a:latin typeface="思源黑体 CN Bold" panose="020B0800000000000000" pitchFamily="34" charset="-122"/>
                <a:ea typeface="思源黑体 CN Bold" panose="020B0800000000000000" pitchFamily="34" charset="-122"/>
              </a:endParaRPr>
            </a:p>
          </p:txBody>
        </p:sp>
        <p:sp>
          <p:nvSpPr>
            <p:cNvPr id="84" name="Rectangle 46"/>
            <p:cNvSpPr/>
            <p:nvPr>
              <p:custDataLst>
                <p:tags r:id="rId4"/>
              </p:custDataLst>
            </p:nvPr>
          </p:nvSpPr>
          <p:spPr>
            <a:xfrm>
              <a:off x="3427024" y="2446588"/>
              <a:ext cx="847763"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3200"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65</a:t>
              </a:r>
              <a:r>
                <a:rPr lang="en-US" sz="1465"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endParaRPr lang="en-US" sz="3200"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endParaRPr>
            </a:p>
          </p:txBody>
        </p:sp>
      </p:grpSp>
      <p:grpSp>
        <p:nvGrpSpPr>
          <p:cNvPr id="85" name="Group 4"/>
          <p:cNvGrpSpPr/>
          <p:nvPr/>
        </p:nvGrpSpPr>
        <p:grpSpPr>
          <a:xfrm>
            <a:off x="3735432" y="4176718"/>
            <a:ext cx="949340" cy="818397"/>
            <a:chOff x="3411626" y="4486206"/>
            <a:chExt cx="949340" cy="818397"/>
          </a:xfrm>
        </p:grpSpPr>
        <p:sp>
          <p:nvSpPr>
            <p:cNvPr id="86" name="Hexagon 43"/>
            <p:cNvSpPr/>
            <p:nvPr/>
          </p:nvSpPr>
          <p:spPr>
            <a:xfrm>
              <a:off x="3411626" y="4486206"/>
              <a:ext cx="949340" cy="818397"/>
            </a:xfrm>
            <a:prstGeom prst="hexagon">
              <a:avLst/>
            </a:prstGeom>
            <a:solidFill>
              <a:srgbClr val="60A8AF"/>
            </a:solidFill>
            <a:ln w="12700">
              <a:solidFill>
                <a:schemeClr val="bg1">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914400"/>
              <a:endParaRPr lang="en-US" sz="3200" dirty="0">
                <a:solidFill>
                  <a:schemeClr val="bg1"/>
                </a:solidFill>
                <a:latin typeface="思源黑体 CN Bold" panose="020B0800000000000000" pitchFamily="34" charset="-122"/>
                <a:ea typeface="思源黑体 CN Bold" panose="020B0800000000000000" pitchFamily="34" charset="-122"/>
              </a:endParaRPr>
            </a:p>
          </p:txBody>
        </p:sp>
        <p:sp>
          <p:nvSpPr>
            <p:cNvPr id="87" name="Rectangle 48"/>
            <p:cNvSpPr/>
            <p:nvPr>
              <p:custDataLst>
                <p:tags r:id="rId3"/>
              </p:custDataLst>
            </p:nvPr>
          </p:nvSpPr>
          <p:spPr>
            <a:xfrm>
              <a:off x="3452424" y="4599480"/>
              <a:ext cx="847763"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3200"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86</a:t>
              </a:r>
              <a:r>
                <a:rPr lang="en-US" sz="1465"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p>
          </p:txBody>
        </p:sp>
      </p:grpSp>
      <p:grpSp>
        <p:nvGrpSpPr>
          <p:cNvPr id="88" name="Group 6"/>
          <p:cNvGrpSpPr/>
          <p:nvPr/>
        </p:nvGrpSpPr>
        <p:grpSpPr>
          <a:xfrm>
            <a:off x="7474662" y="2023826"/>
            <a:ext cx="949340" cy="818397"/>
            <a:chOff x="7798551" y="2333314"/>
            <a:chExt cx="949340" cy="818397"/>
          </a:xfrm>
        </p:grpSpPr>
        <p:sp>
          <p:nvSpPr>
            <p:cNvPr id="89" name="Hexagon 44"/>
            <p:cNvSpPr/>
            <p:nvPr/>
          </p:nvSpPr>
          <p:spPr>
            <a:xfrm>
              <a:off x="7798551" y="2333314"/>
              <a:ext cx="949340" cy="818397"/>
            </a:xfrm>
            <a:prstGeom prst="hexagon">
              <a:avLst/>
            </a:prstGeom>
            <a:solidFill>
              <a:srgbClr val="00456B"/>
            </a:solidFill>
            <a:ln w="12700">
              <a:solidFill>
                <a:schemeClr val="bg1">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914400"/>
              <a:endParaRPr lang="en-US" sz="3200" dirty="0">
                <a:solidFill>
                  <a:schemeClr val="bg1"/>
                </a:solidFill>
                <a:latin typeface="思源黑体 CN Bold" panose="020B0800000000000000" pitchFamily="34" charset="-122"/>
                <a:ea typeface="思源黑体 CN Bold" panose="020B0800000000000000" pitchFamily="34" charset="-122"/>
              </a:endParaRPr>
            </a:p>
          </p:txBody>
        </p:sp>
        <p:sp>
          <p:nvSpPr>
            <p:cNvPr id="90" name="Rectangle 49"/>
            <p:cNvSpPr/>
            <p:nvPr>
              <p:custDataLst>
                <p:tags r:id="rId2"/>
              </p:custDataLst>
            </p:nvPr>
          </p:nvSpPr>
          <p:spPr>
            <a:xfrm>
              <a:off x="7858824" y="2446588"/>
              <a:ext cx="847763"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3200"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80</a:t>
              </a:r>
              <a:r>
                <a:rPr lang="en-US" sz="1465"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p>
          </p:txBody>
        </p:sp>
      </p:grpSp>
      <p:grpSp>
        <p:nvGrpSpPr>
          <p:cNvPr id="91" name="Group 8"/>
          <p:cNvGrpSpPr/>
          <p:nvPr/>
        </p:nvGrpSpPr>
        <p:grpSpPr>
          <a:xfrm>
            <a:off x="7474662" y="4176718"/>
            <a:ext cx="949340" cy="818397"/>
            <a:chOff x="7798551" y="4486206"/>
            <a:chExt cx="949340" cy="818397"/>
          </a:xfrm>
        </p:grpSpPr>
        <p:sp>
          <p:nvSpPr>
            <p:cNvPr id="92" name="Hexagon 45"/>
            <p:cNvSpPr/>
            <p:nvPr/>
          </p:nvSpPr>
          <p:spPr>
            <a:xfrm>
              <a:off x="7798551" y="4486206"/>
              <a:ext cx="949340" cy="818397"/>
            </a:xfrm>
            <a:prstGeom prst="hexagon">
              <a:avLst/>
            </a:prstGeom>
            <a:solidFill>
              <a:srgbClr val="FFC73E"/>
            </a:solidFill>
            <a:ln w="12700">
              <a:solidFill>
                <a:schemeClr val="bg1">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914400"/>
              <a:endParaRPr lang="en-US" sz="3200">
                <a:solidFill>
                  <a:schemeClr val="bg1"/>
                </a:solidFill>
                <a:latin typeface="思源黑体 CN Bold" panose="020B0800000000000000" pitchFamily="34" charset="-122"/>
                <a:ea typeface="思源黑体 CN Bold" panose="020B0800000000000000" pitchFamily="34" charset="-122"/>
              </a:endParaRPr>
            </a:p>
          </p:txBody>
        </p:sp>
        <p:sp>
          <p:nvSpPr>
            <p:cNvPr id="93" name="Rectangle 50"/>
            <p:cNvSpPr/>
            <p:nvPr>
              <p:custDataLst>
                <p:tags r:id="rId1"/>
              </p:custDataLst>
            </p:nvPr>
          </p:nvSpPr>
          <p:spPr>
            <a:xfrm>
              <a:off x="7858824" y="4599480"/>
              <a:ext cx="847763"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3200"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68</a:t>
              </a:r>
              <a:r>
                <a:rPr lang="en-US" sz="1465"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p>
          </p:txBody>
        </p:sp>
      </p:grpSp>
      <p:grpSp>
        <p:nvGrpSpPr>
          <p:cNvPr id="94" name="Group 9"/>
          <p:cNvGrpSpPr/>
          <p:nvPr/>
        </p:nvGrpSpPr>
        <p:grpSpPr>
          <a:xfrm>
            <a:off x="1170076" y="1955971"/>
            <a:ext cx="2294954" cy="1256300"/>
            <a:chOff x="737124" y="2265458"/>
            <a:chExt cx="2404101" cy="1256301"/>
          </a:xfrm>
        </p:grpSpPr>
        <p:sp>
          <p:nvSpPr>
            <p:cNvPr id="95" name="TextBox 56"/>
            <p:cNvSpPr txBox="1"/>
            <p:nvPr/>
          </p:nvSpPr>
          <p:spPr>
            <a:xfrm>
              <a:off x="1917453" y="2265458"/>
              <a:ext cx="1210588" cy="400110"/>
            </a:xfrm>
            <a:prstGeom prst="rect">
              <a:avLst/>
            </a:prstGeom>
            <a:noFill/>
          </p:spPr>
          <p:txBody>
            <a:bodyPr wrap="none" rtlCol="0">
              <a:spAutoFit/>
            </a:bodyPr>
            <a:lstStyle/>
            <a:p>
              <a:pPr algn="r" defTabSz="1219200"/>
              <a:r>
                <a:rPr lang="zh-CN" altLang="en-US" sz="2000" b="1" dirty="0">
                  <a:solidFill>
                    <a:schemeClr val="tx1">
                      <a:lumMod val="75000"/>
                      <a:lumOff val="25000"/>
                    </a:schemeClr>
                  </a:solidFill>
                  <a:latin typeface="等线" panose="02010600030101010101" charset="-122"/>
                </a:rPr>
                <a:t>标题文本</a:t>
              </a:r>
              <a:endParaRPr lang="en-US" altLang="zh-CN" sz="2000" b="1" dirty="0">
                <a:solidFill>
                  <a:schemeClr val="tx1">
                    <a:lumMod val="75000"/>
                    <a:lumOff val="25000"/>
                  </a:schemeClr>
                </a:solidFill>
                <a:latin typeface="等线" panose="02010600030101010101" charset="-122"/>
              </a:endParaRPr>
            </a:p>
          </p:txBody>
        </p:sp>
        <p:sp>
          <p:nvSpPr>
            <p:cNvPr id="96" name="Rectangle 58"/>
            <p:cNvSpPr/>
            <p:nvPr/>
          </p:nvSpPr>
          <p:spPr>
            <a:xfrm>
              <a:off x="737124" y="2626577"/>
              <a:ext cx="2404101" cy="895182"/>
            </a:xfrm>
            <a:prstGeom prst="rect">
              <a:avLst/>
            </a:prstGeom>
          </p:spPr>
          <p:txBody>
            <a:bodyPr wrap="square">
              <a:spAutoFit/>
            </a:bodyPr>
            <a:lstStyle/>
            <a:p>
              <a:pPr algn="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grpSp>
        <p:nvGrpSpPr>
          <p:cNvPr id="97" name="Group 10"/>
          <p:cNvGrpSpPr/>
          <p:nvPr/>
        </p:nvGrpSpPr>
        <p:grpSpPr>
          <a:xfrm>
            <a:off x="1170159" y="4132042"/>
            <a:ext cx="2296706" cy="1287323"/>
            <a:chOff x="737124" y="4441535"/>
            <a:chExt cx="2405936" cy="1287324"/>
          </a:xfrm>
        </p:grpSpPr>
        <p:sp>
          <p:nvSpPr>
            <p:cNvPr id="98" name="TextBox 57"/>
            <p:cNvSpPr txBox="1"/>
            <p:nvPr/>
          </p:nvSpPr>
          <p:spPr>
            <a:xfrm>
              <a:off x="1932472" y="4441535"/>
              <a:ext cx="1210588" cy="400110"/>
            </a:xfrm>
            <a:prstGeom prst="rect">
              <a:avLst/>
            </a:prstGeom>
            <a:noFill/>
          </p:spPr>
          <p:txBody>
            <a:bodyPr wrap="none" rtlCol="0">
              <a:spAutoFit/>
            </a:bodyPr>
            <a:lstStyle/>
            <a:p>
              <a:pPr algn="r" defTabSz="1219200"/>
              <a:r>
                <a:rPr lang="zh-CN" altLang="en-US" sz="2000" b="1" dirty="0">
                  <a:solidFill>
                    <a:schemeClr val="tx1">
                      <a:lumMod val="75000"/>
                      <a:lumOff val="25000"/>
                    </a:schemeClr>
                  </a:solidFill>
                  <a:latin typeface="等线" panose="02010600030101010101" charset="-122"/>
                </a:rPr>
                <a:t>标题文本</a:t>
              </a:r>
              <a:endParaRPr lang="en-US" altLang="zh-CN" sz="2000" b="1" dirty="0">
                <a:solidFill>
                  <a:schemeClr val="tx1">
                    <a:lumMod val="75000"/>
                    <a:lumOff val="25000"/>
                  </a:schemeClr>
                </a:solidFill>
                <a:latin typeface="等线" panose="02010600030101010101" charset="-122"/>
              </a:endParaRPr>
            </a:p>
          </p:txBody>
        </p:sp>
        <p:sp>
          <p:nvSpPr>
            <p:cNvPr id="99" name="Rectangle 59"/>
            <p:cNvSpPr/>
            <p:nvPr/>
          </p:nvSpPr>
          <p:spPr>
            <a:xfrm>
              <a:off x="737124" y="4833677"/>
              <a:ext cx="2404101" cy="895182"/>
            </a:xfrm>
            <a:prstGeom prst="rect">
              <a:avLst/>
            </a:prstGeom>
          </p:spPr>
          <p:txBody>
            <a:bodyPr wrap="square">
              <a:spAutoFit/>
            </a:bodyPr>
            <a:lstStyle/>
            <a:p>
              <a:pPr algn="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grpSp>
        <p:nvGrpSpPr>
          <p:cNvPr id="100" name="Group 11"/>
          <p:cNvGrpSpPr/>
          <p:nvPr/>
        </p:nvGrpSpPr>
        <p:grpSpPr>
          <a:xfrm>
            <a:off x="8726891" y="1955970"/>
            <a:ext cx="2274503" cy="1249525"/>
            <a:chOff x="9050776" y="2265458"/>
            <a:chExt cx="2404101" cy="1249526"/>
          </a:xfrm>
        </p:grpSpPr>
        <p:sp>
          <p:nvSpPr>
            <p:cNvPr id="101" name="TextBox 54"/>
            <p:cNvSpPr txBox="1"/>
            <p:nvPr/>
          </p:nvSpPr>
          <p:spPr>
            <a:xfrm>
              <a:off x="9074446" y="2265458"/>
              <a:ext cx="1210588" cy="400110"/>
            </a:xfrm>
            <a:prstGeom prst="rect">
              <a:avLst/>
            </a:prstGeom>
            <a:noFill/>
          </p:spPr>
          <p:txBody>
            <a:bodyPr wrap="none" rtlCol="0">
              <a:spAutoFit/>
            </a:bodyPr>
            <a:lstStyle/>
            <a:p>
              <a:pPr algn="ctr" defTabSz="1219200"/>
              <a:r>
                <a:rPr lang="zh-CN" altLang="en-US" sz="2000" b="1" dirty="0">
                  <a:solidFill>
                    <a:schemeClr val="tx1">
                      <a:lumMod val="75000"/>
                      <a:lumOff val="25000"/>
                    </a:schemeClr>
                  </a:solidFill>
                  <a:latin typeface="等线" panose="02010600030101010101" charset="-122"/>
                </a:rPr>
                <a:t>标题文本</a:t>
              </a:r>
              <a:endParaRPr lang="en-US" altLang="zh-CN" sz="2000" b="1" dirty="0">
                <a:solidFill>
                  <a:schemeClr val="tx1">
                    <a:lumMod val="75000"/>
                    <a:lumOff val="25000"/>
                  </a:schemeClr>
                </a:solidFill>
                <a:latin typeface="等线" panose="02010600030101010101" charset="-122"/>
              </a:endParaRPr>
            </a:p>
          </p:txBody>
        </p:sp>
        <p:sp>
          <p:nvSpPr>
            <p:cNvPr id="102" name="Rectangle 60"/>
            <p:cNvSpPr/>
            <p:nvPr/>
          </p:nvSpPr>
          <p:spPr>
            <a:xfrm>
              <a:off x="9050776" y="2619802"/>
              <a:ext cx="2404101" cy="895182"/>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grpSp>
        <p:nvGrpSpPr>
          <p:cNvPr id="103" name="Group 12"/>
          <p:cNvGrpSpPr/>
          <p:nvPr/>
        </p:nvGrpSpPr>
        <p:grpSpPr>
          <a:xfrm>
            <a:off x="8726889" y="4132049"/>
            <a:ext cx="2274503" cy="1280549"/>
            <a:chOff x="9050776" y="4441535"/>
            <a:chExt cx="2404101" cy="1280550"/>
          </a:xfrm>
        </p:grpSpPr>
        <p:sp>
          <p:nvSpPr>
            <p:cNvPr id="104" name="TextBox 55"/>
            <p:cNvSpPr txBox="1"/>
            <p:nvPr/>
          </p:nvSpPr>
          <p:spPr>
            <a:xfrm>
              <a:off x="9115750" y="4441535"/>
              <a:ext cx="1210588" cy="400110"/>
            </a:xfrm>
            <a:prstGeom prst="rect">
              <a:avLst/>
            </a:prstGeom>
            <a:noFill/>
          </p:spPr>
          <p:txBody>
            <a:bodyPr wrap="none" rtlCol="0">
              <a:spAutoFit/>
            </a:bodyPr>
            <a:lstStyle/>
            <a:p>
              <a:pPr algn="ctr" defTabSz="1219200"/>
              <a:r>
                <a:rPr lang="zh-CN" altLang="en-US" sz="2000" b="1" dirty="0">
                  <a:solidFill>
                    <a:schemeClr val="tx1">
                      <a:lumMod val="75000"/>
                      <a:lumOff val="25000"/>
                    </a:schemeClr>
                  </a:solidFill>
                  <a:latin typeface="等线" panose="02010600030101010101" charset="-122"/>
                </a:rPr>
                <a:t>标题文本</a:t>
              </a:r>
              <a:endParaRPr lang="en-US" altLang="zh-CN" sz="2000" b="1" dirty="0">
                <a:solidFill>
                  <a:schemeClr val="tx1">
                    <a:lumMod val="75000"/>
                    <a:lumOff val="25000"/>
                  </a:schemeClr>
                </a:solidFill>
                <a:latin typeface="等线" panose="02010600030101010101" charset="-122"/>
              </a:endParaRPr>
            </a:p>
          </p:txBody>
        </p:sp>
        <p:sp>
          <p:nvSpPr>
            <p:cNvPr id="105" name="Rectangle 61"/>
            <p:cNvSpPr/>
            <p:nvPr/>
          </p:nvSpPr>
          <p:spPr>
            <a:xfrm>
              <a:off x="9050776" y="4826903"/>
              <a:ext cx="2404101" cy="895182"/>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sp>
        <p:nvSpPr>
          <p:cNvPr id="106" name="Freeform 97"/>
          <p:cNvSpPr>
            <a:spLocks noEditPoints="1"/>
          </p:cNvSpPr>
          <p:nvPr/>
        </p:nvSpPr>
        <p:spPr bwMode="auto">
          <a:xfrm>
            <a:off x="5523515" y="2914609"/>
            <a:ext cx="1112492" cy="998830"/>
          </a:xfrm>
          <a:custGeom>
            <a:avLst/>
            <a:gdLst>
              <a:gd name="T0" fmla="*/ 6113 w 6561"/>
              <a:gd name="T1" fmla="*/ 5006 h 5901"/>
              <a:gd name="T2" fmla="*/ 5890 w 6561"/>
              <a:gd name="T3" fmla="*/ 5006 h 5901"/>
              <a:gd name="T4" fmla="*/ 5890 w 6561"/>
              <a:gd name="T5" fmla="*/ 349 h 5901"/>
              <a:gd name="T6" fmla="*/ 5540 w 6561"/>
              <a:gd name="T7" fmla="*/ 0 h 5901"/>
              <a:gd name="T8" fmla="*/ 4804 w 6561"/>
              <a:gd name="T9" fmla="*/ 0 h 5901"/>
              <a:gd name="T10" fmla="*/ 4454 w 6561"/>
              <a:gd name="T11" fmla="*/ 349 h 5901"/>
              <a:gd name="T12" fmla="*/ 4454 w 6561"/>
              <a:gd name="T13" fmla="*/ 5006 h 5901"/>
              <a:gd name="T14" fmla="*/ 4008 w 6561"/>
              <a:gd name="T15" fmla="*/ 5006 h 5901"/>
              <a:gd name="T16" fmla="*/ 4008 w 6561"/>
              <a:gd name="T17" fmla="*/ 1580 h 5901"/>
              <a:gd name="T18" fmla="*/ 3658 w 6561"/>
              <a:gd name="T19" fmla="*/ 1230 h 5901"/>
              <a:gd name="T20" fmla="*/ 2923 w 6561"/>
              <a:gd name="T21" fmla="*/ 1230 h 5901"/>
              <a:gd name="T22" fmla="*/ 2573 w 6561"/>
              <a:gd name="T23" fmla="*/ 1580 h 5901"/>
              <a:gd name="T24" fmla="*/ 2573 w 6561"/>
              <a:gd name="T25" fmla="*/ 5006 h 5901"/>
              <a:gd name="T26" fmla="*/ 2236 w 6561"/>
              <a:gd name="T27" fmla="*/ 5006 h 5901"/>
              <a:gd name="T28" fmla="*/ 2236 w 6561"/>
              <a:gd name="T29" fmla="*/ 3502 h 5901"/>
              <a:gd name="T30" fmla="*/ 1887 w 6561"/>
              <a:gd name="T31" fmla="*/ 3152 h 5901"/>
              <a:gd name="T32" fmla="*/ 1151 w 6561"/>
              <a:gd name="T33" fmla="*/ 3152 h 5901"/>
              <a:gd name="T34" fmla="*/ 801 w 6561"/>
              <a:gd name="T35" fmla="*/ 3502 h 5901"/>
              <a:gd name="T36" fmla="*/ 801 w 6561"/>
              <a:gd name="T37" fmla="*/ 5006 h 5901"/>
              <a:gd name="T38" fmla="*/ 448 w 6561"/>
              <a:gd name="T39" fmla="*/ 5006 h 5901"/>
              <a:gd name="T40" fmla="*/ 0 w 6561"/>
              <a:gd name="T41" fmla="*/ 5454 h 5901"/>
              <a:gd name="T42" fmla="*/ 448 w 6561"/>
              <a:gd name="T43" fmla="*/ 5901 h 5901"/>
              <a:gd name="T44" fmla="*/ 6113 w 6561"/>
              <a:gd name="T45" fmla="*/ 5901 h 5901"/>
              <a:gd name="T46" fmla="*/ 6561 w 6561"/>
              <a:gd name="T47" fmla="*/ 5454 h 5901"/>
              <a:gd name="T48" fmla="*/ 6113 w 6561"/>
              <a:gd name="T49" fmla="*/ 5006 h 5901"/>
              <a:gd name="T50" fmla="*/ 3021 w 6561"/>
              <a:gd name="T51" fmla="*/ 1678 h 5901"/>
              <a:gd name="T52" fmla="*/ 3561 w 6561"/>
              <a:gd name="T53" fmla="*/ 1678 h 5901"/>
              <a:gd name="T54" fmla="*/ 3561 w 6561"/>
              <a:gd name="T55" fmla="*/ 5006 h 5901"/>
              <a:gd name="T56" fmla="*/ 3021 w 6561"/>
              <a:gd name="T57" fmla="*/ 5006 h 5901"/>
              <a:gd name="T58" fmla="*/ 3021 w 6561"/>
              <a:gd name="T59" fmla="*/ 1678 h 5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61" h="590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blipFill>
            <a:blip r:embed="rId9"/>
            <a:stretch>
              <a:fillRect/>
            </a:stretch>
          </a:blip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endParaRPr lang="en-US" sz="1350">
              <a:solidFill>
                <a:prstClr val="black"/>
              </a:solidFill>
              <a:latin typeface="Calibri" panose="020F0502020204030204"/>
            </a:endParaRPr>
          </a:p>
        </p:txBody>
      </p:sp>
      <p:sp>
        <p:nvSpPr>
          <p:cNvPr id="107" name="Rectangle 47"/>
          <p:cNvSpPr/>
          <p:nvPr/>
        </p:nvSpPr>
        <p:spPr>
          <a:xfrm>
            <a:off x="4931410" y="3988995"/>
            <a:ext cx="2296706" cy="707886"/>
          </a:xfrm>
          <a:prstGeom prst="rect">
            <a:avLst/>
          </a:prstGeom>
        </p:spPr>
        <p:txBody>
          <a:bodyPr wrap="square">
            <a:spAutoFit/>
          </a:bodyPr>
          <a:lstStyle/>
          <a:p>
            <a:pPr algn="ctr" defTabSz="914400"/>
            <a:r>
              <a:rPr lang="zh-CN" altLang="en-US" sz="2135" dirty="0">
                <a:solidFill>
                  <a:schemeClr val="tx1">
                    <a:lumMod val="65000"/>
                    <a:lumOff val="35000"/>
                  </a:schemeClr>
                </a:solidFill>
                <a:latin typeface="+mn-ea"/>
              </a:rPr>
              <a:t>输入标题文本</a:t>
            </a:r>
            <a:endParaRPr lang="en-US" altLang="zh-CN" sz="2135" dirty="0">
              <a:solidFill>
                <a:schemeClr val="tx1">
                  <a:lumMod val="65000"/>
                  <a:lumOff val="35000"/>
                </a:schemeClr>
              </a:solidFill>
              <a:latin typeface="+mn-ea"/>
            </a:endParaRPr>
          </a:p>
          <a:p>
            <a:pPr algn="ctr" defTabSz="914400"/>
            <a:r>
              <a:rPr lang="en-US" sz="1865" dirty="0">
                <a:solidFill>
                  <a:prstClr val="black">
                    <a:lumMod val="50000"/>
                    <a:lumOff val="50000"/>
                  </a:prstClr>
                </a:solidFill>
                <a:latin typeface="思源黑体 CN Normal" panose="020B0400000000000000" pitchFamily="34" charset="-122"/>
                <a:ea typeface="Roboto" panose="02000000000000000000" pitchFamily="2" charset="0"/>
              </a:rPr>
              <a:t>Add Text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dissolve">
                                      <p:cBhvr>
                                        <p:cTn id="29" dur="500"/>
                                        <p:tgtEl>
                                          <p:spTgt spid="80"/>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wipe(left)">
                                      <p:cBhvr>
                                        <p:cTn id="33" dur="500"/>
                                        <p:tgtEl>
                                          <p:spTgt spid="8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fltVal val="0"/>
                                          </p:val>
                                        </p:tav>
                                        <p:tav tm="100000">
                                          <p:val>
                                            <p:strVal val="#ppt_h"/>
                                          </p:val>
                                        </p:tav>
                                      </p:tavLst>
                                    </p:anim>
                                    <p:animEffect transition="in" filter="fade">
                                      <p:cBhvr>
                                        <p:cTn id="39" dur="500"/>
                                        <p:tgtEl>
                                          <p:spTgt spid="10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6"/>
                                        </p:tgtEl>
                                        <p:attrNameLst>
                                          <p:attrName>style.visibility</p:attrName>
                                        </p:attrNameLst>
                                      </p:cBhvr>
                                      <p:to>
                                        <p:strVal val="visible"/>
                                      </p:to>
                                    </p:set>
                                    <p:anim calcmode="lin" valueType="num">
                                      <p:cBhvr>
                                        <p:cTn id="42" dur="500" fill="hold"/>
                                        <p:tgtEl>
                                          <p:spTgt spid="106"/>
                                        </p:tgtEl>
                                        <p:attrNameLst>
                                          <p:attrName>ppt_w</p:attrName>
                                        </p:attrNameLst>
                                      </p:cBhvr>
                                      <p:tavLst>
                                        <p:tav tm="0">
                                          <p:val>
                                            <p:fltVal val="0"/>
                                          </p:val>
                                        </p:tav>
                                        <p:tav tm="100000">
                                          <p:val>
                                            <p:strVal val="#ppt_w"/>
                                          </p:val>
                                        </p:tav>
                                      </p:tavLst>
                                    </p:anim>
                                    <p:anim calcmode="lin" valueType="num">
                                      <p:cBhvr>
                                        <p:cTn id="43" dur="500" fill="hold"/>
                                        <p:tgtEl>
                                          <p:spTgt spid="106"/>
                                        </p:tgtEl>
                                        <p:attrNameLst>
                                          <p:attrName>ppt_h</p:attrName>
                                        </p:attrNameLst>
                                      </p:cBhvr>
                                      <p:tavLst>
                                        <p:tav tm="0">
                                          <p:val>
                                            <p:fltVal val="0"/>
                                          </p:val>
                                        </p:tav>
                                        <p:tav tm="100000">
                                          <p:val>
                                            <p:strVal val="#ppt_h"/>
                                          </p:val>
                                        </p:tav>
                                      </p:tavLst>
                                    </p:anim>
                                    <p:animEffect transition="in" filter="fade">
                                      <p:cBhvr>
                                        <p:cTn id="44" dur="500"/>
                                        <p:tgtEl>
                                          <p:spTgt spid="106"/>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 calcmode="lin" valueType="num">
                                      <p:cBhvr>
                                        <p:cTn id="48" dur="500" fill="hold"/>
                                        <p:tgtEl>
                                          <p:spTgt spid="82"/>
                                        </p:tgtEl>
                                        <p:attrNameLst>
                                          <p:attrName>ppt_w</p:attrName>
                                        </p:attrNameLst>
                                      </p:cBhvr>
                                      <p:tavLst>
                                        <p:tav tm="0">
                                          <p:val>
                                            <p:fltVal val="0"/>
                                          </p:val>
                                        </p:tav>
                                        <p:tav tm="100000">
                                          <p:val>
                                            <p:strVal val="#ppt_w"/>
                                          </p:val>
                                        </p:tav>
                                      </p:tavLst>
                                    </p:anim>
                                    <p:anim calcmode="lin" valueType="num">
                                      <p:cBhvr>
                                        <p:cTn id="49" dur="500" fill="hold"/>
                                        <p:tgtEl>
                                          <p:spTgt spid="82"/>
                                        </p:tgtEl>
                                        <p:attrNameLst>
                                          <p:attrName>ppt_h</p:attrName>
                                        </p:attrNameLst>
                                      </p:cBhvr>
                                      <p:tavLst>
                                        <p:tav tm="0">
                                          <p:val>
                                            <p:fltVal val="0"/>
                                          </p:val>
                                        </p:tav>
                                        <p:tav tm="100000">
                                          <p:val>
                                            <p:strVal val="#ppt_h"/>
                                          </p:val>
                                        </p:tav>
                                      </p:tavLst>
                                    </p:anim>
                                    <p:animEffect transition="in" filter="fade">
                                      <p:cBhvr>
                                        <p:cTn id="50" dur="500"/>
                                        <p:tgtEl>
                                          <p:spTgt spid="82"/>
                                        </p:tgtEl>
                                      </p:cBhvr>
                                    </p:animEffect>
                                  </p:childTnLst>
                                </p:cTn>
                              </p:par>
                              <p:par>
                                <p:cTn id="51" presetID="53" presetClass="entr" presetSubtype="16" fill="hold" nodeType="withEffect">
                                  <p:stCondLst>
                                    <p:cond delay="0"/>
                                  </p:stCondLst>
                                  <p:childTnLst>
                                    <p:set>
                                      <p:cBhvr>
                                        <p:cTn id="52" dur="1" fill="hold">
                                          <p:stCondLst>
                                            <p:cond delay="0"/>
                                          </p:stCondLst>
                                        </p:cTn>
                                        <p:tgtEl>
                                          <p:spTgt spid="85"/>
                                        </p:tgtEl>
                                        <p:attrNameLst>
                                          <p:attrName>style.visibility</p:attrName>
                                        </p:attrNameLst>
                                      </p:cBhvr>
                                      <p:to>
                                        <p:strVal val="visible"/>
                                      </p:to>
                                    </p:set>
                                    <p:anim calcmode="lin" valueType="num">
                                      <p:cBhvr>
                                        <p:cTn id="53" dur="500" fill="hold"/>
                                        <p:tgtEl>
                                          <p:spTgt spid="85"/>
                                        </p:tgtEl>
                                        <p:attrNameLst>
                                          <p:attrName>ppt_w</p:attrName>
                                        </p:attrNameLst>
                                      </p:cBhvr>
                                      <p:tavLst>
                                        <p:tav tm="0">
                                          <p:val>
                                            <p:fltVal val="0"/>
                                          </p:val>
                                        </p:tav>
                                        <p:tav tm="100000">
                                          <p:val>
                                            <p:strVal val="#ppt_w"/>
                                          </p:val>
                                        </p:tav>
                                      </p:tavLst>
                                    </p:anim>
                                    <p:anim calcmode="lin" valueType="num">
                                      <p:cBhvr>
                                        <p:cTn id="54" dur="500" fill="hold"/>
                                        <p:tgtEl>
                                          <p:spTgt spid="85"/>
                                        </p:tgtEl>
                                        <p:attrNameLst>
                                          <p:attrName>ppt_h</p:attrName>
                                        </p:attrNameLst>
                                      </p:cBhvr>
                                      <p:tavLst>
                                        <p:tav tm="0">
                                          <p:val>
                                            <p:fltVal val="0"/>
                                          </p:val>
                                        </p:tav>
                                        <p:tav tm="100000">
                                          <p:val>
                                            <p:strVal val="#ppt_h"/>
                                          </p:val>
                                        </p:tav>
                                      </p:tavLst>
                                    </p:anim>
                                    <p:animEffect transition="in" filter="fade">
                                      <p:cBhvr>
                                        <p:cTn id="55" dur="500"/>
                                        <p:tgtEl>
                                          <p:spTgt spid="85"/>
                                        </p:tgtEl>
                                      </p:cBhvr>
                                    </p:animEffect>
                                  </p:childTnLst>
                                </p:cTn>
                              </p:par>
                              <p:par>
                                <p:cTn id="56" presetID="53" presetClass="entr" presetSubtype="16"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 calcmode="lin" valueType="num">
                                      <p:cBhvr>
                                        <p:cTn id="58" dur="500" fill="hold"/>
                                        <p:tgtEl>
                                          <p:spTgt spid="88"/>
                                        </p:tgtEl>
                                        <p:attrNameLst>
                                          <p:attrName>ppt_w</p:attrName>
                                        </p:attrNameLst>
                                      </p:cBhvr>
                                      <p:tavLst>
                                        <p:tav tm="0">
                                          <p:val>
                                            <p:fltVal val="0"/>
                                          </p:val>
                                        </p:tav>
                                        <p:tav tm="100000">
                                          <p:val>
                                            <p:strVal val="#ppt_w"/>
                                          </p:val>
                                        </p:tav>
                                      </p:tavLst>
                                    </p:anim>
                                    <p:anim calcmode="lin" valueType="num">
                                      <p:cBhvr>
                                        <p:cTn id="59" dur="500" fill="hold"/>
                                        <p:tgtEl>
                                          <p:spTgt spid="88"/>
                                        </p:tgtEl>
                                        <p:attrNameLst>
                                          <p:attrName>ppt_h</p:attrName>
                                        </p:attrNameLst>
                                      </p:cBhvr>
                                      <p:tavLst>
                                        <p:tav tm="0">
                                          <p:val>
                                            <p:fltVal val="0"/>
                                          </p:val>
                                        </p:tav>
                                        <p:tav tm="100000">
                                          <p:val>
                                            <p:strVal val="#ppt_h"/>
                                          </p:val>
                                        </p:tav>
                                      </p:tavLst>
                                    </p:anim>
                                    <p:animEffect transition="in" filter="fade">
                                      <p:cBhvr>
                                        <p:cTn id="60" dur="500"/>
                                        <p:tgtEl>
                                          <p:spTgt spid="88"/>
                                        </p:tgtEl>
                                      </p:cBhvr>
                                    </p:animEffect>
                                  </p:childTnLst>
                                </p:cTn>
                              </p:par>
                              <p:par>
                                <p:cTn id="61" presetID="53" presetClass="entr" presetSubtype="16" fill="hold" nodeType="with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500" fill="hold"/>
                                        <p:tgtEl>
                                          <p:spTgt spid="91"/>
                                        </p:tgtEl>
                                        <p:attrNameLst>
                                          <p:attrName>ppt_w</p:attrName>
                                        </p:attrNameLst>
                                      </p:cBhvr>
                                      <p:tavLst>
                                        <p:tav tm="0">
                                          <p:val>
                                            <p:fltVal val="0"/>
                                          </p:val>
                                        </p:tav>
                                        <p:tav tm="100000">
                                          <p:val>
                                            <p:strVal val="#ppt_w"/>
                                          </p:val>
                                        </p:tav>
                                      </p:tavLst>
                                    </p:anim>
                                    <p:anim calcmode="lin" valueType="num">
                                      <p:cBhvr>
                                        <p:cTn id="64" dur="500" fill="hold"/>
                                        <p:tgtEl>
                                          <p:spTgt spid="91"/>
                                        </p:tgtEl>
                                        <p:attrNameLst>
                                          <p:attrName>ppt_h</p:attrName>
                                        </p:attrNameLst>
                                      </p:cBhvr>
                                      <p:tavLst>
                                        <p:tav tm="0">
                                          <p:val>
                                            <p:fltVal val="0"/>
                                          </p:val>
                                        </p:tav>
                                        <p:tav tm="100000">
                                          <p:val>
                                            <p:strVal val="#ppt_h"/>
                                          </p:val>
                                        </p:tav>
                                      </p:tavLst>
                                    </p:anim>
                                    <p:animEffect transition="in" filter="fade">
                                      <p:cBhvr>
                                        <p:cTn id="65" dur="500"/>
                                        <p:tgtEl>
                                          <p:spTgt spid="91"/>
                                        </p:tgtEl>
                                      </p:cBhvr>
                                    </p:animEffect>
                                  </p:childTnLst>
                                </p:cTn>
                              </p:par>
                            </p:childTnLst>
                          </p:cTn>
                        </p:par>
                        <p:par>
                          <p:cTn id="66" fill="hold">
                            <p:stCondLst>
                              <p:cond delay="3000"/>
                            </p:stCondLst>
                            <p:childTnLst>
                              <p:par>
                                <p:cTn id="67" presetID="22" presetClass="entr" presetSubtype="2" fill="hold" nodeType="afterEffect">
                                  <p:stCondLst>
                                    <p:cond delay="250"/>
                                  </p:stCondLst>
                                  <p:childTnLst>
                                    <p:set>
                                      <p:cBhvr>
                                        <p:cTn id="68" dur="1" fill="hold">
                                          <p:stCondLst>
                                            <p:cond delay="0"/>
                                          </p:stCondLst>
                                        </p:cTn>
                                        <p:tgtEl>
                                          <p:spTgt spid="94"/>
                                        </p:tgtEl>
                                        <p:attrNameLst>
                                          <p:attrName>style.visibility</p:attrName>
                                        </p:attrNameLst>
                                      </p:cBhvr>
                                      <p:to>
                                        <p:strVal val="visible"/>
                                      </p:to>
                                    </p:set>
                                    <p:animEffect transition="in" filter="wipe(right)">
                                      <p:cBhvr>
                                        <p:cTn id="69" dur="500"/>
                                        <p:tgtEl>
                                          <p:spTgt spid="94"/>
                                        </p:tgtEl>
                                      </p:cBhvr>
                                    </p:animEffect>
                                  </p:childTnLst>
                                </p:cTn>
                              </p:par>
                              <p:par>
                                <p:cTn id="70" presetID="22" presetClass="entr" presetSubtype="2" fill="hold" nodeType="withEffect">
                                  <p:stCondLst>
                                    <p:cond delay="25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par>
                                <p:cTn id="73" presetID="22" presetClass="entr" presetSubtype="8" fill="hold" nodeType="withEffect">
                                  <p:stCondLst>
                                    <p:cond delay="250"/>
                                  </p:stCondLst>
                                  <p:childTnLst>
                                    <p:set>
                                      <p:cBhvr>
                                        <p:cTn id="74" dur="1" fill="hold">
                                          <p:stCondLst>
                                            <p:cond delay="0"/>
                                          </p:stCondLst>
                                        </p:cTn>
                                        <p:tgtEl>
                                          <p:spTgt spid="100"/>
                                        </p:tgtEl>
                                        <p:attrNameLst>
                                          <p:attrName>style.visibility</p:attrName>
                                        </p:attrNameLst>
                                      </p:cBhvr>
                                      <p:to>
                                        <p:strVal val="visible"/>
                                      </p:to>
                                    </p:set>
                                    <p:animEffect transition="in" filter="wipe(left)">
                                      <p:cBhvr>
                                        <p:cTn id="75" dur="500"/>
                                        <p:tgtEl>
                                          <p:spTgt spid="100"/>
                                        </p:tgtEl>
                                      </p:cBhvr>
                                    </p:animEffect>
                                  </p:childTnLst>
                                </p:cTn>
                              </p:par>
                              <p:par>
                                <p:cTn id="76" presetID="22" presetClass="entr" presetSubtype="8" fill="hold" nodeType="withEffect">
                                  <p:stCondLst>
                                    <p:cond delay="250"/>
                                  </p:stCondLst>
                                  <p:childTnLst>
                                    <p:set>
                                      <p:cBhvr>
                                        <p:cTn id="77" dur="1" fill="hold">
                                          <p:stCondLst>
                                            <p:cond delay="0"/>
                                          </p:stCondLst>
                                        </p:cTn>
                                        <p:tgtEl>
                                          <p:spTgt spid="103"/>
                                        </p:tgtEl>
                                        <p:attrNameLst>
                                          <p:attrName>style.visibility</p:attrName>
                                        </p:attrNameLst>
                                      </p:cBhvr>
                                      <p:to>
                                        <p:strVal val="visible"/>
                                      </p:to>
                                    </p:set>
                                    <p:animEffect transition="in" filter="wipe(left)">
                                      <p:cBhvr>
                                        <p:cTn id="7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0" grpId="0" animBg="1"/>
      <p:bldP spid="81" grpId="0" animBg="1"/>
      <p:bldP spid="106" grpId="0" animBg="1"/>
      <p:bldP spid="1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未来工作计划</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6"/>
          <a:stretch>
            <a:fillRect/>
          </a:stretch>
        </p:blipFill>
        <p:spPr>
          <a:xfrm>
            <a:off x="4314825" y="597280"/>
            <a:ext cx="171450" cy="171450"/>
          </a:xfrm>
          <a:prstGeom prst="rect">
            <a:avLst/>
          </a:prstGeom>
        </p:spPr>
      </p:pic>
      <p:pic>
        <p:nvPicPr>
          <p:cNvPr id="16" name="图形 15"/>
          <p:cNvPicPr>
            <a:picLocks noChangeAspect="1"/>
          </p:cNvPicPr>
          <p:nvPr/>
        </p:nvPicPr>
        <p:blipFill>
          <a:blip r:embed="rId6"/>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p:cNvPicPr>
            <a:picLocks noChangeAspect="1"/>
          </p:cNvPicPr>
          <p:nvPr/>
        </p:nvPicPr>
        <p:blipFill>
          <a:blip r:embed="rId7"/>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pic>
        <p:nvPicPr>
          <p:cNvPr id="90" name="图片 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841529">
            <a:off x="759496" y="936820"/>
            <a:ext cx="4366306" cy="4366306"/>
          </a:xfrm>
          <a:prstGeom prst="rect">
            <a:avLst/>
          </a:prstGeom>
        </p:spPr>
      </p:pic>
      <p:pic>
        <p:nvPicPr>
          <p:cNvPr id="91" name="图片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841529">
            <a:off x="3912847" y="851095"/>
            <a:ext cx="4366306" cy="4366306"/>
          </a:xfrm>
          <a:prstGeom prst="rect">
            <a:avLst/>
          </a:prstGeom>
        </p:spPr>
      </p:pic>
      <p:pic>
        <p:nvPicPr>
          <p:cNvPr id="92" name="图片 9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841529">
            <a:off x="7152246" y="851095"/>
            <a:ext cx="4366306" cy="4366306"/>
          </a:xfrm>
          <a:prstGeom prst="rect">
            <a:avLst/>
          </a:prstGeom>
        </p:spPr>
      </p:pic>
      <p:sp>
        <p:nvSpPr>
          <p:cNvPr id="93" name="Rectangle 46"/>
          <p:cNvSpPr/>
          <p:nvPr>
            <p:custDataLst>
              <p:tags r:id="rId1"/>
            </p:custDataLst>
          </p:nvPr>
        </p:nvSpPr>
        <p:spPr>
          <a:xfrm>
            <a:off x="1718642" y="2666237"/>
            <a:ext cx="2448014" cy="9074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60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rPr>
              <a:t>65</a:t>
            </a:r>
            <a:r>
              <a:rPr lang="en-US" sz="32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endParaRPr lang="en-US" sz="60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endParaRPr>
          </a:p>
        </p:txBody>
      </p:sp>
      <p:sp>
        <p:nvSpPr>
          <p:cNvPr id="94" name="Rectangle 46"/>
          <p:cNvSpPr/>
          <p:nvPr>
            <p:custDataLst>
              <p:tags r:id="rId2"/>
            </p:custDataLst>
          </p:nvPr>
        </p:nvSpPr>
        <p:spPr>
          <a:xfrm>
            <a:off x="4871993" y="2666237"/>
            <a:ext cx="2448014" cy="9074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60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rPr>
              <a:t>65</a:t>
            </a:r>
            <a:r>
              <a:rPr lang="en-US" sz="32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endParaRPr lang="en-US" sz="60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endParaRPr>
          </a:p>
        </p:txBody>
      </p:sp>
      <p:sp>
        <p:nvSpPr>
          <p:cNvPr id="95" name="Rectangle 46"/>
          <p:cNvSpPr/>
          <p:nvPr>
            <p:custDataLst>
              <p:tags r:id="rId3"/>
            </p:custDataLst>
          </p:nvPr>
        </p:nvSpPr>
        <p:spPr>
          <a:xfrm>
            <a:off x="8177744" y="2666237"/>
            <a:ext cx="2448014" cy="9074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60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rPr>
              <a:t>65</a:t>
            </a:r>
            <a:r>
              <a:rPr lang="en-US" sz="32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endParaRPr lang="en-US" sz="60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endParaRPr>
          </a:p>
        </p:txBody>
      </p:sp>
      <p:grpSp>
        <p:nvGrpSpPr>
          <p:cNvPr id="96" name="Group 9"/>
          <p:cNvGrpSpPr/>
          <p:nvPr/>
        </p:nvGrpSpPr>
        <p:grpSpPr>
          <a:xfrm>
            <a:off x="3446728" y="4631117"/>
            <a:ext cx="2079094" cy="1188869"/>
            <a:chOff x="948999" y="2265458"/>
            <a:chExt cx="1980352" cy="1441571"/>
          </a:xfrm>
        </p:grpSpPr>
        <p:sp>
          <p:nvSpPr>
            <p:cNvPr id="97" name="TextBox 56"/>
            <p:cNvSpPr txBox="1"/>
            <p:nvPr/>
          </p:nvSpPr>
          <p:spPr>
            <a:xfrm>
              <a:off x="1267423" y="2265458"/>
              <a:ext cx="1343506" cy="783713"/>
            </a:xfrm>
            <a:prstGeom prst="rect">
              <a:avLst/>
            </a:prstGeom>
            <a:noFill/>
          </p:spPr>
          <p:txBody>
            <a:bodyPr wrap="none" rtlCol="0">
              <a:spAutoFit/>
            </a:bodyPr>
            <a:lstStyle/>
            <a:p>
              <a:pPr algn="ctr" defTabSz="1219200"/>
              <a:r>
                <a:rPr lang="zh-CN" altLang="en-US" b="1" dirty="0">
                  <a:solidFill>
                    <a:schemeClr val="tx1">
                      <a:lumMod val="85000"/>
                      <a:lumOff val="15000"/>
                    </a:schemeClr>
                  </a:solidFill>
                  <a:latin typeface="等线" panose="02010600030101010101" charset="-122"/>
                </a:rPr>
                <a:t>标题文本</a:t>
              </a:r>
              <a:endParaRPr lang="en-US" altLang="zh-CN" b="1" dirty="0">
                <a:solidFill>
                  <a:schemeClr val="tx1">
                    <a:lumMod val="85000"/>
                    <a:lumOff val="15000"/>
                  </a:schemeClr>
                </a:solidFill>
                <a:latin typeface="等线" panose="02010600030101010101" charset="-122"/>
              </a:endParaRPr>
            </a:p>
            <a:p>
              <a:pPr algn="ctr" defTabSz="1219200"/>
              <a:r>
                <a:rPr lang="en-US" altLang="zh-CN" b="1" dirty="0">
                  <a:solidFill>
                    <a:schemeClr val="tx1">
                      <a:lumMod val="85000"/>
                      <a:lumOff val="15000"/>
                    </a:schemeClr>
                  </a:solidFill>
                  <a:latin typeface="等线" panose="02010600030101010101" charset="-122"/>
                </a:rPr>
                <a:t>……</a:t>
              </a:r>
            </a:p>
          </p:txBody>
        </p:sp>
        <p:sp>
          <p:nvSpPr>
            <p:cNvPr id="98" name="Rectangle 58"/>
            <p:cNvSpPr/>
            <p:nvPr/>
          </p:nvSpPr>
          <p:spPr>
            <a:xfrm>
              <a:off x="948999" y="2811847"/>
              <a:ext cx="1980352" cy="89518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grpSp>
        <p:nvGrpSpPr>
          <p:cNvPr id="99" name="Group 9"/>
          <p:cNvGrpSpPr/>
          <p:nvPr/>
        </p:nvGrpSpPr>
        <p:grpSpPr>
          <a:xfrm>
            <a:off x="6675116" y="4631117"/>
            <a:ext cx="2079094" cy="1188869"/>
            <a:chOff x="948999" y="2265458"/>
            <a:chExt cx="1980352" cy="1441571"/>
          </a:xfrm>
        </p:grpSpPr>
        <p:sp>
          <p:nvSpPr>
            <p:cNvPr id="100" name="TextBox 56"/>
            <p:cNvSpPr txBox="1"/>
            <p:nvPr/>
          </p:nvSpPr>
          <p:spPr>
            <a:xfrm>
              <a:off x="1267423" y="2265458"/>
              <a:ext cx="1343506" cy="783713"/>
            </a:xfrm>
            <a:prstGeom prst="rect">
              <a:avLst/>
            </a:prstGeom>
            <a:noFill/>
          </p:spPr>
          <p:txBody>
            <a:bodyPr wrap="none" rtlCol="0">
              <a:spAutoFit/>
            </a:bodyPr>
            <a:lstStyle/>
            <a:p>
              <a:pPr algn="ctr" defTabSz="1219200"/>
              <a:r>
                <a:rPr lang="zh-CN" altLang="en-US" b="1" dirty="0">
                  <a:solidFill>
                    <a:schemeClr val="tx1">
                      <a:lumMod val="85000"/>
                      <a:lumOff val="15000"/>
                    </a:schemeClr>
                  </a:solidFill>
                  <a:latin typeface="等线" panose="02010600030101010101" charset="-122"/>
                </a:rPr>
                <a:t>标题文本</a:t>
              </a:r>
              <a:endParaRPr lang="en-US" altLang="zh-CN" b="1" dirty="0">
                <a:solidFill>
                  <a:schemeClr val="tx1">
                    <a:lumMod val="85000"/>
                    <a:lumOff val="15000"/>
                  </a:schemeClr>
                </a:solidFill>
                <a:latin typeface="等线" panose="02010600030101010101" charset="-122"/>
              </a:endParaRPr>
            </a:p>
            <a:p>
              <a:pPr algn="ctr" defTabSz="1219200"/>
              <a:r>
                <a:rPr lang="en-US" altLang="zh-CN" b="1" dirty="0">
                  <a:solidFill>
                    <a:schemeClr val="tx1">
                      <a:lumMod val="85000"/>
                      <a:lumOff val="15000"/>
                    </a:schemeClr>
                  </a:solidFill>
                  <a:latin typeface="等线" panose="02010600030101010101" charset="-122"/>
                </a:rPr>
                <a:t>……</a:t>
              </a:r>
            </a:p>
          </p:txBody>
        </p:sp>
        <p:sp>
          <p:nvSpPr>
            <p:cNvPr id="101" name="Rectangle 58"/>
            <p:cNvSpPr/>
            <p:nvPr/>
          </p:nvSpPr>
          <p:spPr>
            <a:xfrm>
              <a:off x="948999" y="2811847"/>
              <a:ext cx="1980352" cy="89518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grpSp>
      <p:sp>
        <p:nvSpPr>
          <p:cNvPr id="102" name="arrowheads-of-thin-outline-to-the-left_32766"/>
          <p:cNvSpPr>
            <a:spLocks noChangeAspect="1"/>
          </p:cNvSpPr>
          <p:nvPr/>
        </p:nvSpPr>
        <p:spPr bwMode="auto">
          <a:xfrm>
            <a:off x="1851259" y="5191126"/>
            <a:ext cx="434189" cy="433986"/>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lang="zh-CN" altLang="en-US"/>
          </a:p>
        </p:txBody>
      </p:sp>
      <p:sp>
        <p:nvSpPr>
          <p:cNvPr id="103" name="arrowheads-of-thin-outline-to-the-left_32766"/>
          <p:cNvSpPr>
            <a:spLocks noChangeAspect="1"/>
          </p:cNvSpPr>
          <p:nvPr/>
        </p:nvSpPr>
        <p:spPr bwMode="auto">
          <a:xfrm>
            <a:off x="5878906" y="5191126"/>
            <a:ext cx="434189" cy="433986"/>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lang="zh-CN" altLang="en-US"/>
          </a:p>
        </p:txBody>
      </p:sp>
      <p:sp>
        <p:nvSpPr>
          <p:cNvPr id="108" name="arrowheads-of-thin-outline-to-the-left_32766"/>
          <p:cNvSpPr>
            <a:spLocks noChangeAspect="1"/>
          </p:cNvSpPr>
          <p:nvPr/>
        </p:nvSpPr>
        <p:spPr bwMode="auto">
          <a:xfrm>
            <a:off x="9687284" y="5191126"/>
            <a:ext cx="434189" cy="433986"/>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1000"/>
                                        <p:tgtEl>
                                          <p:spTgt spid="90"/>
                                        </p:tgtEl>
                                      </p:cBhvr>
                                    </p:animEffect>
                                    <p:anim calcmode="lin" valueType="num">
                                      <p:cBhvr>
                                        <p:cTn id="30" dur="1000" fill="hold"/>
                                        <p:tgtEl>
                                          <p:spTgt spid="90"/>
                                        </p:tgtEl>
                                        <p:attrNameLst>
                                          <p:attrName>ppt_x</p:attrName>
                                        </p:attrNameLst>
                                      </p:cBhvr>
                                      <p:tavLst>
                                        <p:tav tm="0">
                                          <p:val>
                                            <p:strVal val="#ppt_x"/>
                                          </p:val>
                                        </p:tav>
                                        <p:tav tm="100000">
                                          <p:val>
                                            <p:strVal val="#ppt_x"/>
                                          </p:val>
                                        </p:tav>
                                      </p:tavLst>
                                    </p:anim>
                                    <p:anim calcmode="lin" valueType="num">
                                      <p:cBhvr>
                                        <p:cTn id="31" dur="1000" fill="hold"/>
                                        <p:tgtEl>
                                          <p:spTgt spid="90"/>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1000"/>
                                        <p:tgtEl>
                                          <p:spTgt spid="91"/>
                                        </p:tgtEl>
                                      </p:cBhvr>
                                    </p:animEffect>
                                    <p:anim calcmode="lin" valueType="num">
                                      <p:cBhvr>
                                        <p:cTn id="35" dur="1000" fill="hold"/>
                                        <p:tgtEl>
                                          <p:spTgt spid="91"/>
                                        </p:tgtEl>
                                        <p:attrNameLst>
                                          <p:attrName>ppt_x</p:attrName>
                                        </p:attrNameLst>
                                      </p:cBhvr>
                                      <p:tavLst>
                                        <p:tav tm="0">
                                          <p:val>
                                            <p:strVal val="#ppt_x"/>
                                          </p:val>
                                        </p:tav>
                                        <p:tav tm="100000">
                                          <p:val>
                                            <p:strVal val="#ppt_x"/>
                                          </p:val>
                                        </p:tav>
                                      </p:tavLst>
                                    </p:anim>
                                    <p:anim calcmode="lin" valueType="num">
                                      <p:cBhvr>
                                        <p:cTn id="36" dur="1000" fill="hold"/>
                                        <p:tgtEl>
                                          <p:spTgt spid="9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000"/>
                                        <p:tgtEl>
                                          <p:spTgt spid="92"/>
                                        </p:tgtEl>
                                      </p:cBhvr>
                                    </p:animEffect>
                                    <p:anim calcmode="lin" valueType="num">
                                      <p:cBhvr>
                                        <p:cTn id="40" dur="1000" fill="hold"/>
                                        <p:tgtEl>
                                          <p:spTgt spid="92"/>
                                        </p:tgtEl>
                                        <p:attrNameLst>
                                          <p:attrName>ppt_x</p:attrName>
                                        </p:attrNameLst>
                                      </p:cBhvr>
                                      <p:tavLst>
                                        <p:tav tm="0">
                                          <p:val>
                                            <p:strVal val="#ppt_x"/>
                                          </p:val>
                                        </p:tav>
                                        <p:tav tm="100000">
                                          <p:val>
                                            <p:strVal val="#ppt_x"/>
                                          </p:val>
                                        </p:tav>
                                      </p:tavLst>
                                    </p:anim>
                                    <p:anim calcmode="lin" valueType="num">
                                      <p:cBhvr>
                                        <p:cTn id="41" dur="10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wipe(left)">
                                      <p:cBhvr>
                                        <p:cTn id="51" dur="500"/>
                                        <p:tgtEl>
                                          <p:spTgt spid="102"/>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wipe(up)">
                                      <p:cBhvr>
                                        <p:cTn id="55" dur="500"/>
                                        <p:tgtEl>
                                          <p:spTgt spid="96"/>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 calcmode="lin" valueType="num">
                                      <p:cBhvr>
                                        <p:cTn id="59" dur="500" fill="hold"/>
                                        <p:tgtEl>
                                          <p:spTgt spid="94"/>
                                        </p:tgtEl>
                                        <p:attrNameLst>
                                          <p:attrName>ppt_w</p:attrName>
                                        </p:attrNameLst>
                                      </p:cBhvr>
                                      <p:tavLst>
                                        <p:tav tm="0">
                                          <p:val>
                                            <p:fltVal val="0"/>
                                          </p:val>
                                        </p:tav>
                                        <p:tav tm="100000">
                                          <p:val>
                                            <p:strVal val="#ppt_w"/>
                                          </p:val>
                                        </p:tav>
                                      </p:tavLst>
                                    </p:anim>
                                    <p:anim calcmode="lin" valueType="num">
                                      <p:cBhvr>
                                        <p:cTn id="60" dur="500" fill="hold"/>
                                        <p:tgtEl>
                                          <p:spTgt spid="94"/>
                                        </p:tgtEl>
                                        <p:attrNameLst>
                                          <p:attrName>ppt_h</p:attrName>
                                        </p:attrNameLst>
                                      </p:cBhvr>
                                      <p:tavLst>
                                        <p:tav tm="0">
                                          <p:val>
                                            <p:fltVal val="0"/>
                                          </p:val>
                                        </p:tav>
                                        <p:tav tm="100000">
                                          <p:val>
                                            <p:strVal val="#ppt_h"/>
                                          </p:val>
                                        </p:tav>
                                      </p:tavLst>
                                    </p:anim>
                                    <p:animEffect transition="in" filter="fade">
                                      <p:cBhvr>
                                        <p:cTn id="61" dur="500"/>
                                        <p:tgtEl>
                                          <p:spTgt spid="94"/>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wipe(left)">
                                      <p:cBhvr>
                                        <p:cTn id="65" dur="500"/>
                                        <p:tgtEl>
                                          <p:spTgt spid="103"/>
                                        </p:tgtEl>
                                      </p:cBhvr>
                                    </p:animEffect>
                                  </p:childTnLst>
                                </p:cTn>
                              </p:par>
                            </p:childTnLst>
                          </p:cTn>
                        </p:par>
                        <p:par>
                          <p:cTn id="66" fill="hold">
                            <p:stCondLst>
                              <p:cond delay="4500"/>
                            </p:stCondLst>
                            <p:childTnLst>
                              <p:par>
                                <p:cTn id="67" presetID="22" presetClass="entr" presetSubtype="1" fill="hold"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wipe(up)">
                                      <p:cBhvr>
                                        <p:cTn id="69" dur="500"/>
                                        <p:tgtEl>
                                          <p:spTgt spid="99"/>
                                        </p:tgtEl>
                                      </p:cBhvr>
                                    </p:animEffect>
                                  </p:childTnLst>
                                </p:cTn>
                              </p:par>
                            </p:childTnLst>
                          </p:cTn>
                        </p:par>
                        <p:par>
                          <p:cTn id="70" fill="hold">
                            <p:stCondLst>
                              <p:cond delay="5000"/>
                            </p:stCondLst>
                            <p:childTnLst>
                              <p:par>
                                <p:cTn id="71" presetID="53" presetClass="entr" presetSubtype="16" fill="hold" grpId="0" nodeType="afterEffect">
                                  <p:stCondLst>
                                    <p:cond delay="0"/>
                                  </p:stCondLst>
                                  <p:childTnLst>
                                    <p:set>
                                      <p:cBhvr>
                                        <p:cTn id="72" dur="1" fill="hold">
                                          <p:stCondLst>
                                            <p:cond delay="0"/>
                                          </p:stCondLst>
                                        </p:cTn>
                                        <p:tgtEl>
                                          <p:spTgt spid="95"/>
                                        </p:tgtEl>
                                        <p:attrNameLst>
                                          <p:attrName>style.visibility</p:attrName>
                                        </p:attrNameLst>
                                      </p:cBhvr>
                                      <p:to>
                                        <p:strVal val="visible"/>
                                      </p:to>
                                    </p:set>
                                    <p:anim calcmode="lin" valueType="num">
                                      <p:cBhvr>
                                        <p:cTn id="73" dur="500" fill="hold"/>
                                        <p:tgtEl>
                                          <p:spTgt spid="95"/>
                                        </p:tgtEl>
                                        <p:attrNameLst>
                                          <p:attrName>ppt_w</p:attrName>
                                        </p:attrNameLst>
                                      </p:cBhvr>
                                      <p:tavLst>
                                        <p:tav tm="0">
                                          <p:val>
                                            <p:fltVal val="0"/>
                                          </p:val>
                                        </p:tav>
                                        <p:tav tm="100000">
                                          <p:val>
                                            <p:strVal val="#ppt_w"/>
                                          </p:val>
                                        </p:tav>
                                      </p:tavLst>
                                    </p:anim>
                                    <p:anim calcmode="lin" valueType="num">
                                      <p:cBhvr>
                                        <p:cTn id="74" dur="500" fill="hold"/>
                                        <p:tgtEl>
                                          <p:spTgt spid="95"/>
                                        </p:tgtEl>
                                        <p:attrNameLst>
                                          <p:attrName>ppt_h</p:attrName>
                                        </p:attrNameLst>
                                      </p:cBhvr>
                                      <p:tavLst>
                                        <p:tav tm="0">
                                          <p:val>
                                            <p:fltVal val="0"/>
                                          </p:val>
                                        </p:tav>
                                        <p:tav tm="100000">
                                          <p:val>
                                            <p:strVal val="#ppt_h"/>
                                          </p:val>
                                        </p:tav>
                                      </p:tavLst>
                                    </p:anim>
                                    <p:animEffect transition="in" filter="fade">
                                      <p:cBhvr>
                                        <p:cTn id="75" dur="500"/>
                                        <p:tgtEl>
                                          <p:spTgt spid="95"/>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wipe(left)">
                                      <p:cBhvr>
                                        <p:cTn id="7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3" grpId="0"/>
      <p:bldP spid="94" grpId="0"/>
      <p:bldP spid="95" grpId="0"/>
      <p:bldP spid="102" grpId="0" animBg="1"/>
      <p:bldP spid="103" grpId="0" animBg="1"/>
      <p:bldP spid="1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未来工作计划</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3"/>
          <a:stretch>
            <a:fillRect/>
          </a:stretch>
        </p:blipFill>
        <p:spPr>
          <a:xfrm>
            <a:off x="4314825" y="597280"/>
            <a:ext cx="171450" cy="171450"/>
          </a:xfrm>
          <a:prstGeom prst="rect">
            <a:avLst/>
          </a:prstGeom>
        </p:spPr>
      </p:pic>
      <p:pic>
        <p:nvPicPr>
          <p:cNvPr id="16" name="图形 15"/>
          <p:cNvPicPr>
            <a:picLocks noChangeAspect="1"/>
          </p:cNvPicPr>
          <p:nvPr/>
        </p:nvPicPr>
        <p:blipFill>
          <a:blip r:embed="rId3"/>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p:cNvPicPr>
            <a:picLocks noChangeAspect="1"/>
          </p:cNvPicPr>
          <p:nvPr/>
        </p:nvPicPr>
        <p:blipFill>
          <a:blip r:embed="rId4"/>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
        <p:nvSpPr>
          <p:cNvPr id="29" name="Rectangle 21"/>
          <p:cNvSpPr>
            <a:spLocks noChangeArrowheads="1"/>
          </p:cNvSpPr>
          <p:nvPr/>
        </p:nvSpPr>
        <p:spPr bwMode="auto">
          <a:xfrm>
            <a:off x="1345655" y="1961531"/>
            <a:ext cx="2460625" cy="2644003"/>
          </a:xfrm>
          <a:prstGeom prst="rect">
            <a:avLst/>
          </a:prstGeom>
          <a:solidFill>
            <a:schemeClr val="bg1">
              <a:lumMod val="75000"/>
              <a:alpha val="20000"/>
            </a:schemeClr>
          </a:solidFill>
          <a:ln>
            <a:noFill/>
          </a:ln>
        </p:spPr>
        <p:txBody>
          <a:bodyPr/>
          <a:lstStyle/>
          <a:p>
            <a:endParaRPr lang="zh-CN" altLang="en-US">
              <a:solidFill>
                <a:prstClr val="black"/>
              </a:solidFill>
              <a:latin typeface="字魂59号-创粗黑" panose="00000500000000000000" pitchFamily="2" charset="-122"/>
              <a:ea typeface="字魂59号-创粗黑" panose="00000500000000000000" pitchFamily="2" charset="-122"/>
            </a:endParaRPr>
          </a:p>
        </p:txBody>
      </p:sp>
      <p:sp>
        <p:nvSpPr>
          <p:cNvPr id="30" name="Rectangle 23"/>
          <p:cNvSpPr>
            <a:spLocks noChangeArrowheads="1"/>
          </p:cNvSpPr>
          <p:nvPr/>
        </p:nvSpPr>
        <p:spPr bwMode="auto">
          <a:xfrm>
            <a:off x="8450035" y="1961270"/>
            <a:ext cx="2160905" cy="2644140"/>
          </a:xfrm>
          <a:prstGeom prst="rect">
            <a:avLst/>
          </a:prstGeom>
          <a:solidFill>
            <a:schemeClr val="bg1">
              <a:lumMod val="75000"/>
              <a:alpha val="20000"/>
            </a:schemeClr>
          </a:solidFill>
          <a:ln>
            <a:noFill/>
          </a:ln>
        </p:spPr>
        <p:txBody>
          <a:bodyPr/>
          <a:lstStyle/>
          <a:p>
            <a:endParaRPr lang="zh-CN" altLang="en-US">
              <a:solidFill>
                <a:prstClr val="black"/>
              </a:solidFill>
              <a:latin typeface="字魂59号-创粗黑" panose="00000500000000000000" pitchFamily="2" charset="-122"/>
              <a:ea typeface="字魂59号-创粗黑" panose="00000500000000000000" pitchFamily="2" charset="-122"/>
            </a:endParaRPr>
          </a:p>
        </p:txBody>
      </p:sp>
      <p:sp>
        <p:nvSpPr>
          <p:cNvPr id="31" name="Rectangle 24"/>
          <p:cNvSpPr>
            <a:spLocks noChangeArrowheads="1"/>
          </p:cNvSpPr>
          <p:nvPr/>
        </p:nvSpPr>
        <p:spPr bwMode="auto">
          <a:xfrm>
            <a:off x="6096000" y="1961531"/>
            <a:ext cx="2353719" cy="2643876"/>
          </a:xfrm>
          <a:prstGeom prst="rect">
            <a:avLst/>
          </a:prstGeom>
          <a:solidFill>
            <a:srgbClr val="60A8AF"/>
          </a:solidFill>
          <a:ln>
            <a:noFill/>
          </a:ln>
        </p:spPr>
        <p:txBody>
          <a:bodyPr/>
          <a:lstStyle/>
          <a:p>
            <a:endParaRPr lang="zh-CN" altLang="en-US">
              <a:solidFill>
                <a:prstClr val="black"/>
              </a:solidFill>
              <a:latin typeface="字魂59号-创粗黑" panose="00000500000000000000" pitchFamily="2" charset="-122"/>
              <a:ea typeface="字魂59号-创粗黑" panose="00000500000000000000" pitchFamily="2" charset="-122"/>
            </a:endParaRPr>
          </a:p>
        </p:txBody>
      </p:sp>
      <p:sp>
        <p:nvSpPr>
          <p:cNvPr id="34" name="Text Box 15"/>
          <p:cNvSpPr txBox="1">
            <a:spLocks noChangeArrowheads="1"/>
          </p:cNvSpPr>
          <p:nvPr/>
        </p:nvSpPr>
        <p:spPr bwMode="auto">
          <a:xfrm>
            <a:off x="924470" y="2076653"/>
            <a:ext cx="131318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a:solidFill>
                  <a:schemeClr val="bg1">
                    <a:lumMod val="50000"/>
                  </a:schemeClr>
                </a:solidFill>
                <a:latin typeface="字魂59号-创粗黑" panose="00000500000000000000" pitchFamily="2" charset="-122"/>
                <a:ea typeface="字魂59号-创粗黑" panose="00000500000000000000" pitchFamily="2" charset="-122"/>
                <a:cs typeface="Arial" panose="020B0604020202020204" pitchFamily="34" charset="0"/>
              </a:rPr>
              <a:t>“</a:t>
            </a:r>
            <a:endParaRPr lang="zh-CN" altLang="zh-CN" sz="8800" dirty="0">
              <a:solidFill>
                <a:schemeClr val="bg1">
                  <a:lumMod val="50000"/>
                </a:schemeClr>
              </a:solidFill>
              <a:latin typeface="字魂59号-创粗黑" panose="00000500000000000000" pitchFamily="2" charset="-122"/>
              <a:ea typeface="字魂59号-创粗黑" panose="00000500000000000000" pitchFamily="2" charset="-122"/>
              <a:cs typeface="Arial" panose="020B0604020202020204" pitchFamily="34" charset="0"/>
            </a:endParaRPr>
          </a:p>
        </p:txBody>
      </p:sp>
      <p:grpSp>
        <p:nvGrpSpPr>
          <p:cNvPr id="36" name="组合 35"/>
          <p:cNvGrpSpPr/>
          <p:nvPr/>
        </p:nvGrpSpPr>
        <p:grpSpPr>
          <a:xfrm>
            <a:off x="6974201" y="2289565"/>
            <a:ext cx="694690" cy="694690"/>
            <a:chOff x="11203" y="3663"/>
            <a:chExt cx="1094" cy="1094"/>
          </a:xfrm>
        </p:grpSpPr>
        <p:sp>
          <p:nvSpPr>
            <p:cNvPr id="37" name="Oval 32"/>
            <p:cNvSpPr>
              <a:spLocks noChangeArrowheads="1"/>
            </p:cNvSpPr>
            <p:nvPr/>
          </p:nvSpPr>
          <p:spPr bwMode="auto">
            <a:xfrm>
              <a:off x="11203" y="3663"/>
              <a:ext cx="1095" cy="1095"/>
            </a:xfrm>
            <a:prstGeom prst="ellipse">
              <a:avLst/>
            </a:prstGeom>
            <a:noFill/>
            <a:ln w="6350" cmpd="sng">
              <a:solidFill>
                <a:srgbClr val="F8F8F8"/>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字魂59号-创粗黑" panose="00000500000000000000" pitchFamily="2" charset="-122"/>
                <a:ea typeface="字魂59号-创粗黑" panose="00000500000000000000" pitchFamily="2" charset="-122"/>
              </a:endParaRPr>
            </a:p>
          </p:txBody>
        </p:sp>
        <p:sp>
          <p:nvSpPr>
            <p:cNvPr id="38" name="Freeform 109"/>
            <p:cNvSpPr>
              <a:spLocks noChangeArrowheads="1"/>
            </p:cNvSpPr>
            <p:nvPr/>
          </p:nvSpPr>
          <p:spPr bwMode="auto">
            <a:xfrm>
              <a:off x="11432" y="3892"/>
              <a:ext cx="636" cy="636"/>
            </a:xfrm>
            <a:custGeom>
              <a:avLst/>
              <a:gdLst>
                <a:gd name="T0" fmla="*/ 324 w 634"/>
                <a:gd name="T1" fmla="*/ 0 h 634"/>
                <a:gd name="T2" fmla="*/ 324 w 634"/>
                <a:gd name="T3" fmla="*/ 633 h 634"/>
                <a:gd name="T4" fmla="*/ 324 w 634"/>
                <a:gd name="T5" fmla="*/ 0 h 634"/>
                <a:gd name="T6" fmla="*/ 545 w 634"/>
                <a:gd name="T7" fmla="*/ 162 h 634"/>
                <a:gd name="T8" fmla="*/ 442 w 634"/>
                <a:gd name="T9" fmla="*/ 294 h 634"/>
                <a:gd name="T10" fmla="*/ 545 w 634"/>
                <a:gd name="T11" fmla="*/ 162 h 634"/>
                <a:gd name="T12" fmla="*/ 516 w 634"/>
                <a:gd name="T13" fmla="*/ 133 h 634"/>
                <a:gd name="T14" fmla="*/ 383 w 634"/>
                <a:gd name="T15" fmla="*/ 59 h 634"/>
                <a:gd name="T16" fmla="*/ 236 w 634"/>
                <a:gd name="T17" fmla="*/ 294 h 634"/>
                <a:gd name="T18" fmla="*/ 251 w 634"/>
                <a:gd name="T19" fmla="*/ 192 h 634"/>
                <a:gd name="T20" fmla="*/ 383 w 634"/>
                <a:gd name="T21" fmla="*/ 192 h 634"/>
                <a:gd name="T22" fmla="*/ 236 w 634"/>
                <a:gd name="T23" fmla="*/ 294 h 634"/>
                <a:gd name="T24" fmla="*/ 398 w 634"/>
                <a:gd name="T25" fmla="*/ 339 h 634"/>
                <a:gd name="T26" fmla="*/ 324 w 634"/>
                <a:gd name="T27" fmla="*/ 442 h 634"/>
                <a:gd name="T28" fmla="*/ 236 w 634"/>
                <a:gd name="T29" fmla="*/ 339 h 634"/>
                <a:gd name="T30" fmla="*/ 295 w 634"/>
                <a:gd name="T31" fmla="*/ 44 h 634"/>
                <a:gd name="T32" fmla="*/ 324 w 634"/>
                <a:gd name="T33" fmla="*/ 44 h 634"/>
                <a:gd name="T34" fmla="*/ 383 w 634"/>
                <a:gd name="T35" fmla="*/ 162 h 634"/>
                <a:gd name="T36" fmla="*/ 265 w 634"/>
                <a:gd name="T37" fmla="*/ 162 h 634"/>
                <a:gd name="T38" fmla="*/ 251 w 634"/>
                <a:gd name="T39" fmla="*/ 59 h 634"/>
                <a:gd name="T40" fmla="*/ 221 w 634"/>
                <a:gd name="T41" fmla="*/ 147 h 634"/>
                <a:gd name="T42" fmla="*/ 251 w 634"/>
                <a:gd name="T43" fmla="*/ 59 h 634"/>
                <a:gd name="T44" fmla="*/ 89 w 634"/>
                <a:gd name="T45" fmla="*/ 162 h 634"/>
                <a:gd name="T46" fmla="*/ 207 w 634"/>
                <a:gd name="T47" fmla="*/ 294 h 634"/>
                <a:gd name="T48" fmla="*/ 89 w 634"/>
                <a:gd name="T49" fmla="*/ 162 h 634"/>
                <a:gd name="T50" fmla="*/ 89 w 634"/>
                <a:gd name="T51" fmla="*/ 471 h 634"/>
                <a:gd name="T52" fmla="*/ 207 w 634"/>
                <a:gd name="T53" fmla="*/ 339 h 634"/>
                <a:gd name="T54" fmla="*/ 89 w 634"/>
                <a:gd name="T55" fmla="*/ 471 h 634"/>
                <a:gd name="T56" fmla="*/ 118 w 634"/>
                <a:gd name="T57" fmla="*/ 501 h 634"/>
                <a:gd name="T58" fmla="*/ 251 w 634"/>
                <a:gd name="T59" fmla="*/ 589 h 634"/>
                <a:gd name="T60" fmla="*/ 339 w 634"/>
                <a:gd name="T61" fmla="*/ 589 h 634"/>
                <a:gd name="T62" fmla="*/ 324 w 634"/>
                <a:gd name="T63" fmla="*/ 589 h 634"/>
                <a:gd name="T64" fmla="*/ 265 w 634"/>
                <a:gd name="T65" fmla="*/ 471 h 634"/>
                <a:gd name="T66" fmla="*/ 383 w 634"/>
                <a:gd name="T67" fmla="*/ 471 h 634"/>
                <a:gd name="T68" fmla="*/ 383 w 634"/>
                <a:gd name="T69" fmla="*/ 589 h 634"/>
                <a:gd name="T70" fmla="*/ 412 w 634"/>
                <a:gd name="T71" fmla="*/ 486 h 634"/>
                <a:gd name="T72" fmla="*/ 383 w 634"/>
                <a:gd name="T73" fmla="*/ 589 h 634"/>
                <a:gd name="T74" fmla="*/ 545 w 634"/>
                <a:gd name="T75" fmla="*/ 471 h 634"/>
                <a:gd name="T76" fmla="*/ 442 w 634"/>
                <a:gd name="T77" fmla="*/ 339 h 634"/>
                <a:gd name="T78" fmla="*/ 545 w 634"/>
                <a:gd name="T79"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wrap="none" anchor="ctr"/>
            <a:lstStyle/>
            <a:p>
              <a:pPr>
                <a:defRPr/>
              </a:pPr>
              <a:endParaRPr lang="en-US" dirty="0">
                <a:latin typeface="字魂59号-创粗黑" panose="00000500000000000000" pitchFamily="2" charset="-122"/>
                <a:ea typeface="字魂59号-创粗黑" panose="00000500000000000000" pitchFamily="2" charset="-122"/>
              </a:endParaRPr>
            </a:p>
          </p:txBody>
        </p:sp>
      </p:grpSp>
      <p:sp>
        <p:nvSpPr>
          <p:cNvPr id="39" name="Text Box 15"/>
          <p:cNvSpPr txBox="1">
            <a:spLocks noChangeArrowheads="1"/>
          </p:cNvSpPr>
          <p:nvPr/>
        </p:nvSpPr>
        <p:spPr bwMode="auto">
          <a:xfrm>
            <a:off x="9772319" y="2115565"/>
            <a:ext cx="131318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a:solidFill>
                  <a:schemeClr val="bg1">
                    <a:lumMod val="50000"/>
                  </a:schemeClr>
                </a:solidFill>
                <a:latin typeface="字魂59号-创粗黑" panose="00000500000000000000" pitchFamily="2" charset="-122"/>
                <a:ea typeface="字魂59号-创粗黑" panose="00000500000000000000" pitchFamily="2" charset="-122"/>
                <a:cs typeface="Arial" panose="020B0604020202020204" pitchFamily="34" charset="0"/>
              </a:rPr>
              <a:t>”</a:t>
            </a:r>
            <a:endParaRPr lang="zh-CN" altLang="zh-CN" sz="8800" dirty="0">
              <a:solidFill>
                <a:schemeClr val="bg1">
                  <a:lumMod val="50000"/>
                </a:schemeClr>
              </a:solidFill>
              <a:latin typeface="字魂59号-创粗黑" panose="00000500000000000000" pitchFamily="2" charset="-122"/>
              <a:ea typeface="字魂59号-创粗黑" panose="00000500000000000000" pitchFamily="2" charset="-122"/>
              <a:cs typeface="Arial" panose="020B0604020202020204" pitchFamily="34" charset="0"/>
            </a:endParaRPr>
          </a:p>
        </p:txBody>
      </p:sp>
      <p:pic>
        <p:nvPicPr>
          <p:cNvPr id="41" name="图片 40"/>
          <p:cNvPicPr>
            <a:picLocks noChangeAspect="1"/>
          </p:cNvPicPr>
          <p:nvPr/>
        </p:nvPicPr>
        <p:blipFill rotWithShape="1">
          <a:blip r:embed="rId5" cstate="print">
            <a:extLst>
              <a:ext uri="{28A0092B-C50C-407E-A947-70E740481C1C}">
                <a14:useLocalDpi xmlns:a14="http://schemas.microsoft.com/office/drawing/2010/main" val="0"/>
              </a:ext>
            </a:extLst>
          </a:blip>
          <a:srcRect r="35055"/>
          <a:stretch>
            <a:fillRect/>
          </a:stretch>
        </p:blipFill>
        <p:spPr>
          <a:xfrm>
            <a:off x="3777326" y="1973315"/>
            <a:ext cx="2318674" cy="2632091"/>
          </a:xfrm>
          <a:prstGeom prst="rect">
            <a:avLst/>
          </a:prstGeom>
        </p:spPr>
      </p:pic>
      <p:sp>
        <p:nvSpPr>
          <p:cNvPr id="42" name="TextBox 54"/>
          <p:cNvSpPr txBox="1"/>
          <p:nvPr/>
        </p:nvSpPr>
        <p:spPr>
          <a:xfrm>
            <a:off x="6716252" y="3127607"/>
            <a:ext cx="1210589" cy="400110"/>
          </a:xfrm>
          <a:prstGeom prst="rect">
            <a:avLst/>
          </a:prstGeom>
          <a:noFill/>
        </p:spPr>
        <p:txBody>
          <a:bodyPr wrap="none" rtlCol="0">
            <a:spAutoFit/>
          </a:bodyPr>
          <a:lstStyle/>
          <a:p>
            <a:pPr algn="ctr" defTabSz="1219200"/>
            <a:r>
              <a:rPr lang="zh-CN" altLang="en-US" sz="2000" b="1" dirty="0">
                <a:solidFill>
                  <a:schemeClr val="bg1"/>
                </a:solidFill>
                <a:latin typeface="等线" panose="02010600030101010101" charset="-122"/>
              </a:rPr>
              <a:t>标题文本</a:t>
            </a:r>
            <a:endParaRPr lang="en-US" altLang="zh-CN" sz="2000" b="1" dirty="0">
              <a:solidFill>
                <a:schemeClr val="bg1"/>
              </a:solidFill>
              <a:latin typeface="等线" panose="02010600030101010101" charset="-122"/>
            </a:endParaRPr>
          </a:p>
        </p:txBody>
      </p:sp>
      <p:sp>
        <p:nvSpPr>
          <p:cNvPr id="43" name="Rectangle 60"/>
          <p:cNvSpPr/>
          <p:nvPr/>
        </p:nvSpPr>
        <p:spPr>
          <a:xfrm>
            <a:off x="6184295" y="3481951"/>
            <a:ext cx="2274503" cy="895181"/>
          </a:xfrm>
          <a:prstGeom prst="rect">
            <a:avLst/>
          </a:prstGeom>
        </p:spPr>
        <p:txBody>
          <a:bodyPr wrap="square">
            <a:spAutoFit/>
          </a:bodyPr>
          <a:lstStyle/>
          <a:p>
            <a:pPr algn="ctr">
              <a:lnSpc>
                <a:spcPct val="150000"/>
              </a:lnSpc>
            </a:pPr>
            <a:r>
              <a:rPr lang="zh-CN" altLang="en-US" sz="1200" dirty="0">
                <a:solidFill>
                  <a:schemeClr val="bg1"/>
                </a:solidFill>
                <a:latin typeface="+mn-ea"/>
              </a:rPr>
              <a:t>这里可以添加主要内容这里可以添加主要内容这里可以添加主要内容</a:t>
            </a:r>
            <a:endParaRPr lang="en-US" altLang="zh-CN" sz="1200" dirty="0">
              <a:solidFill>
                <a:schemeClr val="bg1"/>
              </a:solidFill>
              <a:latin typeface="+mn-ea"/>
            </a:endParaRPr>
          </a:p>
        </p:txBody>
      </p:sp>
      <p:sp>
        <p:nvSpPr>
          <p:cNvPr id="44" name="Rectangle 60"/>
          <p:cNvSpPr/>
          <p:nvPr/>
        </p:nvSpPr>
        <p:spPr>
          <a:xfrm>
            <a:off x="8602440" y="2981409"/>
            <a:ext cx="1934397" cy="89518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sp>
        <p:nvSpPr>
          <p:cNvPr id="45" name="Rectangle 60"/>
          <p:cNvSpPr/>
          <p:nvPr/>
        </p:nvSpPr>
        <p:spPr>
          <a:xfrm>
            <a:off x="1675779" y="2981409"/>
            <a:ext cx="1934397" cy="89518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sp>
        <p:nvSpPr>
          <p:cNvPr id="2" name="箭头: 右 1"/>
          <p:cNvSpPr/>
          <p:nvPr/>
        </p:nvSpPr>
        <p:spPr>
          <a:xfrm>
            <a:off x="1345655" y="5387102"/>
            <a:ext cx="9265285" cy="38438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箭头: 右 45"/>
          <p:cNvSpPr/>
          <p:nvPr/>
        </p:nvSpPr>
        <p:spPr>
          <a:xfrm>
            <a:off x="4822521" y="5883932"/>
            <a:ext cx="4913628" cy="38438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箭头: 右 46"/>
          <p:cNvSpPr/>
          <p:nvPr/>
        </p:nvSpPr>
        <p:spPr>
          <a:xfrm>
            <a:off x="2073049" y="4804064"/>
            <a:ext cx="4121601" cy="38438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par>
                                    <p:cTn id="30" presetID="14" presetClass="entr" presetSubtype="1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randombar(horizontal)">
                                          <p:cBhvr>
                                            <p:cTn id="38" dur="500"/>
                                            <p:tgtEl>
                                              <p:spTgt spid="30"/>
                                            </p:tgtEl>
                                          </p:cBhvr>
                                        </p:animEffect>
                                      </p:childTnLst>
                                    </p:cTn>
                                  </p:par>
                                </p:childTnLst>
                              </p:cTn>
                            </p:par>
                            <p:par>
                              <p:cTn id="39" fill="hold">
                                <p:stCondLst>
                                  <p:cond delay="1500"/>
                                </p:stCondLst>
                                <p:childTnLst>
                                  <p:par>
                                    <p:cTn id="40" presetID="2" presetClass="entr" presetSubtype="9" fill="hold" grpId="0" nodeType="afterEffect" p14:presetBounceEnd="74000">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14:bounceEnd="74000">
                                          <p:cBhvr additive="base">
                                            <p:cTn id="42" dur="1250" fill="hold"/>
                                            <p:tgtEl>
                                              <p:spTgt spid="34"/>
                                            </p:tgtEl>
                                            <p:attrNameLst>
                                              <p:attrName>ppt_x</p:attrName>
                                            </p:attrNameLst>
                                          </p:cBhvr>
                                          <p:tavLst>
                                            <p:tav tm="0">
                                              <p:val>
                                                <p:strVal val="0-#ppt_w/2"/>
                                              </p:val>
                                            </p:tav>
                                            <p:tav tm="100000">
                                              <p:val>
                                                <p:strVal val="#ppt_x"/>
                                              </p:val>
                                            </p:tav>
                                          </p:tavLst>
                                        </p:anim>
                                        <p:anim calcmode="lin" valueType="num" p14:bounceEnd="74000">
                                          <p:cBhvr additive="base">
                                            <p:cTn id="43" dur="1250" fill="hold"/>
                                            <p:tgtEl>
                                              <p:spTgt spid="34"/>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14:presetBounceEnd="74000">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14:bounceEnd="74000">
                                          <p:cBhvr additive="base">
                                            <p:cTn id="46" dur="1250" fill="hold"/>
                                            <p:tgtEl>
                                              <p:spTgt spid="39"/>
                                            </p:tgtEl>
                                            <p:attrNameLst>
                                              <p:attrName>ppt_x</p:attrName>
                                            </p:attrNameLst>
                                          </p:cBhvr>
                                          <p:tavLst>
                                            <p:tav tm="0">
                                              <p:val>
                                                <p:strVal val="1+#ppt_w/2"/>
                                              </p:val>
                                            </p:tav>
                                            <p:tav tm="100000">
                                              <p:val>
                                                <p:strVal val="#ppt_x"/>
                                              </p:val>
                                            </p:tav>
                                          </p:tavLst>
                                        </p:anim>
                                        <p:anim calcmode="lin" valueType="num" p14:bounceEnd="74000">
                                          <p:cBhvr additive="base">
                                            <p:cTn id="47" dur="1250" fill="hold"/>
                                            <p:tgtEl>
                                              <p:spTgt spid="39"/>
                                            </p:tgtEl>
                                            <p:attrNameLst>
                                              <p:attrName>ppt_y</p:attrName>
                                            </p:attrNameLst>
                                          </p:cBhvr>
                                          <p:tavLst>
                                            <p:tav tm="0">
                                              <p:val>
                                                <p:strVal val="0-#ppt_h/2"/>
                                              </p:val>
                                            </p:tav>
                                            <p:tav tm="100000">
                                              <p:val>
                                                <p:strVal val="#ppt_y"/>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10"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500"/>
                                            <p:tgtEl>
                                              <p:spTgt spid="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left)">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animBg="1"/>
          <p:bldP spid="30" grpId="0" animBg="1"/>
          <p:bldP spid="31" grpId="0" animBg="1"/>
          <p:bldP spid="34" grpId="0"/>
          <p:bldP spid="39" grpId="0"/>
          <p:bldP spid="42" grpId="0"/>
          <p:bldP spid="43" grpId="0"/>
          <p:bldP spid="44" grpId="0"/>
          <p:bldP spid="45" grpId="0"/>
          <p:bldP spid="2" grpId="0" animBg="1"/>
          <p:bldP spid="46"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par>
                                    <p:cTn id="30" presetID="14" presetClass="entr" presetSubtype="1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randombar(horizontal)">
                                          <p:cBhvr>
                                            <p:cTn id="38" dur="500"/>
                                            <p:tgtEl>
                                              <p:spTgt spid="30"/>
                                            </p:tgtEl>
                                          </p:cBhvr>
                                        </p:animEffect>
                                      </p:childTnLst>
                                    </p:cTn>
                                  </p:par>
                                </p:childTnLst>
                              </p:cTn>
                            </p:par>
                            <p:par>
                              <p:cTn id="39" fill="hold">
                                <p:stCondLst>
                                  <p:cond delay="1500"/>
                                </p:stCondLst>
                                <p:childTnLst>
                                  <p:par>
                                    <p:cTn id="40" presetID="2" presetClass="entr" presetSubtype="9"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1250" fill="hold"/>
                                            <p:tgtEl>
                                              <p:spTgt spid="34"/>
                                            </p:tgtEl>
                                            <p:attrNameLst>
                                              <p:attrName>ppt_x</p:attrName>
                                            </p:attrNameLst>
                                          </p:cBhvr>
                                          <p:tavLst>
                                            <p:tav tm="0">
                                              <p:val>
                                                <p:strVal val="0-#ppt_w/2"/>
                                              </p:val>
                                            </p:tav>
                                            <p:tav tm="100000">
                                              <p:val>
                                                <p:strVal val="#ppt_x"/>
                                              </p:val>
                                            </p:tav>
                                          </p:tavLst>
                                        </p:anim>
                                        <p:anim calcmode="lin" valueType="num">
                                          <p:cBhvr additive="base">
                                            <p:cTn id="43" dur="1250" fill="hold"/>
                                            <p:tgtEl>
                                              <p:spTgt spid="34"/>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1250" fill="hold"/>
                                            <p:tgtEl>
                                              <p:spTgt spid="39"/>
                                            </p:tgtEl>
                                            <p:attrNameLst>
                                              <p:attrName>ppt_x</p:attrName>
                                            </p:attrNameLst>
                                          </p:cBhvr>
                                          <p:tavLst>
                                            <p:tav tm="0">
                                              <p:val>
                                                <p:strVal val="1+#ppt_w/2"/>
                                              </p:val>
                                            </p:tav>
                                            <p:tav tm="100000">
                                              <p:val>
                                                <p:strVal val="#ppt_x"/>
                                              </p:val>
                                            </p:tav>
                                          </p:tavLst>
                                        </p:anim>
                                        <p:anim calcmode="lin" valueType="num">
                                          <p:cBhvr additive="base">
                                            <p:cTn id="47" dur="1250" fill="hold"/>
                                            <p:tgtEl>
                                              <p:spTgt spid="39"/>
                                            </p:tgtEl>
                                            <p:attrNameLst>
                                              <p:attrName>ppt_y</p:attrName>
                                            </p:attrNameLst>
                                          </p:cBhvr>
                                          <p:tavLst>
                                            <p:tav tm="0">
                                              <p:val>
                                                <p:strVal val="0-#ppt_h/2"/>
                                              </p:val>
                                            </p:tav>
                                            <p:tav tm="100000">
                                              <p:val>
                                                <p:strVal val="#ppt_y"/>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10"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500"/>
                                            <p:tgtEl>
                                              <p:spTgt spid="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left)">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animBg="1"/>
          <p:bldP spid="30" grpId="0" animBg="1"/>
          <p:bldP spid="31" grpId="0" animBg="1"/>
          <p:bldP spid="34" grpId="0"/>
          <p:bldP spid="39" grpId="0"/>
          <p:bldP spid="42" grpId="0"/>
          <p:bldP spid="43" grpId="0"/>
          <p:bldP spid="44" grpId="0"/>
          <p:bldP spid="45" grpId="0"/>
          <p:bldP spid="2" grpId="0" animBg="1"/>
          <p:bldP spid="46" grpId="0" animBg="1"/>
          <p:bldP spid="4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12695" t="13963" r="15432" b="9410"/>
          <a:stretch>
            <a:fillRect/>
          </a:stretch>
        </p:blipFill>
        <p:spPr>
          <a:xfrm rot="5400000">
            <a:off x="2515440" y="-2202731"/>
            <a:ext cx="7034120" cy="11163542"/>
          </a:xfrm>
          <a:prstGeom prst="rect">
            <a:avLst/>
          </a:prstGeom>
          <a:effectLst>
            <a:outerShdw blurRad="152400" dist="76200" dir="5400000" algn="t" rotWithShape="0">
              <a:prstClr val="black">
                <a:alpha val="40000"/>
              </a:prstClr>
            </a:outerShdw>
          </a:effectLst>
        </p:spPr>
      </p:pic>
      <p:pic>
        <p:nvPicPr>
          <p:cNvPr id="6" name="图片 5"/>
          <p:cNvPicPr>
            <a:picLocks noChangeAspect="1"/>
          </p:cNvPicPr>
          <p:nvPr/>
        </p:nvPicPr>
        <p:blipFill rotWithShape="1">
          <a:blip r:embed="rId4"/>
          <a:srcRect r="50000"/>
          <a:stretch>
            <a:fillRect/>
          </a:stretch>
        </p:blipFill>
        <p:spPr>
          <a:xfrm>
            <a:off x="848716" y="1264956"/>
            <a:ext cx="4749800" cy="2802443"/>
          </a:xfrm>
          <a:prstGeom prst="rect">
            <a:avLst/>
          </a:prstGeom>
        </p:spPr>
      </p:pic>
      <p:grpSp>
        <p:nvGrpSpPr>
          <p:cNvPr id="9" name="组合 8"/>
          <p:cNvGrpSpPr/>
          <p:nvPr/>
        </p:nvGrpSpPr>
        <p:grpSpPr>
          <a:xfrm>
            <a:off x="4926015" y="4986601"/>
            <a:ext cx="2339970" cy="482600"/>
            <a:chOff x="4926015" y="5410200"/>
            <a:chExt cx="2339970" cy="482600"/>
          </a:xfrm>
        </p:grpSpPr>
        <p:sp>
          <p:nvSpPr>
            <p:cNvPr id="8" name="矩形 7"/>
            <p:cNvSpPr/>
            <p:nvPr/>
          </p:nvSpPr>
          <p:spPr>
            <a:xfrm>
              <a:off x="4926015" y="5410200"/>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17" name="矩形 16"/>
            <p:cNvSpPr/>
            <p:nvPr/>
          </p:nvSpPr>
          <p:spPr>
            <a:xfrm>
              <a:off x="6096000" y="5410200"/>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18" name="矩形 17"/>
          <p:cNvSpPr/>
          <p:nvPr/>
        </p:nvSpPr>
        <p:spPr>
          <a:xfrm>
            <a:off x="5426589" y="5046491"/>
            <a:ext cx="1338829" cy="369332"/>
          </a:xfrm>
          <a:prstGeom prst="rect">
            <a:avLst/>
          </a:prstGeom>
        </p:spPr>
        <p:txBody>
          <a:bodyPr wrap="none">
            <a:spAutoFit/>
          </a:bodyPr>
          <a:lstStyle/>
          <a:p>
            <a:pPr algn="ctr"/>
            <a:r>
              <a:rPr lang="en-US" altLang="zh-CN" dirty="0">
                <a:solidFill>
                  <a:schemeClr val="bg1"/>
                </a:solidFill>
                <a:latin typeface="方正雅士黑 简" panose="02000500000000000000" pitchFamily="2" charset="-122"/>
                <a:ea typeface="方正雅士黑 简" panose="02000500000000000000" pitchFamily="2" charset="-122"/>
              </a:rPr>
              <a:t>2020-01-01</a:t>
            </a:r>
            <a:endParaRPr lang="zh-CN" altLang="en-US" dirty="0">
              <a:solidFill>
                <a:schemeClr val="bg1"/>
              </a:solidFill>
              <a:latin typeface="方正雅士黑 简" panose="02000500000000000000" pitchFamily="2" charset="-122"/>
              <a:ea typeface="方正雅士黑 简" panose="02000500000000000000" pitchFamily="2" charset="-122"/>
            </a:endParaRPr>
          </a:p>
        </p:txBody>
      </p:sp>
      <p:pic>
        <p:nvPicPr>
          <p:cNvPr id="14" name="图片 13"/>
          <p:cNvPicPr>
            <a:picLocks noChangeAspect="1"/>
          </p:cNvPicPr>
          <p:nvPr/>
        </p:nvPicPr>
        <p:blipFill rotWithShape="1">
          <a:blip r:embed="rId4"/>
          <a:srcRect r="50000"/>
          <a:stretch>
            <a:fillRect/>
          </a:stretch>
        </p:blipFill>
        <p:spPr>
          <a:xfrm flipH="1">
            <a:off x="6500150" y="1264956"/>
            <a:ext cx="4749800" cy="2802443"/>
          </a:xfrm>
          <a:prstGeom prst="rect">
            <a:avLst/>
          </a:prstGeom>
        </p:spPr>
      </p:pic>
      <p:sp>
        <p:nvSpPr>
          <p:cNvPr id="10" name="文本框 9"/>
          <p:cNvSpPr txBox="1"/>
          <p:nvPr/>
        </p:nvSpPr>
        <p:spPr>
          <a:xfrm>
            <a:off x="2529824" y="2138124"/>
            <a:ext cx="1448972" cy="2400657"/>
          </a:xfrm>
          <a:prstGeom prst="rect">
            <a:avLst/>
          </a:prstGeom>
          <a:noFill/>
        </p:spPr>
        <p:txBody>
          <a:bodyPr wrap="square" rtlCol="0">
            <a:spAutoFit/>
          </a:bodyPr>
          <a:lstStyle/>
          <a:p>
            <a:pPr algn="ctr"/>
            <a:r>
              <a:rPr lang="zh-CN" altLang="en-US" sz="15000" dirty="0">
                <a:blipFill>
                  <a:blip r:embed="rId5"/>
                  <a:stretch>
                    <a:fillRect/>
                  </a:stretch>
                </a:blipFill>
                <a:latin typeface="思源黑体 CN Bold" panose="020B0800000000000000" pitchFamily="34" charset="-122"/>
                <a:ea typeface="思源黑体 CN Bold" panose="020B0800000000000000" pitchFamily="34" charset="-122"/>
              </a:rPr>
              <a:t>感</a:t>
            </a:r>
          </a:p>
        </p:txBody>
      </p:sp>
      <p:sp>
        <p:nvSpPr>
          <p:cNvPr id="19" name="文本框 18"/>
          <p:cNvSpPr txBox="1"/>
          <p:nvPr/>
        </p:nvSpPr>
        <p:spPr>
          <a:xfrm>
            <a:off x="4383333" y="2138124"/>
            <a:ext cx="1448972" cy="2400657"/>
          </a:xfrm>
          <a:prstGeom prst="rect">
            <a:avLst/>
          </a:prstGeom>
          <a:noFill/>
        </p:spPr>
        <p:txBody>
          <a:bodyPr wrap="square" rtlCol="0">
            <a:spAutoFit/>
          </a:bodyPr>
          <a:lstStyle/>
          <a:p>
            <a:pPr algn="ctr"/>
            <a:r>
              <a:rPr lang="zh-CN" altLang="en-US" sz="15000" dirty="0">
                <a:blipFill>
                  <a:blip r:embed="rId6"/>
                  <a:stretch>
                    <a:fillRect/>
                  </a:stretch>
                </a:blipFill>
                <a:latin typeface="思源黑体 CN Bold" panose="020B0800000000000000" pitchFamily="34" charset="-122"/>
                <a:ea typeface="思源黑体 CN Bold" panose="020B0800000000000000" pitchFamily="34" charset="-122"/>
              </a:rPr>
              <a:t>谢</a:t>
            </a:r>
          </a:p>
        </p:txBody>
      </p:sp>
      <p:sp>
        <p:nvSpPr>
          <p:cNvPr id="20" name="文本框 19"/>
          <p:cNvSpPr txBox="1"/>
          <p:nvPr/>
        </p:nvSpPr>
        <p:spPr>
          <a:xfrm>
            <a:off x="6236842" y="2138124"/>
            <a:ext cx="1448972" cy="2400657"/>
          </a:xfrm>
          <a:prstGeom prst="rect">
            <a:avLst/>
          </a:prstGeom>
          <a:noFill/>
        </p:spPr>
        <p:txBody>
          <a:bodyPr wrap="square" rtlCol="0">
            <a:spAutoFit/>
          </a:bodyPr>
          <a:lstStyle/>
          <a:p>
            <a:pPr algn="ctr"/>
            <a:r>
              <a:rPr lang="zh-CN" altLang="en-US" sz="15000" dirty="0">
                <a:blipFill>
                  <a:blip r:embed="rId7"/>
                  <a:stretch>
                    <a:fillRect/>
                  </a:stretch>
                </a:blipFill>
                <a:latin typeface="思源黑体 CN Bold" panose="020B0800000000000000" pitchFamily="34" charset="-122"/>
                <a:ea typeface="思源黑体 CN Bold" panose="020B0800000000000000" pitchFamily="34" charset="-122"/>
              </a:rPr>
              <a:t>聆</a:t>
            </a:r>
          </a:p>
        </p:txBody>
      </p:sp>
      <p:sp>
        <p:nvSpPr>
          <p:cNvPr id="21" name="文本框 20"/>
          <p:cNvSpPr txBox="1"/>
          <p:nvPr/>
        </p:nvSpPr>
        <p:spPr>
          <a:xfrm>
            <a:off x="8090352" y="2138124"/>
            <a:ext cx="1448972" cy="2400657"/>
          </a:xfrm>
          <a:prstGeom prst="rect">
            <a:avLst/>
          </a:prstGeom>
          <a:noFill/>
        </p:spPr>
        <p:txBody>
          <a:bodyPr wrap="square" rtlCol="0">
            <a:spAutoFit/>
          </a:bodyPr>
          <a:lstStyle/>
          <a:p>
            <a:pPr algn="ctr"/>
            <a:r>
              <a:rPr lang="zh-CN" altLang="en-US" sz="15000" dirty="0">
                <a:blipFill>
                  <a:blip r:embed="rId8"/>
                  <a:stretch>
                    <a:fillRect/>
                  </a:stretch>
                </a:blipFill>
                <a:latin typeface="思源黑体 CN Bold" panose="020B0800000000000000" pitchFamily="34" charset="-122"/>
                <a:ea typeface="思源黑体 CN Bold" panose="020B0800000000000000" pitchFamily="34" charset="-122"/>
              </a:rPr>
              <a:t>听</a:t>
            </a:r>
          </a:p>
        </p:txBody>
      </p:sp>
      <p:sp>
        <p:nvSpPr>
          <p:cNvPr id="12" name="矩形 11"/>
          <p:cNvSpPr/>
          <p:nvPr/>
        </p:nvSpPr>
        <p:spPr>
          <a:xfrm>
            <a:off x="2798876" y="4192053"/>
            <a:ext cx="6594248" cy="646331"/>
          </a:xfrm>
          <a:prstGeom prst="rect">
            <a:avLst/>
          </a:prstGeom>
        </p:spPr>
        <p:txBody>
          <a:bodyPr wrap="square">
            <a:spAutoFit/>
          </a:bodyPr>
          <a:lstStyle/>
          <a:p>
            <a:pPr algn="ctr"/>
            <a:r>
              <a:rPr lang="zh-CN" altLang="en-US" sz="1200" dirty="0">
                <a:solidFill>
                  <a:schemeClr val="bg1">
                    <a:lumMod val="65000"/>
                  </a:schemeClr>
                </a:solidFill>
              </a:rPr>
              <a:t>Thank you for downloading the PPT works provided on the website. For the benefit of you,</a:t>
            </a:r>
            <a:endParaRPr lang="en-US" altLang="zh-CN" sz="1200" dirty="0">
              <a:solidFill>
                <a:schemeClr val="bg1">
                  <a:lumMod val="65000"/>
                </a:schemeClr>
              </a:solidFill>
            </a:endParaRPr>
          </a:p>
          <a:p>
            <a:pPr algn="ctr"/>
            <a:r>
              <a:rPr lang="zh-CN" altLang="en-US" sz="1200" dirty="0">
                <a:solidFill>
                  <a:schemeClr val="bg1">
                    <a:lumMod val="65000"/>
                  </a:schemeClr>
                </a:solidFill>
              </a:rPr>
              <a:t> the website and the original author, please do not copy,</a:t>
            </a:r>
            <a:endParaRPr lang="en-US" altLang="zh-CN" sz="1200" dirty="0">
              <a:solidFill>
                <a:schemeClr val="bg1">
                  <a:lumMod val="65000"/>
                </a:schemeClr>
              </a:solidFill>
            </a:endParaRPr>
          </a:p>
          <a:p>
            <a:pPr algn="ctr"/>
            <a:r>
              <a:rPr lang="zh-CN" altLang="en-US" sz="1200" dirty="0">
                <a:solidFill>
                  <a:schemeClr val="bg1">
                    <a:lumMod val="65000"/>
                  </a:schemeClr>
                </a:solidFill>
              </a:rPr>
              <a:t> spread or sell them, otherwise you will bear legal responsibility!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4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4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44000">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14:presetBounceEnd="44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44000">
                                          <p:cBhvr additive="base">
                                            <p:cTn id="11" dur="1500" fill="hold"/>
                                            <p:tgtEl>
                                              <p:spTgt spid="19"/>
                                            </p:tgtEl>
                                            <p:attrNameLst>
                                              <p:attrName>ppt_x</p:attrName>
                                            </p:attrNameLst>
                                          </p:cBhvr>
                                          <p:tavLst>
                                            <p:tav tm="0">
                                              <p:val>
                                                <p:strVal val="0-#ppt_w/2"/>
                                              </p:val>
                                            </p:tav>
                                            <p:tav tm="100000">
                                              <p:val>
                                                <p:strVal val="#ppt_x"/>
                                              </p:val>
                                            </p:tav>
                                          </p:tavLst>
                                        </p:anim>
                                        <p:anim calcmode="lin" valueType="num" p14:bounceEnd="44000">
                                          <p:cBhvr additive="base">
                                            <p:cTn id="12" dur="1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14:presetBounceEnd="44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44000">
                                          <p:cBhvr additive="base">
                                            <p:cTn id="15" dur="1500" fill="hold"/>
                                            <p:tgtEl>
                                              <p:spTgt spid="20"/>
                                            </p:tgtEl>
                                            <p:attrNameLst>
                                              <p:attrName>ppt_x</p:attrName>
                                            </p:attrNameLst>
                                          </p:cBhvr>
                                          <p:tavLst>
                                            <p:tav tm="0">
                                              <p:val>
                                                <p:strVal val="1+#ppt_w/2"/>
                                              </p:val>
                                            </p:tav>
                                            <p:tav tm="100000">
                                              <p:val>
                                                <p:strVal val="#ppt_x"/>
                                              </p:val>
                                            </p:tav>
                                          </p:tavLst>
                                        </p:anim>
                                        <p:anim calcmode="lin" valueType="num" p14:bounceEnd="44000">
                                          <p:cBhvr additive="base">
                                            <p:cTn id="16" dur="1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14:presetBounceEnd="44000">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14:bounceEnd="44000">
                                          <p:cBhvr additive="base">
                                            <p:cTn id="19" dur="1500" fill="hold"/>
                                            <p:tgtEl>
                                              <p:spTgt spid="21"/>
                                            </p:tgtEl>
                                            <p:attrNameLst>
                                              <p:attrName>ppt_x</p:attrName>
                                            </p:attrNameLst>
                                          </p:cBhvr>
                                          <p:tavLst>
                                            <p:tav tm="0">
                                              <p:val>
                                                <p:strVal val="1+#ppt_w/2"/>
                                              </p:val>
                                            </p:tav>
                                            <p:tav tm="100000">
                                              <p:val>
                                                <p:strVal val="#ppt_x"/>
                                              </p:val>
                                            </p:tav>
                                          </p:tavLst>
                                        </p:anim>
                                        <p:anim calcmode="lin" valueType="num" p14:bounceEnd="44000">
                                          <p:cBhvr additive="base">
                                            <p:cTn id="20" dur="1500" fill="hold"/>
                                            <p:tgtEl>
                                              <p:spTgt spid="21"/>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125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nodeType="withEffect">
                                      <p:stCondLst>
                                        <p:cond delay="125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outVertical)">
                                          <p:cBhvr>
                                            <p:cTn id="37" dur="500"/>
                                            <p:tgtEl>
                                              <p:spTgt spid="18"/>
                                            </p:tgtEl>
                                          </p:cBhvr>
                                        </p:animEffect>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9" grpId="0"/>
          <p:bldP spid="20" grpId="0"/>
          <p:bldP spid="2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500" fill="hold"/>
                                            <p:tgtEl>
                                              <p:spTgt spid="19"/>
                                            </p:tgtEl>
                                            <p:attrNameLst>
                                              <p:attrName>ppt_x</p:attrName>
                                            </p:attrNameLst>
                                          </p:cBhvr>
                                          <p:tavLst>
                                            <p:tav tm="0">
                                              <p:val>
                                                <p:strVal val="0-#ppt_w/2"/>
                                              </p:val>
                                            </p:tav>
                                            <p:tav tm="100000">
                                              <p:val>
                                                <p:strVal val="#ppt_x"/>
                                              </p:val>
                                            </p:tav>
                                          </p:tavLst>
                                        </p:anim>
                                        <p:anim calcmode="lin" valueType="num">
                                          <p:cBhvr additive="base">
                                            <p:cTn id="12" dur="1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500" fill="hold"/>
                                            <p:tgtEl>
                                              <p:spTgt spid="20"/>
                                            </p:tgtEl>
                                            <p:attrNameLst>
                                              <p:attrName>ppt_x</p:attrName>
                                            </p:attrNameLst>
                                          </p:cBhvr>
                                          <p:tavLst>
                                            <p:tav tm="0">
                                              <p:val>
                                                <p:strVal val="1+#ppt_w/2"/>
                                              </p:val>
                                            </p:tav>
                                            <p:tav tm="100000">
                                              <p:val>
                                                <p:strVal val="#ppt_x"/>
                                              </p:val>
                                            </p:tav>
                                          </p:tavLst>
                                        </p:anim>
                                        <p:anim calcmode="lin" valueType="num">
                                          <p:cBhvr additive="base">
                                            <p:cTn id="16" dur="1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500" fill="hold"/>
                                            <p:tgtEl>
                                              <p:spTgt spid="21"/>
                                            </p:tgtEl>
                                            <p:attrNameLst>
                                              <p:attrName>ppt_x</p:attrName>
                                            </p:attrNameLst>
                                          </p:cBhvr>
                                          <p:tavLst>
                                            <p:tav tm="0">
                                              <p:val>
                                                <p:strVal val="1+#ppt_w/2"/>
                                              </p:val>
                                            </p:tav>
                                            <p:tav tm="100000">
                                              <p:val>
                                                <p:strVal val="#ppt_x"/>
                                              </p:val>
                                            </p:tav>
                                          </p:tavLst>
                                        </p:anim>
                                        <p:anim calcmode="lin" valueType="num">
                                          <p:cBhvr additive="base">
                                            <p:cTn id="20" dur="1500" fill="hold"/>
                                            <p:tgtEl>
                                              <p:spTgt spid="21"/>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125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nodeType="withEffect">
                                      <p:stCondLst>
                                        <p:cond delay="125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outVertical)">
                                          <p:cBhvr>
                                            <p:cTn id="37" dur="500"/>
                                            <p:tgtEl>
                                              <p:spTgt spid="18"/>
                                            </p:tgtEl>
                                          </p:cBhvr>
                                        </p:animEffect>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9" grpId="0"/>
          <p:bldP spid="20" grpId="0"/>
          <p:bldP spid="21" grpId="0"/>
          <p:bldP spid="1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形 5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59107" y="4827095"/>
            <a:ext cx="1870413" cy="1956409"/>
          </a:xfrm>
          <a:prstGeom prst="rect">
            <a:avLst/>
          </a:prstGeom>
        </p:spPr>
      </p:pic>
      <p:pic>
        <p:nvPicPr>
          <p:cNvPr id="53" name="图形 5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1181" y="40578"/>
            <a:ext cx="2065140" cy="1630373"/>
          </a:xfrm>
          <a:prstGeom prst="rect">
            <a:avLst/>
          </a:prstGeom>
        </p:spPr>
      </p:pic>
      <p:pic>
        <p:nvPicPr>
          <p:cNvPr id="18" name="图片 17"/>
          <p:cNvPicPr>
            <a:picLocks noChangeAspect="1"/>
          </p:cNvPicPr>
          <p:nvPr/>
        </p:nvPicPr>
        <p:blipFill rotWithShape="1">
          <a:blip r:embed="rId7">
            <a:extLst>
              <a:ext uri="{28A0092B-C50C-407E-A947-70E740481C1C}">
                <a14:useLocalDpi xmlns:a14="http://schemas.microsoft.com/office/drawing/2010/main" val="0"/>
              </a:ext>
            </a:extLst>
          </a:blip>
          <a:srcRect l="12695" t="13963" r="15432" b="9410"/>
          <a:stretch>
            <a:fillRect/>
          </a:stretch>
        </p:blipFill>
        <p:spPr>
          <a:xfrm rot="5400000">
            <a:off x="2925434" y="-1362528"/>
            <a:ext cx="6195993" cy="9583056"/>
          </a:xfrm>
          <a:prstGeom prst="rect">
            <a:avLst/>
          </a:prstGeom>
          <a:effectLst>
            <a:outerShdw blurRad="152400" dist="76200" dir="5400000" algn="t" rotWithShape="0">
              <a:prstClr val="black">
                <a:alpha val="40000"/>
              </a:prstClr>
            </a:outerShdw>
          </a:effectLst>
        </p:spPr>
      </p:pic>
      <p:sp>
        <p:nvSpPr>
          <p:cNvPr id="14" name="文本框 13"/>
          <p:cNvSpPr txBox="1"/>
          <p:nvPr/>
        </p:nvSpPr>
        <p:spPr>
          <a:xfrm>
            <a:off x="1244600" y="3157664"/>
            <a:ext cx="9702800" cy="1569660"/>
          </a:xfrm>
          <a:prstGeom prst="rect">
            <a:avLst/>
          </a:prstGeom>
          <a:noFill/>
        </p:spPr>
        <p:txBody>
          <a:bodyPr wrap="square" rtlCol="0">
            <a:spAutoFit/>
          </a:bodyPr>
          <a:lstStyle/>
          <a:p>
            <a:pPr algn="ctr"/>
            <a:r>
              <a:rPr lang="zh-CN" altLang="en-US" sz="9600" b="1" spc="-150" dirty="0">
                <a:solidFill>
                  <a:schemeClr val="tx1">
                    <a:lumMod val="75000"/>
                    <a:lumOff val="25000"/>
                  </a:schemeClr>
                </a:solidFill>
                <a:latin typeface="方正手迹-小欢卡通体" panose="02000500000000000000" pitchFamily="2" charset="-122"/>
                <a:ea typeface="方正手迹-小欢卡通体" panose="02000500000000000000" pitchFamily="2" charset="-122"/>
              </a:rPr>
              <a:t>目标</a:t>
            </a:r>
            <a:r>
              <a:rPr lang="zh-CN" altLang="en-US" sz="9600" b="1" spc="-150" dirty="0">
                <a:solidFill>
                  <a:srgbClr val="60A8AF"/>
                </a:solidFill>
                <a:latin typeface="方正手迹-小欢卡通体" panose="02000500000000000000" pitchFamily="2" charset="-122"/>
                <a:ea typeface="方正手迹-小欢卡通体" panose="02000500000000000000" pitchFamily="2" charset="-122"/>
              </a:rPr>
              <a:t>完</a:t>
            </a:r>
            <a:r>
              <a:rPr lang="zh-CN" altLang="en-US" sz="9600" b="1" spc="-150" dirty="0">
                <a:solidFill>
                  <a:srgbClr val="FF626C"/>
                </a:solidFill>
                <a:latin typeface="方正手迹-小欢卡通体" panose="02000500000000000000" pitchFamily="2" charset="-122"/>
                <a:ea typeface="方正手迹-小欢卡通体" panose="02000500000000000000" pitchFamily="2" charset="-122"/>
              </a:rPr>
              <a:t>成</a:t>
            </a:r>
            <a:r>
              <a:rPr lang="zh-CN" altLang="en-US" sz="9600" b="1" spc="-150" dirty="0">
                <a:solidFill>
                  <a:srgbClr val="00456B"/>
                </a:solidFill>
                <a:latin typeface="方正手迹-小欢卡通体" panose="02000500000000000000" pitchFamily="2" charset="-122"/>
                <a:ea typeface="方正手迹-小欢卡通体" panose="02000500000000000000" pitchFamily="2" charset="-122"/>
              </a:rPr>
              <a:t>情</a:t>
            </a:r>
            <a:r>
              <a:rPr lang="zh-CN" altLang="en-US" sz="9600" b="1" spc="-150" dirty="0">
                <a:solidFill>
                  <a:srgbClr val="FFC73E"/>
                </a:solidFill>
                <a:latin typeface="方正手迹-小欢卡通体" panose="02000500000000000000" pitchFamily="2" charset="-122"/>
                <a:ea typeface="方正手迹-小欢卡通体" panose="02000500000000000000" pitchFamily="2" charset="-122"/>
              </a:rPr>
              <a:t>况</a:t>
            </a:r>
            <a:endParaRPr lang="zh-CN" altLang="en-US" sz="7200" b="1" spc="-150" dirty="0">
              <a:solidFill>
                <a:srgbClr val="FFC73E"/>
              </a:solidFill>
              <a:latin typeface="方正手迹-小欢卡通体" panose="02000500000000000000" pitchFamily="2" charset="-122"/>
              <a:ea typeface="方正手迹-小欢卡通体" panose="02000500000000000000" pitchFamily="2" charset="-122"/>
            </a:endParaRPr>
          </a:p>
        </p:txBody>
      </p:sp>
      <p:grpSp>
        <p:nvGrpSpPr>
          <p:cNvPr id="2" name="组合 1"/>
          <p:cNvGrpSpPr/>
          <p:nvPr/>
        </p:nvGrpSpPr>
        <p:grpSpPr>
          <a:xfrm>
            <a:off x="4926015" y="4766828"/>
            <a:ext cx="2339970" cy="482600"/>
            <a:chOff x="4926015" y="4766828"/>
            <a:chExt cx="2339970" cy="482600"/>
          </a:xfrm>
        </p:grpSpPr>
        <p:sp>
          <p:nvSpPr>
            <p:cNvPr id="15" name="矩形 14"/>
            <p:cNvSpPr/>
            <p:nvPr/>
          </p:nvSpPr>
          <p:spPr>
            <a:xfrm>
              <a:off x="4926015" y="4766828"/>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16" name="矩形 15"/>
            <p:cNvSpPr/>
            <p:nvPr/>
          </p:nvSpPr>
          <p:spPr>
            <a:xfrm>
              <a:off x="6096000" y="4766828"/>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17" name="矩形 16"/>
          <p:cNvSpPr/>
          <p:nvPr/>
        </p:nvSpPr>
        <p:spPr>
          <a:xfrm>
            <a:off x="5208579" y="4783176"/>
            <a:ext cx="1774846" cy="461665"/>
          </a:xfrm>
          <a:prstGeom prst="rect">
            <a:avLst/>
          </a:prstGeom>
        </p:spPr>
        <p:txBody>
          <a:bodyPr wrap="none">
            <a:spAutoFit/>
          </a:bodyPr>
          <a:lstStyle/>
          <a:p>
            <a:pPr algn="ctr"/>
            <a:r>
              <a:rPr lang="en-US" altLang="zh-CN" sz="2400" dirty="0">
                <a:solidFill>
                  <a:schemeClr val="bg1"/>
                </a:solidFill>
                <a:latin typeface="方正雅士黑 简" panose="02000500000000000000" pitchFamily="2" charset="-122"/>
                <a:ea typeface="方正雅士黑 简" panose="02000500000000000000" pitchFamily="2" charset="-122"/>
              </a:rPr>
              <a:t>PART   ONE</a:t>
            </a:r>
            <a:endParaRPr lang="zh-CN" altLang="en-US" sz="2400" dirty="0">
              <a:solidFill>
                <a:schemeClr val="bg1"/>
              </a:solidFill>
              <a:latin typeface="方正雅士黑 简" panose="02000500000000000000" pitchFamily="2" charset="-122"/>
              <a:ea typeface="方正雅士黑 简" panose="02000500000000000000" pitchFamily="2" charset="-122"/>
            </a:endParaRPr>
          </a:p>
        </p:txBody>
      </p:sp>
      <p:pic>
        <p:nvPicPr>
          <p:cNvPr id="25" name="图形 24"/>
          <p:cNvPicPr>
            <a:picLocks noChangeAspect="1"/>
          </p:cNvPicPr>
          <p:nvPr/>
        </p:nvPicPr>
        <p:blipFill>
          <a:blip r:embed="rId8">
            <a:extLst>
              <a:ext uri="{96DAC541-7B7A-43D3-8B79-37D633B846F1}">
                <asvg:svgBlip xmlns:asvg="http://schemas.microsoft.com/office/drawing/2016/SVG/main" r:embed="rId9"/>
              </a:ext>
            </a:extLst>
          </a:blip>
          <a:srcRect l="7384" t="2999" r="26979" b="5167"/>
          <a:stretch>
            <a:fillRect/>
          </a:stretch>
        </p:blipFill>
        <p:spPr>
          <a:xfrm>
            <a:off x="6220433" y="1715302"/>
            <a:ext cx="718794" cy="1275860"/>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p:spPr>
      </p:pic>
      <p:pic>
        <p:nvPicPr>
          <p:cNvPr id="37" name="图形 36"/>
          <p:cNvPicPr>
            <a:picLocks noChangeAspect="1"/>
          </p:cNvPicPr>
          <p:nvPr/>
        </p:nvPicPr>
        <p:blipFill>
          <a:blip r:embed="rId10">
            <a:extLst>
              <a:ext uri="{96DAC541-7B7A-43D3-8B79-37D633B846F1}">
                <asvg:svgBlip xmlns:asvg="http://schemas.microsoft.com/office/drawing/2016/SVG/main" r:embed="rId11"/>
              </a:ext>
            </a:extLst>
          </a:blip>
          <a:srcRect l="25200" t="18077" r="27996" b="22696"/>
          <a:stretch>
            <a:fillRect/>
          </a:stretch>
        </p:blipFill>
        <p:spPr>
          <a:xfrm>
            <a:off x="5122872" y="1770899"/>
            <a:ext cx="1025136" cy="1297252"/>
          </a:xfrm>
          <a:custGeom>
            <a:avLst/>
            <a:gdLst/>
            <a:ahLst/>
            <a:cxnLst/>
            <a:rect l="l" t="t" r="r" b="b"/>
            <a:pathLst>
              <a:path w="1476514" h="1868444">
                <a:moveTo>
                  <a:pt x="750582" y="0"/>
                </a:moveTo>
                <a:cubicBezTo>
                  <a:pt x="872187" y="0"/>
                  <a:pt x="972018" y="14995"/>
                  <a:pt x="1050075" y="44986"/>
                </a:cubicBezTo>
                <a:cubicBezTo>
                  <a:pt x="1128132" y="74976"/>
                  <a:pt x="1191811" y="114005"/>
                  <a:pt x="1241110" y="162072"/>
                </a:cubicBezTo>
                <a:cubicBezTo>
                  <a:pt x="1290409" y="210138"/>
                  <a:pt x="1329233" y="260670"/>
                  <a:pt x="1357580" y="313667"/>
                </a:cubicBezTo>
                <a:cubicBezTo>
                  <a:pt x="1385927" y="366664"/>
                  <a:pt x="1408728" y="428493"/>
                  <a:pt x="1425982" y="499156"/>
                </a:cubicBezTo>
                <a:cubicBezTo>
                  <a:pt x="1459670" y="633907"/>
                  <a:pt x="1476514" y="774410"/>
                  <a:pt x="1476514" y="920665"/>
                </a:cubicBezTo>
                <a:cubicBezTo>
                  <a:pt x="1476514" y="1248505"/>
                  <a:pt x="1421053" y="1488429"/>
                  <a:pt x="1310129" y="1640435"/>
                </a:cubicBezTo>
                <a:cubicBezTo>
                  <a:pt x="1199206" y="1792441"/>
                  <a:pt x="1008171" y="1868444"/>
                  <a:pt x="737025" y="1868444"/>
                </a:cubicBezTo>
                <a:cubicBezTo>
                  <a:pt x="585018" y="1868444"/>
                  <a:pt x="462181" y="1844205"/>
                  <a:pt x="368512" y="1795728"/>
                </a:cubicBezTo>
                <a:cubicBezTo>
                  <a:pt x="274844" y="1747250"/>
                  <a:pt x="198019" y="1676177"/>
                  <a:pt x="138038" y="1582508"/>
                </a:cubicBezTo>
                <a:cubicBezTo>
                  <a:pt x="94490" y="1515954"/>
                  <a:pt x="60597" y="1424956"/>
                  <a:pt x="36358" y="1309513"/>
                </a:cubicBezTo>
                <a:cubicBezTo>
                  <a:pt x="12119" y="1194071"/>
                  <a:pt x="0" y="1066509"/>
                  <a:pt x="0" y="926827"/>
                </a:cubicBezTo>
                <a:cubicBezTo>
                  <a:pt x="0" y="583375"/>
                  <a:pt x="61829" y="343041"/>
                  <a:pt x="185488" y="205825"/>
                </a:cubicBezTo>
                <a:cubicBezTo>
                  <a:pt x="309148" y="68608"/>
                  <a:pt x="497512" y="0"/>
                  <a:pt x="750582" y="0"/>
                </a:cubicBezTo>
                <a:close/>
                <a:moveTo>
                  <a:pt x="733327" y="334003"/>
                </a:moveTo>
                <a:cubicBezTo>
                  <a:pt x="650340" y="334003"/>
                  <a:pt x="590359" y="376113"/>
                  <a:pt x="553385" y="460332"/>
                </a:cubicBezTo>
                <a:cubicBezTo>
                  <a:pt x="516410" y="544552"/>
                  <a:pt x="497923" y="700461"/>
                  <a:pt x="497923" y="928060"/>
                </a:cubicBezTo>
                <a:cubicBezTo>
                  <a:pt x="497923" y="1158123"/>
                  <a:pt x="518259" y="1315265"/>
                  <a:pt x="558931" y="1399485"/>
                </a:cubicBezTo>
                <a:cubicBezTo>
                  <a:pt x="599603" y="1483704"/>
                  <a:pt x="658556" y="1525814"/>
                  <a:pt x="735792" y="1525814"/>
                </a:cubicBezTo>
                <a:cubicBezTo>
                  <a:pt x="786735" y="1525814"/>
                  <a:pt x="830899" y="1507943"/>
                  <a:pt x="868284" y="1472201"/>
                </a:cubicBezTo>
                <a:cubicBezTo>
                  <a:pt x="905669" y="1436459"/>
                  <a:pt x="933195" y="1379970"/>
                  <a:pt x="950860" y="1302735"/>
                </a:cubicBezTo>
                <a:cubicBezTo>
                  <a:pt x="968526" y="1225499"/>
                  <a:pt x="977359" y="1105126"/>
                  <a:pt x="977359" y="941617"/>
                </a:cubicBezTo>
                <a:cubicBezTo>
                  <a:pt x="977359" y="701694"/>
                  <a:pt x="957023" y="540444"/>
                  <a:pt x="916351" y="457868"/>
                </a:cubicBezTo>
                <a:cubicBezTo>
                  <a:pt x="875679" y="375291"/>
                  <a:pt x="814671" y="334003"/>
                  <a:pt x="733327" y="334003"/>
                </a:cubicBezTo>
                <a:close/>
              </a:path>
            </a:pathLst>
          </a:custGeom>
        </p:spPr>
      </p:pic>
      <p:cxnSp>
        <p:nvCxnSpPr>
          <p:cNvPr id="41" name="直接连接符 40"/>
          <p:cNvCxnSpPr/>
          <p:nvPr/>
        </p:nvCxnSpPr>
        <p:spPr>
          <a:xfrm>
            <a:off x="411695" y="2518913"/>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01913" y="2271473"/>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54" name="图形 53"/>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0955" y="763694"/>
            <a:ext cx="268506" cy="268506"/>
          </a:xfrm>
          <a:prstGeom prst="rect">
            <a:avLst/>
          </a:prstGeom>
        </p:spPr>
      </p:pic>
      <p:pic>
        <p:nvPicPr>
          <p:cNvPr id="55" name="图形 54"/>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86082" y="6011689"/>
            <a:ext cx="246232" cy="246232"/>
          </a:xfrm>
          <a:prstGeom prst="rect">
            <a:avLst/>
          </a:prstGeom>
        </p:spPr>
      </p:pic>
      <p:cxnSp>
        <p:nvCxnSpPr>
          <p:cNvPr id="56" name="直接连接符 55"/>
          <p:cNvCxnSpPr/>
          <p:nvPr/>
        </p:nvCxnSpPr>
        <p:spPr>
          <a:xfrm>
            <a:off x="10736186" y="4572796"/>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426404" y="4325356"/>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4310626" y="1648268"/>
            <a:ext cx="758330" cy="1509396"/>
            <a:chOff x="4355021" y="1468708"/>
            <a:chExt cx="758330" cy="1509396"/>
          </a:xfrm>
        </p:grpSpPr>
        <p:sp>
          <p:nvSpPr>
            <p:cNvPr id="58" name="星形: 五角 57"/>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星形: 五角 59"/>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星形: 五角 60"/>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星形: 五角 61"/>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flipH="1">
            <a:off x="7123046" y="1648268"/>
            <a:ext cx="758330" cy="1509396"/>
            <a:chOff x="4355021" y="1468708"/>
            <a:chExt cx="758330" cy="1509396"/>
          </a:xfrm>
        </p:grpSpPr>
        <p:sp>
          <p:nvSpPr>
            <p:cNvPr id="76" name="星形: 五角 75"/>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星形: 五角 76"/>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星形: 五角 77"/>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星形: 五角 78"/>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49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9000">
                                          <p:cBhvr additive="base">
                                            <p:cTn id="7" dur="1250" fill="hold"/>
                                            <p:tgtEl>
                                              <p:spTgt spid="25"/>
                                            </p:tgtEl>
                                            <p:attrNameLst>
                                              <p:attrName>ppt_x</p:attrName>
                                            </p:attrNameLst>
                                          </p:cBhvr>
                                          <p:tavLst>
                                            <p:tav tm="0">
                                              <p:val>
                                                <p:strVal val="1+#ppt_w/2"/>
                                              </p:val>
                                            </p:tav>
                                            <p:tav tm="100000">
                                              <p:val>
                                                <p:strVal val="#ppt_x"/>
                                              </p:val>
                                            </p:tav>
                                          </p:tavLst>
                                        </p:anim>
                                        <p:anim calcmode="lin" valueType="num" p14:bounceEnd="49000">
                                          <p:cBhvr additive="base">
                                            <p:cTn id="8" dur="12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14:presetBounceEnd="49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49000">
                                          <p:cBhvr additive="base">
                                            <p:cTn id="11" dur="1250" fill="hold"/>
                                            <p:tgtEl>
                                              <p:spTgt spid="37"/>
                                            </p:tgtEl>
                                            <p:attrNameLst>
                                              <p:attrName>ppt_x</p:attrName>
                                            </p:attrNameLst>
                                          </p:cBhvr>
                                          <p:tavLst>
                                            <p:tav tm="0">
                                              <p:val>
                                                <p:strVal val="0-#ppt_w/2"/>
                                              </p:val>
                                            </p:tav>
                                            <p:tav tm="100000">
                                              <p:val>
                                                <p:strVal val="#ppt_x"/>
                                              </p:val>
                                            </p:tav>
                                          </p:tavLst>
                                        </p:anim>
                                        <p:anim calcmode="lin" valueType="num" p14:bounceEnd="49000">
                                          <p:cBhvr additive="base">
                                            <p:cTn id="12" dur="125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1749"/>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2499"/>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250" fill="hold"/>
                                            <p:tgtEl>
                                              <p:spTgt spid="25"/>
                                            </p:tgtEl>
                                            <p:attrNameLst>
                                              <p:attrName>ppt_x</p:attrName>
                                            </p:attrNameLst>
                                          </p:cBhvr>
                                          <p:tavLst>
                                            <p:tav tm="0">
                                              <p:val>
                                                <p:strVal val="1+#ppt_w/2"/>
                                              </p:val>
                                            </p:tav>
                                            <p:tav tm="100000">
                                              <p:val>
                                                <p:strVal val="#ppt_x"/>
                                              </p:val>
                                            </p:tav>
                                          </p:tavLst>
                                        </p:anim>
                                        <p:anim calcmode="lin" valueType="num">
                                          <p:cBhvr additive="base">
                                            <p:cTn id="8" dur="12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250" fill="hold"/>
                                            <p:tgtEl>
                                              <p:spTgt spid="37"/>
                                            </p:tgtEl>
                                            <p:attrNameLst>
                                              <p:attrName>ppt_x</p:attrName>
                                            </p:attrNameLst>
                                          </p:cBhvr>
                                          <p:tavLst>
                                            <p:tav tm="0">
                                              <p:val>
                                                <p:strVal val="0-#ppt_w/2"/>
                                              </p:val>
                                            </p:tav>
                                            <p:tav tm="100000">
                                              <p:val>
                                                <p:strVal val="#ppt_x"/>
                                              </p:val>
                                            </p:tav>
                                          </p:tavLst>
                                        </p:anim>
                                        <p:anim calcmode="lin" valueType="num">
                                          <p:cBhvr additive="base">
                                            <p:cTn id="12" dur="125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1749"/>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2499"/>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形 8"/>
          <p:cNvPicPr>
            <a:picLocks noChangeAspect="1"/>
          </p:cNvPicPr>
          <p:nvPr/>
        </p:nvPicPr>
        <p:blipFill>
          <a:blip r:embed="rId3">
            <a:extLst>
              <a:ext uri="{96DAC541-7B7A-43D3-8B79-37D633B846F1}">
                <asvg:svgBlip xmlns:asvg="http://schemas.microsoft.com/office/drawing/2016/SVG/main" r:embed="rId4"/>
              </a:ext>
            </a:extLst>
          </a:blip>
          <a:srcRect l="7384" t="2999" r="26979" b="5167"/>
          <a:stretch>
            <a:fillRect/>
          </a:stretch>
        </p:blipFill>
        <p:spPr>
          <a:xfrm>
            <a:off x="11325281" y="5618178"/>
            <a:ext cx="527258" cy="935883"/>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blurRad="50800" dist="38100" dir="2700000" algn="tl" rotWithShape="0">
              <a:prstClr val="black">
                <a:alpha val="40000"/>
              </a:prstClr>
            </a:outerShdw>
          </a:effectLst>
        </p:spPr>
      </p:pic>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目标完成情况</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25" y="597280"/>
            <a:ext cx="171450" cy="171450"/>
          </a:xfrm>
          <a:prstGeom prst="rect">
            <a:avLst/>
          </a:prstGeom>
        </p:spPr>
      </p:pic>
      <p:pic>
        <p:nvPicPr>
          <p:cNvPr id="16" name="图形 1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59" name="íSļiḋé"/>
          <p:cNvSpPr/>
          <p:nvPr/>
        </p:nvSpPr>
        <p:spPr bwMode="auto">
          <a:xfrm>
            <a:off x="10483089" y="4030963"/>
            <a:ext cx="137277" cy="14942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iṧ1ide"/>
          <p:cNvSpPr/>
          <p:nvPr/>
        </p:nvSpPr>
        <p:spPr bwMode="auto">
          <a:xfrm>
            <a:off x="9548876" y="5469334"/>
            <a:ext cx="138492" cy="13849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îslîdè"/>
          <p:cNvSpPr/>
          <p:nvPr/>
        </p:nvSpPr>
        <p:spPr bwMode="auto">
          <a:xfrm>
            <a:off x="8685125" y="5113386"/>
            <a:ext cx="137277" cy="13727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îś1idè"/>
          <p:cNvSpPr/>
          <p:nvPr/>
        </p:nvSpPr>
        <p:spPr bwMode="auto">
          <a:xfrm>
            <a:off x="7820159" y="2523346"/>
            <a:ext cx="149426" cy="14942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iṡľîḋe"/>
          <p:cNvSpPr/>
          <p:nvPr/>
        </p:nvSpPr>
        <p:spPr bwMode="auto">
          <a:xfrm>
            <a:off x="7750913" y="4674829"/>
            <a:ext cx="138492" cy="15064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96" name="组合 95"/>
          <p:cNvGrpSpPr/>
          <p:nvPr/>
        </p:nvGrpSpPr>
        <p:grpSpPr>
          <a:xfrm>
            <a:off x="7509160" y="2384854"/>
            <a:ext cx="3261846" cy="3222972"/>
            <a:chOff x="7509160" y="2384854"/>
            <a:chExt cx="3261846" cy="3222972"/>
          </a:xfrm>
        </p:grpSpPr>
        <p:sp>
          <p:nvSpPr>
            <p:cNvPr id="54" name="ïṡľîďé"/>
            <p:cNvSpPr/>
            <p:nvPr/>
          </p:nvSpPr>
          <p:spPr bwMode="auto">
            <a:xfrm>
              <a:off x="9491779" y="4352895"/>
              <a:ext cx="794506" cy="817588"/>
            </a:xfrm>
            <a:custGeom>
              <a:avLst/>
              <a:gdLst>
                <a:gd name="T0" fmla="*/ 65 w 69"/>
                <a:gd name="T1" fmla="*/ 5 h 71"/>
                <a:gd name="T2" fmla="*/ 69 w 69"/>
                <a:gd name="T3" fmla="*/ 14 h 71"/>
                <a:gd name="T4" fmla="*/ 65 w 69"/>
                <a:gd name="T5" fmla="*/ 22 h 71"/>
                <a:gd name="T6" fmla="*/ 61 w 69"/>
                <a:gd name="T7" fmla="*/ 27 h 71"/>
                <a:gd name="T8" fmla="*/ 26 w 69"/>
                <a:gd name="T9" fmla="*/ 62 h 71"/>
                <a:gd name="T10" fmla="*/ 21 w 69"/>
                <a:gd name="T11" fmla="*/ 66 h 71"/>
                <a:gd name="T12" fmla="*/ 3 w 69"/>
                <a:gd name="T13" fmla="*/ 66 h 71"/>
                <a:gd name="T14" fmla="*/ 0 w 69"/>
                <a:gd name="T15" fmla="*/ 58 h 71"/>
                <a:gd name="T16" fmla="*/ 3 w 69"/>
                <a:gd name="T17" fmla="*/ 49 h 71"/>
                <a:gd name="T18" fmla="*/ 8 w 69"/>
                <a:gd name="T19" fmla="*/ 44 h 71"/>
                <a:gd name="T20" fmla="*/ 43 w 69"/>
                <a:gd name="T21" fmla="*/ 9 h 71"/>
                <a:gd name="T22" fmla="*/ 48 w 69"/>
                <a:gd name="T23" fmla="*/ 5 h 71"/>
                <a:gd name="T24" fmla="*/ 65 w 69"/>
                <a:gd name="T25"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71">
                  <a:moveTo>
                    <a:pt x="65" y="5"/>
                  </a:moveTo>
                  <a:cubicBezTo>
                    <a:pt x="68" y="7"/>
                    <a:pt x="69" y="10"/>
                    <a:pt x="69" y="14"/>
                  </a:cubicBezTo>
                  <a:cubicBezTo>
                    <a:pt x="69" y="17"/>
                    <a:pt x="68" y="20"/>
                    <a:pt x="65" y="22"/>
                  </a:cubicBezTo>
                  <a:cubicBezTo>
                    <a:pt x="61" y="27"/>
                    <a:pt x="61" y="27"/>
                    <a:pt x="61" y="27"/>
                  </a:cubicBezTo>
                  <a:cubicBezTo>
                    <a:pt x="26" y="62"/>
                    <a:pt x="26" y="62"/>
                    <a:pt x="26" y="62"/>
                  </a:cubicBezTo>
                  <a:cubicBezTo>
                    <a:pt x="21" y="66"/>
                    <a:pt x="21" y="66"/>
                    <a:pt x="21" y="66"/>
                  </a:cubicBezTo>
                  <a:cubicBezTo>
                    <a:pt x="16" y="71"/>
                    <a:pt x="8" y="71"/>
                    <a:pt x="3" y="66"/>
                  </a:cubicBezTo>
                  <a:cubicBezTo>
                    <a:pt x="1" y="64"/>
                    <a:pt x="0" y="61"/>
                    <a:pt x="0" y="58"/>
                  </a:cubicBezTo>
                  <a:cubicBezTo>
                    <a:pt x="0" y="54"/>
                    <a:pt x="1" y="51"/>
                    <a:pt x="3" y="49"/>
                  </a:cubicBezTo>
                  <a:cubicBezTo>
                    <a:pt x="8" y="44"/>
                    <a:pt x="8" y="44"/>
                    <a:pt x="8" y="44"/>
                  </a:cubicBezTo>
                  <a:cubicBezTo>
                    <a:pt x="43" y="9"/>
                    <a:pt x="43" y="9"/>
                    <a:pt x="43" y="9"/>
                  </a:cubicBezTo>
                  <a:cubicBezTo>
                    <a:pt x="48" y="5"/>
                    <a:pt x="48" y="5"/>
                    <a:pt x="48" y="5"/>
                  </a:cubicBezTo>
                  <a:cubicBezTo>
                    <a:pt x="52" y="0"/>
                    <a:pt x="60" y="0"/>
                    <a:pt x="65" y="5"/>
                  </a:cubicBezTo>
                  <a:close/>
                </a:path>
              </a:pathLst>
            </a:custGeom>
            <a:solidFill>
              <a:srgbClr val="0045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ï$1iḑè"/>
            <p:cNvSpPr/>
            <p:nvPr/>
          </p:nvSpPr>
          <p:spPr bwMode="auto">
            <a:xfrm>
              <a:off x="9790630" y="4663895"/>
              <a:ext cx="945146" cy="943931"/>
            </a:xfrm>
            <a:custGeom>
              <a:avLst/>
              <a:gdLst>
                <a:gd name="T0" fmla="*/ 72 w 82"/>
                <a:gd name="T1" fmla="*/ 37 h 82"/>
                <a:gd name="T2" fmla="*/ 72 w 82"/>
                <a:gd name="T3" fmla="*/ 72 h 82"/>
                <a:gd name="T4" fmla="*/ 36 w 82"/>
                <a:gd name="T5" fmla="*/ 72 h 82"/>
                <a:gd name="T6" fmla="*/ 0 w 82"/>
                <a:gd name="T7" fmla="*/ 35 h 82"/>
                <a:gd name="T8" fmla="*/ 35 w 82"/>
                <a:gd name="T9" fmla="*/ 0 h 82"/>
                <a:gd name="T10" fmla="*/ 72 w 82"/>
                <a:gd name="T11" fmla="*/ 37 h 82"/>
              </a:gdLst>
              <a:ahLst/>
              <a:cxnLst>
                <a:cxn ang="0">
                  <a:pos x="T0" y="T1"/>
                </a:cxn>
                <a:cxn ang="0">
                  <a:pos x="T2" y="T3"/>
                </a:cxn>
                <a:cxn ang="0">
                  <a:pos x="T4" y="T5"/>
                </a:cxn>
                <a:cxn ang="0">
                  <a:pos x="T6" y="T7"/>
                </a:cxn>
                <a:cxn ang="0">
                  <a:pos x="T8" y="T9"/>
                </a:cxn>
                <a:cxn ang="0">
                  <a:pos x="T10" y="T11"/>
                </a:cxn>
              </a:cxnLst>
              <a:rect l="0" t="0" r="r" b="b"/>
              <a:pathLst>
                <a:path w="82" h="82">
                  <a:moveTo>
                    <a:pt x="72" y="37"/>
                  </a:moveTo>
                  <a:cubicBezTo>
                    <a:pt x="82" y="46"/>
                    <a:pt x="82" y="62"/>
                    <a:pt x="72" y="72"/>
                  </a:cubicBezTo>
                  <a:cubicBezTo>
                    <a:pt x="62" y="82"/>
                    <a:pt x="46" y="82"/>
                    <a:pt x="36" y="72"/>
                  </a:cubicBezTo>
                  <a:cubicBezTo>
                    <a:pt x="0" y="35"/>
                    <a:pt x="0" y="35"/>
                    <a:pt x="0" y="35"/>
                  </a:cubicBezTo>
                  <a:cubicBezTo>
                    <a:pt x="35" y="0"/>
                    <a:pt x="35" y="0"/>
                    <a:pt x="35" y="0"/>
                  </a:cubicBezTo>
                  <a:lnTo>
                    <a:pt x="72" y="37"/>
                  </a:lnTo>
                  <a:close/>
                </a:path>
              </a:pathLst>
            </a:custGeom>
            <a:solidFill>
              <a:srgbClr val="0045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íŝḻîḓè"/>
            <p:cNvSpPr/>
            <p:nvPr/>
          </p:nvSpPr>
          <p:spPr bwMode="auto">
            <a:xfrm>
              <a:off x="9353288" y="4226552"/>
              <a:ext cx="634147" cy="632932"/>
            </a:xfrm>
            <a:custGeom>
              <a:avLst/>
              <a:gdLst>
                <a:gd name="T0" fmla="*/ 55 w 55"/>
                <a:gd name="T1" fmla="*/ 20 h 55"/>
                <a:gd name="T2" fmla="*/ 20 w 55"/>
                <a:gd name="T3" fmla="*/ 55 h 55"/>
                <a:gd name="T4" fmla="*/ 0 w 55"/>
                <a:gd name="T5" fmla="*/ 36 h 55"/>
                <a:gd name="T6" fmla="*/ 20 w 55"/>
                <a:gd name="T7" fmla="*/ 20 h 55"/>
                <a:gd name="T8" fmla="*/ 35 w 55"/>
                <a:gd name="T9" fmla="*/ 0 h 55"/>
                <a:gd name="T10" fmla="*/ 55 w 55"/>
                <a:gd name="T11" fmla="*/ 20 h 55"/>
              </a:gdLst>
              <a:ahLst/>
              <a:cxnLst>
                <a:cxn ang="0">
                  <a:pos x="T0" y="T1"/>
                </a:cxn>
                <a:cxn ang="0">
                  <a:pos x="T2" y="T3"/>
                </a:cxn>
                <a:cxn ang="0">
                  <a:pos x="T4" y="T5"/>
                </a:cxn>
                <a:cxn ang="0">
                  <a:pos x="T6" y="T7"/>
                </a:cxn>
                <a:cxn ang="0">
                  <a:pos x="T8" y="T9"/>
                </a:cxn>
                <a:cxn ang="0">
                  <a:pos x="T10" y="T11"/>
                </a:cxn>
              </a:cxnLst>
              <a:rect l="0" t="0" r="r" b="b"/>
              <a:pathLst>
                <a:path w="55" h="55">
                  <a:moveTo>
                    <a:pt x="55" y="20"/>
                  </a:moveTo>
                  <a:cubicBezTo>
                    <a:pt x="20" y="55"/>
                    <a:pt x="20" y="55"/>
                    <a:pt x="20" y="55"/>
                  </a:cubicBezTo>
                  <a:cubicBezTo>
                    <a:pt x="0" y="36"/>
                    <a:pt x="0" y="36"/>
                    <a:pt x="0" y="36"/>
                  </a:cubicBezTo>
                  <a:cubicBezTo>
                    <a:pt x="7" y="31"/>
                    <a:pt x="14" y="26"/>
                    <a:pt x="20" y="20"/>
                  </a:cubicBezTo>
                  <a:cubicBezTo>
                    <a:pt x="26" y="14"/>
                    <a:pt x="31" y="7"/>
                    <a:pt x="35" y="0"/>
                  </a:cubicBezTo>
                  <a:lnTo>
                    <a:pt x="55" y="20"/>
                  </a:lnTo>
                  <a:close/>
                </a:path>
              </a:pathLst>
            </a:custGeom>
            <a:solidFill>
              <a:srgbClr val="0045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ïṥḷíďé"/>
            <p:cNvSpPr/>
            <p:nvPr/>
          </p:nvSpPr>
          <p:spPr bwMode="auto">
            <a:xfrm>
              <a:off x="7509160" y="2384854"/>
              <a:ext cx="2512290" cy="2509860"/>
            </a:xfrm>
            <a:custGeom>
              <a:avLst/>
              <a:gdLst>
                <a:gd name="T0" fmla="*/ 180 w 218"/>
                <a:gd name="T1" fmla="*/ 39 h 218"/>
                <a:gd name="T2" fmla="*/ 39 w 218"/>
                <a:gd name="T3" fmla="*/ 39 h 218"/>
                <a:gd name="T4" fmla="*/ 39 w 218"/>
                <a:gd name="T5" fmla="*/ 180 h 218"/>
                <a:gd name="T6" fmla="*/ 160 w 218"/>
                <a:gd name="T7" fmla="*/ 196 h 218"/>
                <a:gd name="T8" fmla="*/ 180 w 218"/>
                <a:gd name="T9" fmla="*/ 180 h 218"/>
                <a:gd name="T10" fmla="*/ 195 w 218"/>
                <a:gd name="T11" fmla="*/ 160 h 218"/>
                <a:gd name="T12" fmla="*/ 180 w 218"/>
                <a:gd name="T13" fmla="*/ 39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80" y="39"/>
                  </a:moveTo>
                  <a:cubicBezTo>
                    <a:pt x="141" y="0"/>
                    <a:pt x="78" y="0"/>
                    <a:pt x="39" y="39"/>
                  </a:cubicBezTo>
                  <a:cubicBezTo>
                    <a:pt x="0" y="78"/>
                    <a:pt x="0" y="141"/>
                    <a:pt x="39" y="180"/>
                  </a:cubicBezTo>
                  <a:cubicBezTo>
                    <a:pt x="72" y="213"/>
                    <a:pt x="122" y="218"/>
                    <a:pt x="160" y="196"/>
                  </a:cubicBezTo>
                  <a:cubicBezTo>
                    <a:pt x="167" y="191"/>
                    <a:pt x="174" y="186"/>
                    <a:pt x="180" y="180"/>
                  </a:cubicBezTo>
                  <a:cubicBezTo>
                    <a:pt x="186" y="174"/>
                    <a:pt x="191" y="167"/>
                    <a:pt x="195" y="160"/>
                  </a:cubicBezTo>
                  <a:cubicBezTo>
                    <a:pt x="218" y="122"/>
                    <a:pt x="213" y="72"/>
                    <a:pt x="180" y="39"/>
                  </a:cubicBez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íŝľiḋe"/>
            <p:cNvSpPr/>
            <p:nvPr/>
          </p:nvSpPr>
          <p:spPr bwMode="auto">
            <a:xfrm>
              <a:off x="7981732" y="2856212"/>
              <a:ext cx="1579292" cy="1576863"/>
            </a:xfrm>
            <a:custGeom>
              <a:avLst/>
              <a:gdLst>
                <a:gd name="T0" fmla="*/ 112 w 137"/>
                <a:gd name="T1" fmla="*/ 24 h 137"/>
                <a:gd name="T2" fmla="*/ 112 w 137"/>
                <a:gd name="T3" fmla="*/ 113 h 137"/>
                <a:gd name="T4" fmla="*/ 24 w 137"/>
                <a:gd name="T5" fmla="*/ 113 h 137"/>
                <a:gd name="T6" fmla="*/ 24 w 137"/>
                <a:gd name="T7" fmla="*/ 24 h 137"/>
                <a:gd name="T8" fmla="*/ 112 w 137"/>
                <a:gd name="T9" fmla="*/ 24 h 137"/>
              </a:gdLst>
              <a:ahLst/>
              <a:cxnLst>
                <a:cxn ang="0">
                  <a:pos x="T0" y="T1"/>
                </a:cxn>
                <a:cxn ang="0">
                  <a:pos x="T2" y="T3"/>
                </a:cxn>
                <a:cxn ang="0">
                  <a:pos x="T4" y="T5"/>
                </a:cxn>
                <a:cxn ang="0">
                  <a:pos x="T6" y="T7"/>
                </a:cxn>
                <a:cxn ang="0">
                  <a:pos x="T8" y="T9"/>
                </a:cxn>
              </a:cxnLst>
              <a:rect l="0" t="0" r="r" b="b"/>
              <a:pathLst>
                <a:path w="137" h="137">
                  <a:moveTo>
                    <a:pt x="112" y="24"/>
                  </a:moveTo>
                  <a:cubicBezTo>
                    <a:pt x="137" y="49"/>
                    <a:pt x="137" y="88"/>
                    <a:pt x="112" y="113"/>
                  </a:cubicBezTo>
                  <a:cubicBezTo>
                    <a:pt x="88" y="137"/>
                    <a:pt x="49" y="137"/>
                    <a:pt x="24" y="113"/>
                  </a:cubicBezTo>
                  <a:cubicBezTo>
                    <a:pt x="0" y="88"/>
                    <a:pt x="0" y="49"/>
                    <a:pt x="24" y="24"/>
                  </a:cubicBezTo>
                  <a:cubicBezTo>
                    <a:pt x="49" y="0"/>
                    <a:pt x="88" y="0"/>
                    <a:pt x="112"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ṥḻïḑé"/>
            <p:cNvSpPr/>
            <p:nvPr/>
          </p:nvSpPr>
          <p:spPr bwMode="auto">
            <a:xfrm>
              <a:off x="9721384" y="4192537"/>
              <a:ext cx="312214" cy="298851"/>
            </a:xfrm>
            <a:custGeom>
              <a:avLst/>
              <a:gdLst>
                <a:gd name="T0" fmla="*/ 23 w 27"/>
                <a:gd name="T1" fmla="*/ 26 h 26"/>
                <a:gd name="T2" fmla="*/ 21 w 27"/>
                <a:gd name="T3" fmla="*/ 25 h 26"/>
                <a:gd name="T4" fmla="*/ 1 w 27"/>
                <a:gd name="T5" fmla="*/ 5 h 26"/>
                <a:gd name="T6" fmla="*/ 1 w 27"/>
                <a:gd name="T7" fmla="*/ 1 h 26"/>
                <a:gd name="T8" fmla="*/ 6 w 27"/>
                <a:gd name="T9" fmla="*/ 1 h 26"/>
                <a:gd name="T10" fmla="*/ 25 w 27"/>
                <a:gd name="T11" fmla="*/ 21 h 26"/>
                <a:gd name="T12" fmla="*/ 25 w 27"/>
                <a:gd name="T13" fmla="*/ 25 h 26"/>
                <a:gd name="T14" fmla="*/ 23 w 27"/>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23" y="26"/>
                  </a:moveTo>
                  <a:cubicBezTo>
                    <a:pt x="22" y="26"/>
                    <a:pt x="22" y="26"/>
                    <a:pt x="21" y="25"/>
                  </a:cubicBezTo>
                  <a:cubicBezTo>
                    <a:pt x="1" y="5"/>
                    <a:pt x="1" y="5"/>
                    <a:pt x="1" y="5"/>
                  </a:cubicBezTo>
                  <a:cubicBezTo>
                    <a:pt x="0" y="4"/>
                    <a:pt x="0" y="2"/>
                    <a:pt x="1" y="1"/>
                  </a:cubicBezTo>
                  <a:cubicBezTo>
                    <a:pt x="2" y="0"/>
                    <a:pt x="4" y="0"/>
                    <a:pt x="6" y="1"/>
                  </a:cubicBezTo>
                  <a:cubicBezTo>
                    <a:pt x="25" y="21"/>
                    <a:pt x="25" y="21"/>
                    <a:pt x="25" y="21"/>
                  </a:cubicBezTo>
                  <a:cubicBezTo>
                    <a:pt x="27" y="22"/>
                    <a:pt x="27" y="24"/>
                    <a:pt x="25" y="25"/>
                  </a:cubicBezTo>
                  <a:cubicBezTo>
                    <a:pt x="25" y="26"/>
                    <a:pt x="24" y="26"/>
                    <a:pt x="23"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ïśľíḍê"/>
            <p:cNvSpPr/>
            <p:nvPr/>
          </p:nvSpPr>
          <p:spPr bwMode="auto">
            <a:xfrm>
              <a:off x="9318057" y="4594649"/>
              <a:ext cx="300066" cy="310999"/>
            </a:xfrm>
            <a:custGeom>
              <a:avLst/>
              <a:gdLst>
                <a:gd name="T0" fmla="*/ 23 w 26"/>
                <a:gd name="T1" fmla="*/ 27 h 27"/>
                <a:gd name="T2" fmla="*/ 21 w 26"/>
                <a:gd name="T3" fmla="*/ 26 h 27"/>
                <a:gd name="T4" fmla="*/ 1 w 26"/>
                <a:gd name="T5" fmla="*/ 6 h 27"/>
                <a:gd name="T6" fmla="*/ 1 w 26"/>
                <a:gd name="T7" fmla="*/ 1 h 27"/>
                <a:gd name="T8" fmla="*/ 5 w 26"/>
                <a:gd name="T9" fmla="*/ 1 h 27"/>
                <a:gd name="T10" fmla="*/ 25 w 26"/>
                <a:gd name="T11" fmla="*/ 21 h 27"/>
                <a:gd name="T12" fmla="*/ 25 w 26"/>
                <a:gd name="T13" fmla="*/ 26 h 27"/>
                <a:gd name="T14" fmla="*/ 23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3" y="27"/>
                  </a:moveTo>
                  <a:cubicBezTo>
                    <a:pt x="22" y="27"/>
                    <a:pt x="21" y="26"/>
                    <a:pt x="21" y="26"/>
                  </a:cubicBezTo>
                  <a:cubicBezTo>
                    <a:pt x="1" y="6"/>
                    <a:pt x="1" y="6"/>
                    <a:pt x="1" y="6"/>
                  </a:cubicBezTo>
                  <a:cubicBezTo>
                    <a:pt x="0" y="5"/>
                    <a:pt x="0" y="3"/>
                    <a:pt x="1" y="1"/>
                  </a:cubicBezTo>
                  <a:cubicBezTo>
                    <a:pt x="2" y="0"/>
                    <a:pt x="4" y="0"/>
                    <a:pt x="5" y="1"/>
                  </a:cubicBezTo>
                  <a:cubicBezTo>
                    <a:pt x="25" y="21"/>
                    <a:pt x="25" y="21"/>
                    <a:pt x="25" y="21"/>
                  </a:cubicBezTo>
                  <a:cubicBezTo>
                    <a:pt x="26" y="22"/>
                    <a:pt x="26" y="24"/>
                    <a:pt x="25" y="26"/>
                  </a:cubicBezTo>
                  <a:cubicBezTo>
                    <a:pt x="25" y="26"/>
                    <a:pt x="24" y="27"/>
                    <a:pt x="23"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íṣľîḓé"/>
            <p:cNvSpPr/>
            <p:nvPr/>
          </p:nvSpPr>
          <p:spPr bwMode="auto">
            <a:xfrm>
              <a:off x="9744466" y="4617731"/>
              <a:ext cx="1026540" cy="990095"/>
            </a:xfrm>
            <a:custGeom>
              <a:avLst/>
              <a:gdLst>
                <a:gd name="T0" fmla="*/ 58 w 89"/>
                <a:gd name="T1" fmla="*/ 86 h 86"/>
                <a:gd name="T2" fmla="*/ 38 w 89"/>
                <a:gd name="T3" fmla="*/ 78 h 86"/>
                <a:gd name="T4" fmla="*/ 1 w 89"/>
                <a:gd name="T5" fmla="*/ 41 h 86"/>
                <a:gd name="T6" fmla="*/ 1 w 89"/>
                <a:gd name="T7" fmla="*/ 37 h 86"/>
                <a:gd name="T8" fmla="*/ 6 w 89"/>
                <a:gd name="T9" fmla="*/ 37 h 86"/>
                <a:gd name="T10" fmla="*/ 43 w 89"/>
                <a:gd name="T11" fmla="*/ 74 h 86"/>
                <a:gd name="T12" fmla="*/ 58 w 89"/>
                <a:gd name="T13" fmla="*/ 80 h 86"/>
                <a:gd name="T14" fmla="*/ 74 w 89"/>
                <a:gd name="T15" fmla="*/ 74 h 86"/>
                <a:gd name="T16" fmla="*/ 74 w 89"/>
                <a:gd name="T17" fmla="*/ 43 h 86"/>
                <a:gd name="T18" fmla="*/ 37 w 89"/>
                <a:gd name="T19" fmla="*/ 6 h 86"/>
                <a:gd name="T20" fmla="*/ 37 w 89"/>
                <a:gd name="T21" fmla="*/ 2 h 86"/>
                <a:gd name="T22" fmla="*/ 41 w 89"/>
                <a:gd name="T23" fmla="*/ 2 h 86"/>
                <a:gd name="T24" fmla="*/ 78 w 89"/>
                <a:gd name="T25" fmla="*/ 38 h 86"/>
                <a:gd name="T26" fmla="*/ 78 w 89"/>
                <a:gd name="T27" fmla="*/ 78 h 86"/>
                <a:gd name="T28" fmla="*/ 58 w 89"/>
                <a:gd name="T2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58" y="86"/>
                  </a:moveTo>
                  <a:cubicBezTo>
                    <a:pt x="51" y="86"/>
                    <a:pt x="44" y="83"/>
                    <a:pt x="38" y="78"/>
                  </a:cubicBezTo>
                  <a:cubicBezTo>
                    <a:pt x="1" y="41"/>
                    <a:pt x="1" y="41"/>
                    <a:pt x="1" y="41"/>
                  </a:cubicBezTo>
                  <a:cubicBezTo>
                    <a:pt x="0" y="40"/>
                    <a:pt x="0" y="38"/>
                    <a:pt x="1" y="37"/>
                  </a:cubicBezTo>
                  <a:cubicBezTo>
                    <a:pt x="3" y="36"/>
                    <a:pt x="5" y="36"/>
                    <a:pt x="6" y="37"/>
                  </a:cubicBezTo>
                  <a:cubicBezTo>
                    <a:pt x="43" y="74"/>
                    <a:pt x="43" y="74"/>
                    <a:pt x="43" y="74"/>
                  </a:cubicBezTo>
                  <a:cubicBezTo>
                    <a:pt x="47" y="78"/>
                    <a:pt x="52" y="80"/>
                    <a:pt x="58" y="80"/>
                  </a:cubicBezTo>
                  <a:cubicBezTo>
                    <a:pt x="64" y="80"/>
                    <a:pt x="69" y="78"/>
                    <a:pt x="74" y="74"/>
                  </a:cubicBezTo>
                  <a:cubicBezTo>
                    <a:pt x="82" y="65"/>
                    <a:pt x="82" y="51"/>
                    <a:pt x="74" y="43"/>
                  </a:cubicBezTo>
                  <a:cubicBezTo>
                    <a:pt x="37" y="6"/>
                    <a:pt x="37" y="6"/>
                    <a:pt x="37" y="6"/>
                  </a:cubicBezTo>
                  <a:cubicBezTo>
                    <a:pt x="35" y="5"/>
                    <a:pt x="35" y="3"/>
                    <a:pt x="37" y="2"/>
                  </a:cubicBezTo>
                  <a:cubicBezTo>
                    <a:pt x="38" y="0"/>
                    <a:pt x="40" y="0"/>
                    <a:pt x="41" y="2"/>
                  </a:cubicBezTo>
                  <a:cubicBezTo>
                    <a:pt x="78" y="38"/>
                    <a:pt x="78" y="38"/>
                    <a:pt x="78" y="38"/>
                  </a:cubicBezTo>
                  <a:cubicBezTo>
                    <a:pt x="89" y="49"/>
                    <a:pt x="89" y="67"/>
                    <a:pt x="78" y="78"/>
                  </a:cubicBezTo>
                  <a:cubicBezTo>
                    <a:pt x="73" y="83"/>
                    <a:pt x="66" y="86"/>
                    <a:pt x="58" y="8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íṧļiḑê"/>
            <p:cNvSpPr/>
            <p:nvPr/>
          </p:nvSpPr>
          <p:spPr bwMode="auto">
            <a:xfrm>
              <a:off x="9456549" y="4329814"/>
              <a:ext cx="864966" cy="863752"/>
            </a:xfrm>
            <a:custGeom>
              <a:avLst/>
              <a:gdLst>
                <a:gd name="T0" fmla="*/ 15 w 75"/>
                <a:gd name="T1" fmla="*/ 75 h 75"/>
                <a:gd name="T2" fmla="*/ 4 w 75"/>
                <a:gd name="T3" fmla="*/ 71 h 75"/>
                <a:gd name="T4" fmla="*/ 0 w 75"/>
                <a:gd name="T5" fmla="*/ 60 h 75"/>
                <a:gd name="T6" fmla="*/ 4 w 75"/>
                <a:gd name="T7" fmla="*/ 49 h 75"/>
                <a:gd name="T8" fmla="*/ 48 w 75"/>
                <a:gd name="T9" fmla="*/ 4 h 75"/>
                <a:gd name="T10" fmla="*/ 59 w 75"/>
                <a:gd name="T11" fmla="*/ 0 h 75"/>
                <a:gd name="T12" fmla="*/ 70 w 75"/>
                <a:gd name="T13" fmla="*/ 4 h 75"/>
                <a:gd name="T14" fmla="*/ 75 w 75"/>
                <a:gd name="T15" fmla="*/ 16 h 75"/>
                <a:gd name="T16" fmla="*/ 70 w 75"/>
                <a:gd name="T17" fmla="*/ 27 h 75"/>
                <a:gd name="T18" fmla="*/ 26 w 75"/>
                <a:gd name="T19" fmla="*/ 71 h 75"/>
                <a:gd name="T20" fmla="*/ 15 w 75"/>
                <a:gd name="T21" fmla="*/ 75 h 75"/>
                <a:gd name="T22" fmla="*/ 59 w 75"/>
                <a:gd name="T23" fmla="*/ 6 h 75"/>
                <a:gd name="T24" fmla="*/ 53 w 75"/>
                <a:gd name="T25" fmla="*/ 9 h 75"/>
                <a:gd name="T26" fmla="*/ 9 w 75"/>
                <a:gd name="T27" fmla="*/ 53 h 75"/>
                <a:gd name="T28" fmla="*/ 6 w 75"/>
                <a:gd name="T29" fmla="*/ 60 h 75"/>
                <a:gd name="T30" fmla="*/ 9 w 75"/>
                <a:gd name="T31" fmla="*/ 66 h 75"/>
                <a:gd name="T32" fmla="*/ 15 w 75"/>
                <a:gd name="T33" fmla="*/ 69 h 75"/>
                <a:gd name="T34" fmla="*/ 22 w 75"/>
                <a:gd name="T35" fmla="*/ 66 h 75"/>
                <a:gd name="T36" fmla="*/ 66 w 75"/>
                <a:gd name="T37" fmla="*/ 22 h 75"/>
                <a:gd name="T38" fmla="*/ 69 w 75"/>
                <a:gd name="T39" fmla="*/ 16 h 75"/>
                <a:gd name="T40" fmla="*/ 66 w 75"/>
                <a:gd name="T41" fmla="*/ 9 h 75"/>
                <a:gd name="T42" fmla="*/ 59 w 75"/>
                <a:gd name="T43"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75">
                  <a:moveTo>
                    <a:pt x="15" y="75"/>
                  </a:moveTo>
                  <a:cubicBezTo>
                    <a:pt x="11" y="75"/>
                    <a:pt x="7" y="74"/>
                    <a:pt x="4" y="71"/>
                  </a:cubicBezTo>
                  <a:cubicBezTo>
                    <a:pt x="1" y="68"/>
                    <a:pt x="0" y="64"/>
                    <a:pt x="0" y="60"/>
                  </a:cubicBezTo>
                  <a:cubicBezTo>
                    <a:pt x="0" y="55"/>
                    <a:pt x="1" y="52"/>
                    <a:pt x="4" y="49"/>
                  </a:cubicBezTo>
                  <a:cubicBezTo>
                    <a:pt x="48" y="4"/>
                    <a:pt x="48" y="4"/>
                    <a:pt x="48" y="4"/>
                  </a:cubicBezTo>
                  <a:cubicBezTo>
                    <a:pt x="51" y="2"/>
                    <a:pt x="55" y="0"/>
                    <a:pt x="59" y="0"/>
                  </a:cubicBezTo>
                  <a:cubicBezTo>
                    <a:pt x="64" y="0"/>
                    <a:pt x="68" y="2"/>
                    <a:pt x="70" y="4"/>
                  </a:cubicBezTo>
                  <a:cubicBezTo>
                    <a:pt x="73" y="7"/>
                    <a:pt x="75" y="11"/>
                    <a:pt x="75" y="16"/>
                  </a:cubicBezTo>
                  <a:cubicBezTo>
                    <a:pt x="75" y="20"/>
                    <a:pt x="73" y="24"/>
                    <a:pt x="70" y="27"/>
                  </a:cubicBezTo>
                  <a:cubicBezTo>
                    <a:pt x="26" y="71"/>
                    <a:pt x="26" y="71"/>
                    <a:pt x="26" y="71"/>
                  </a:cubicBezTo>
                  <a:cubicBezTo>
                    <a:pt x="23" y="74"/>
                    <a:pt x="19" y="75"/>
                    <a:pt x="15" y="75"/>
                  </a:cubicBezTo>
                  <a:close/>
                  <a:moveTo>
                    <a:pt x="59" y="6"/>
                  </a:moveTo>
                  <a:cubicBezTo>
                    <a:pt x="57" y="6"/>
                    <a:pt x="55" y="7"/>
                    <a:pt x="53" y="9"/>
                  </a:cubicBezTo>
                  <a:cubicBezTo>
                    <a:pt x="9" y="53"/>
                    <a:pt x="9" y="53"/>
                    <a:pt x="9" y="53"/>
                  </a:cubicBezTo>
                  <a:cubicBezTo>
                    <a:pt x="7" y="55"/>
                    <a:pt x="6" y="57"/>
                    <a:pt x="6" y="60"/>
                  </a:cubicBezTo>
                  <a:cubicBezTo>
                    <a:pt x="6" y="62"/>
                    <a:pt x="7" y="64"/>
                    <a:pt x="9" y="66"/>
                  </a:cubicBezTo>
                  <a:cubicBezTo>
                    <a:pt x="10" y="68"/>
                    <a:pt x="13" y="69"/>
                    <a:pt x="15" y="69"/>
                  </a:cubicBezTo>
                  <a:cubicBezTo>
                    <a:pt x="18" y="69"/>
                    <a:pt x="20" y="68"/>
                    <a:pt x="22" y="66"/>
                  </a:cubicBezTo>
                  <a:cubicBezTo>
                    <a:pt x="66" y="22"/>
                    <a:pt x="66" y="22"/>
                    <a:pt x="66" y="22"/>
                  </a:cubicBezTo>
                  <a:cubicBezTo>
                    <a:pt x="68" y="20"/>
                    <a:pt x="69" y="18"/>
                    <a:pt x="69" y="16"/>
                  </a:cubicBezTo>
                  <a:cubicBezTo>
                    <a:pt x="69" y="13"/>
                    <a:pt x="68" y="11"/>
                    <a:pt x="66" y="9"/>
                  </a:cubicBezTo>
                  <a:cubicBezTo>
                    <a:pt x="64" y="7"/>
                    <a:pt x="62" y="6"/>
                    <a:pt x="59"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i$ḻidê"/>
            <p:cNvSpPr/>
            <p:nvPr/>
          </p:nvSpPr>
          <p:spPr bwMode="auto">
            <a:xfrm>
              <a:off x="7578406" y="2465033"/>
              <a:ext cx="2489208" cy="2360435"/>
            </a:xfrm>
            <a:custGeom>
              <a:avLst/>
              <a:gdLst>
                <a:gd name="T0" fmla="*/ 103 w 216"/>
                <a:gd name="T1" fmla="*/ 205 h 205"/>
                <a:gd name="T2" fmla="*/ 30 w 216"/>
                <a:gd name="T3" fmla="*/ 175 h 205"/>
                <a:gd name="T4" fmla="*/ 0 w 216"/>
                <a:gd name="T5" fmla="*/ 102 h 205"/>
                <a:gd name="T6" fmla="*/ 30 w 216"/>
                <a:gd name="T7" fmla="*/ 30 h 205"/>
                <a:gd name="T8" fmla="*/ 103 w 216"/>
                <a:gd name="T9" fmla="*/ 0 h 205"/>
                <a:gd name="T10" fmla="*/ 176 w 216"/>
                <a:gd name="T11" fmla="*/ 30 h 205"/>
                <a:gd name="T12" fmla="*/ 192 w 216"/>
                <a:gd name="T13" fmla="*/ 155 h 205"/>
                <a:gd name="T14" fmla="*/ 176 w 216"/>
                <a:gd name="T15" fmla="*/ 175 h 205"/>
                <a:gd name="T16" fmla="*/ 156 w 216"/>
                <a:gd name="T17" fmla="*/ 191 h 205"/>
                <a:gd name="T18" fmla="*/ 103 w 216"/>
                <a:gd name="T19" fmla="*/ 205 h 205"/>
                <a:gd name="T20" fmla="*/ 103 w 216"/>
                <a:gd name="T21" fmla="*/ 6 h 205"/>
                <a:gd name="T22" fmla="*/ 35 w 216"/>
                <a:gd name="T23" fmla="*/ 34 h 205"/>
                <a:gd name="T24" fmla="*/ 7 w 216"/>
                <a:gd name="T25" fmla="*/ 102 h 205"/>
                <a:gd name="T26" fmla="*/ 35 w 216"/>
                <a:gd name="T27" fmla="*/ 171 h 205"/>
                <a:gd name="T28" fmla="*/ 103 w 216"/>
                <a:gd name="T29" fmla="*/ 199 h 205"/>
                <a:gd name="T30" fmla="*/ 152 w 216"/>
                <a:gd name="T31" fmla="*/ 186 h 205"/>
                <a:gd name="T32" fmla="*/ 172 w 216"/>
                <a:gd name="T33" fmla="*/ 171 h 205"/>
                <a:gd name="T34" fmla="*/ 187 w 216"/>
                <a:gd name="T35" fmla="*/ 152 h 205"/>
                <a:gd name="T36" fmla="*/ 172 w 216"/>
                <a:gd name="T37" fmla="*/ 34 h 205"/>
                <a:gd name="T38" fmla="*/ 103 w 216"/>
                <a:gd name="T39" fmla="*/ 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05">
                  <a:moveTo>
                    <a:pt x="103" y="205"/>
                  </a:moveTo>
                  <a:cubicBezTo>
                    <a:pt x="76" y="205"/>
                    <a:pt x="50" y="195"/>
                    <a:pt x="30" y="175"/>
                  </a:cubicBezTo>
                  <a:cubicBezTo>
                    <a:pt x="11" y="156"/>
                    <a:pt x="0" y="130"/>
                    <a:pt x="0" y="102"/>
                  </a:cubicBezTo>
                  <a:cubicBezTo>
                    <a:pt x="0" y="75"/>
                    <a:pt x="11" y="49"/>
                    <a:pt x="30" y="30"/>
                  </a:cubicBezTo>
                  <a:cubicBezTo>
                    <a:pt x="50" y="10"/>
                    <a:pt x="76" y="0"/>
                    <a:pt x="103" y="0"/>
                  </a:cubicBezTo>
                  <a:cubicBezTo>
                    <a:pt x="131" y="0"/>
                    <a:pt x="157" y="10"/>
                    <a:pt x="176" y="30"/>
                  </a:cubicBezTo>
                  <a:cubicBezTo>
                    <a:pt x="209" y="63"/>
                    <a:pt x="216" y="114"/>
                    <a:pt x="192" y="155"/>
                  </a:cubicBezTo>
                  <a:cubicBezTo>
                    <a:pt x="188" y="162"/>
                    <a:pt x="182" y="169"/>
                    <a:pt x="176" y="175"/>
                  </a:cubicBezTo>
                  <a:cubicBezTo>
                    <a:pt x="170" y="181"/>
                    <a:pt x="163" y="187"/>
                    <a:pt x="156" y="191"/>
                  </a:cubicBezTo>
                  <a:cubicBezTo>
                    <a:pt x="140" y="201"/>
                    <a:pt x="122" y="205"/>
                    <a:pt x="103" y="205"/>
                  </a:cubicBezTo>
                  <a:close/>
                  <a:moveTo>
                    <a:pt x="103" y="6"/>
                  </a:moveTo>
                  <a:cubicBezTo>
                    <a:pt x="77" y="6"/>
                    <a:pt x="53" y="16"/>
                    <a:pt x="35" y="34"/>
                  </a:cubicBezTo>
                  <a:cubicBezTo>
                    <a:pt x="17" y="52"/>
                    <a:pt x="7" y="77"/>
                    <a:pt x="7" y="102"/>
                  </a:cubicBezTo>
                  <a:cubicBezTo>
                    <a:pt x="7" y="128"/>
                    <a:pt x="17" y="153"/>
                    <a:pt x="35" y="171"/>
                  </a:cubicBezTo>
                  <a:cubicBezTo>
                    <a:pt x="53" y="189"/>
                    <a:pt x="77" y="199"/>
                    <a:pt x="103" y="199"/>
                  </a:cubicBezTo>
                  <a:cubicBezTo>
                    <a:pt x="121" y="199"/>
                    <a:pt x="138" y="195"/>
                    <a:pt x="152" y="186"/>
                  </a:cubicBezTo>
                  <a:cubicBezTo>
                    <a:pt x="159" y="182"/>
                    <a:pt x="166" y="177"/>
                    <a:pt x="172" y="171"/>
                  </a:cubicBezTo>
                  <a:cubicBezTo>
                    <a:pt x="177" y="165"/>
                    <a:pt x="183" y="159"/>
                    <a:pt x="187" y="152"/>
                  </a:cubicBezTo>
                  <a:cubicBezTo>
                    <a:pt x="209" y="114"/>
                    <a:pt x="203" y="65"/>
                    <a:pt x="172" y="34"/>
                  </a:cubicBezTo>
                  <a:cubicBezTo>
                    <a:pt x="153" y="16"/>
                    <a:pt x="129" y="6"/>
                    <a:pt x="103"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iṡļïdé"/>
            <p:cNvSpPr/>
            <p:nvPr/>
          </p:nvSpPr>
          <p:spPr bwMode="auto">
            <a:xfrm>
              <a:off x="7935569" y="2891443"/>
              <a:ext cx="1659472" cy="1507617"/>
            </a:xfrm>
            <a:custGeom>
              <a:avLst/>
              <a:gdLst>
                <a:gd name="T0" fmla="*/ 72 w 144"/>
                <a:gd name="T1" fmla="*/ 131 h 131"/>
                <a:gd name="T2" fmla="*/ 26 w 144"/>
                <a:gd name="T3" fmla="*/ 112 h 131"/>
                <a:gd name="T4" fmla="*/ 26 w 144"/>
                <a:gd name="T5" fmla="*/ 19 h 131"/>
                <a:gd name="T6" fmla="*/ 72 w 144"/>
                <a:gd name="T7" fmla="*/ 0 h 131"/>
                <a:gd name="T8" fmla="*/ 119 w 144"/>
                <a:gd name="T9" fmla="*/ 19 h 131"/>
                <a:gd name="T10" fmla="*/ 119 w 144"/>
                <a:gd name="T11" fmla="*/ 112 h 131"/>
                <a:gd name="T12" fmla="*/ 72 w 144"/>
                <a:gd name="T13" fmla="*/ 131 h 131"/>
                <a:gd name="T14" fmla="*/ 72 w 144"/>
                <a:gd name="T15" fmla="*/ 6 h 131"/>
                <a:gd name="T16" fmla="*/ 30 w 144"/>
                <a:gd name="T17" fmla="*/ 24 h 131"/>
                <a:gd name="T18" fmla="*/ 30 w 144"/>
                <a:gd name="T19" fmla="*/ 107 h 131"/>
                <a:gd name="T20" fmla="*/ 72 w 144"/>
                <a:gd name="T21" fmla="*/ 125 h 131"/>
                <a:gd name="T22" fmla="*/ 114 w 144"/>
                <a:gd name="T23" fmla="*/ 107 h 131"/>
                <a:gd name="T24" fmla="*/ 114 w 144"/>
                <a:gd name="T25" fmla="*/ 24 h 131"/>
                <a:gd name="T26" fmla="*/ 72 w 144"/>
                <a:gd name="T27"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31">
                  <a:moveTo>
                    <a:pt x="72" y="131"/>
                  </a:moveTo>
                  <a:cubicBezTo>
                    <a:pt x="55" y="131"/>
                    <a:pt x="38" y="124"/>
                    <a:pt x="26" y="112"/>
                  </a:cubicBezTo>
                  <a:cubicBezTo>
                    <a:pt x="0" y="86"/>
                    <a:pt x="0" y="45"/>
                    <a:pt x="26" y="19"/>
                  </a:cubicBezTo>
                  <a:cubicBezTo>
                    <a:pt x="38" y="7"/>
                    <a:pt x="55" y="0"/>
                    <a:pt x="72" y="0"/>
                  </a:cubicBezTo>
                  <a:cubicBezTo>
                    <a:pt x="90" y="0"/>
                    <a:pt x="106" y="7"/>
                    <a:pt x="119" y="19"/>
                  </a:cubicBezTo>
                  <a:cubicBezTo>
                    <a:pt x="144" y="45"/>
                    <a:pt x="144" y="86"/>
                    <a:pt x="119" y="112"/>
                  </a:cubicBezTo>
                  <a:cubicBezTo>
                    <a:pt x="106" y="124"/>
                    <a:pt x="90" y="131"/>
                    <a:pt x="72" y="131"/>
                  </a:cubicBezTo>
                  <a:close/>
                  <a:moveTo>
                    <a:pt x="72" y="6"/>
                  </a:moveTo>
                  <a:cubicBezTo>
                    <a:pt x="56" y="6"/>
                    <a:pt x="42" y="12"/>
                    <a:pt x="30" y="24"/>
                  </a:cubicBezTo>
                  <a:cubicBezTo>
                    <a:pt x="7" y="47"/>
                    <a:pt x="7" y="84"/>
                    <a:pt x="30" y="107"/>
                  </a:cubicBezTo>
                  <a:cubicBezTo>
                    <a:pt x="42" y="119"/>
                    <a:pt x="56" y="125"/>
                    <a:pt x="72" y="125"/>
                  </a:cubicBezTo>
                  <a:cubicBezTo>
                    <a:pt x="88" y="125"/>
                    <a:pt x="103" y="119"/>
                    <a:pt x="114" y="107"/>
                  </a:cubicBezTo>
                  <a:cubicBezTo>
                    <a:pt x="137" y="84"/>
                    <a:pt x="137" y="47"/>
                    <a:pt x="114" y="24"/>
                  </a:cubicBezTo>
                  <a:cubicBezTo>
                    <a:pt x="103" y="12"/>
                    <a:pt x="88" y="6"/>
                    <a:pt x="72"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iŝļîḓê"/>
            <p:cNvSpPr/>
            <p:nvPr/>
          </p:nvSpPr>
          <p:spPr bwMode="auto">
            <a:xfrm>
              <a:off x="8431223" y="3190294"/>
              <a:ext cx="668162" cy="207738"/>
            </a:xfrm>
            <a:custGeom>
              <a:avLst/>
              <a:gdLst>
                <a:gd name="T0" fmla="*/ 55 w 58"/>
                <a:gd name="T1" fmla="*/ 17 h 18"/>
                <a:gd name="T2" fmla="*/ 52 w 58"/>
                <a:gd name="T3" fmla="*/ 16 h 18"/>
                <a:gd name="T4" fmla="*/ 29 w 58"/>
                <a:gd name="T5" fmla="*/ 7 h 18"/>
                <a:gd name="T6" fmla="*/ 6 w 58"/>
                <a:gd name="T7" fmla="*/ 16 h 18"/>
                <a:gd name="T8" fmla="*/ 2 w 58"/>
                <a:gd name="T9" fmla="*/ 16 h 18"/>
                <a:gd name="T10" fmla="*/ 2 w 58"/>
                <a:gd name="T11" fmla="*/ 12 h 18"/>
                <a:gd name="T12" fmla="*/ 29 w 58"/>
                <a:gd name="T13" fmla="*/ 0 h 18"/>
                <a:gd name="T14" fmla="*/ 57 w 58"/>
                <a:gd name="T15" fmla="*/ 12 h 18"/>
                <a:gd name="T16" fmla="*/ 57 w 58"/>
                <a:gd name="T17" fmla="*/ 16 h 18"/>
                <a:gd name="T18" fmla="*/ 55 w 58"/>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18">
                  <a:moveTo>
                    <a:pt x="55" y="17"/>
                  </a:moveTo>
                  <a:cubicBezTo>
                    <a:pt x="54" y="17"/>
                    <a:pt x="53" y="17"/>
                    <a:pt x="52" y="16"/>
                  </a:cubicBezTo>
                  <a:cubicBezTo>
                    <a:pt x="46" y="10"/>
                    <a:pt x="38" y="7"/>
                    <a:pt x="29" y="7"/>
                  </a:cubicBezTo>
                  <a:cubicBezTo>
                    <a:pt x="21" y="7"/>
                    <a:pt x="12" y="10"/>
                    <a:pt x="6" y="16"/>
                  </a:cubicBezTo>
                  <a:cubicBezTo>
                    <a:pt x="5" y="18"/>
                    <a:pt x="3" y="18"/>
                    <a:pt x="2" y="16"/>
                  </a:cubicBezTo>
                  <a:cubicBezTo>
                    <a:pt x="0" y="15"/>
                    <a:pt x="0" y="13"/>
                    <a:pt x="2" y="12"/>
                  </a:cubicBezTo>
                  <a:cubicBezTo>
                    <a:pt x="9" y="4"/>
                    <a:pt x="19" y="0"/>
                    <a:pt x="29" y="0"/>
                  </a:cubicBezTo>
                  <a:cubicBezTo>
                    <a:pt x="40" y="0"/>
                    <a:pt x="50" y="4"/>
                    <a:pt x="57" y="12"/>
                  </a:cubicBezTo>
                  <a:cubicBezTo>
                    <a:pt x="58" y="13"/>
                    <a:pt x="58" y="15"/>
                    <a:pt x="57" y="16"/>
                  </a:cubicBezTo>
                  <a:cubicBezTo>
                    <a:pt x="56" y="17"/>
                    <a:pt x="56" y="17"/>
                    <a:pt x="55"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99" name="组合 98"/>
          <p:cNvGrpSpPr/>
          <p:nvPr/>
        </p:nvGrpSpPr>
        <p:grpSpPr>
          <a:xfrm>
            <a:off x="7923420" y="5147401"/>
            <a:ext cx="369311" cy="357163"/>
            <a:chOff x="7923420" y="5147401"/>
            <a:chExt cx="369311" cy="357163"/>
          </a:xfrm>
        </p:grpSpPr>
        <p:sp>
          <p:nvSpPr>
            <p:cNvPr id="51" name="íşḷïḋé"/>
            <p:cNvSpPr/>
            <p:nvPr/>
          </p:nvSpPr>
          <p:spPr bwMode="auto">
            <a:xfrm>
              <a:off x="7969584" y="5181417"/>
              <a:ext cx="276984" cy="287918"/>
            </a:xfrm>
            <a:prstGeom prst="ellipse">
              <a:avLst/>
            </a:prstGeom>
            <a:solidFill>
              <a:srgbClr val="A0CB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ïśḻíďè"/>
            <p:cNvSpPr/>
            <p:nvPr/>
          </p:nvSpPr>
          <p:spPr bwMode="auto">
            <a:xfrm>
              <a:off x="7923420" y="5147401"/>
              <a:ext cx="369311" cy="357163"/>
            </a:xfrm>
            <a:custGeom>
              <a:avLst/>
              <a:gdLst>
                <a:gd name="T0" fmla="*/ 16 w 32"/>
                <a:gd name="T1" fmla="*/ 31 h 31"/>
                <a:gd name="T2" fmla="*/ 0 w 32"/>
                <a:gd name="T3" fmla="*/ 15 h 31"/>
                <a:gd name="T4" fmla="*/ 16 w 32"/>
                <a:gd name="T5" fmla="*/ 0 h 31"/>
                <a:gd name="T6" fmla="*/ 32 w 32"/>
                <a:gd name="T7" fmla="*/ 15 h 31"/>
                <a:gd name="T8" fmla="*/ 16 w 32"/>
                <a:gd name="T9" fmla="*/ 31 h 31"/>
                <a:gd name="T10" fmla="*/ 16 w 32"/>
                <a:gd name="T11" fmla="*/ 6 h 31"/>
                <a:gd name="T12" fmla="*/ 7 w 32"/>
                <a:gd name="T13" fmla="*/ 15 h 31"/>
                <a:gd name="T14" fmla="*/ 16 w 32"/>
                <a:gd name="T15" fmla="*/ 25 h 31"/>
                <a:gd name="T16" fmla="*/ 25 w 32"/>
                <a:gd name="T17" fmla="*/ 15 h 31"/>
                <a:gd name="T18" fmla="*/ 16 w 32"/>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16" y="31"/>
                  </a:moveTo>
                  <a:cubicBezTo>
                    <a:pt x="7" y="31"/>
                    <a:pt x="0" y="24"/>
                    <a:pt x="0" y="15"/>
                  </a:cubicBezTo>
                  <a:cubicBezTo>
                    <a:pt x="0" y="7"/>
                    <a:pt x="7" y="0"/>
                    <a:pt x="16" y="0"/>
                  </a:cubicBezTo>
                  <a:cubicBezTo>
                    <a:pt x="25" y="0"/>
                    <a:pt x="32" y="7"/>
                    <a:pt x="32" y="15"/>
                  </a:cubicBezTo>
                  <a:cubicBezTo>
                    <a:pt x="32" y="24"/>
                    <a:pt x="25" y="31"/>
                    <a:pt x="16" y="31"/>
                  </a:cubicBezTo>
                  <a:close/>
                  <a:moveTo>
                    <a:pt x="16" y="6"/>
                  </a:moveTo>
                  <a:cubicBezTo>
                    <a:pt x="11" y="6"/>
                    <a:pt x="7" y="10"/>
                    <a:pt x="7" y="15"/>
                  </a:cubicBezTo>
                  <a:cubicBezTo>
                    <a:pt x="7" y="21"/>
                    <a:pt x="11" y="25"/>
                    <a:pt x="16" y="25"/>
                  </a:cubicBezTo>
                  <a:cubicBezTo>
                    <a:pt x="21" y="25"/>
                    <a:pt x="25" y="21"/>
                    <a:pt x="25" y="15"/>
                  </a:cubicBezTo>
                  <a:cubicBezTo>
                    <a:pt x="25" y="10"/>
                    <a:pt x="21" y="6"/>
                    <a:pt x="1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97" name="组合 96"/>
          <p:cNvGrpSpPr/>
          <p:nvPr/>
        </p:nvGrpSpPr>
        <p:grpSpPr>
          <a:xfrm>
            <a:off x="9941270" y="2488116"/>
            <a:ext cx="357163" cy="357163"/>
            <a:chOff x="9941270" y="2488116"/>
            <a:chExt cx="357163" cy="357163"/>
          </a:xfrm>
        </p:grpSpPr>
        <p:sp>
          <p:nvSpPr>
            <p:cNvPr id="52" name="išḻîďé"/>
            <p:cNvSpPr/>
            <p:nvPr/>
          </p:nvSpPr>
          <p:spPr bwMode="auto">
            <a:xfrm>
              <a:off x="9975286" y="2523346"/>
              <a:ext cx="287918" cy="286702"/>
            </a:xfrm>
            <a:prstGeom prst="ellipse">
              <a:avLst/>
            </a:prstGeom>
            <a:solidFill>
              <a:srgbClr val="FFB9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iśļîḋè"/>
            <p:cNvSpPr/>
            <p:nvPr/>
          </p:nvSpPr>
          <p:spPr bwMode="auto">
            <a:xfrm>
              <a:off x="9941270" y="2488116"/>
              <a:ext cx="357163" cy="357163"/>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6 h 31"/>
                <a:gd name="T12" fmla="*/ 6 w 31"/>
                <a:gd name="T13" fmla="*/ 16 h 31"/>
                <a:gd name="T14" fmla="*/ 16 w 31"/>
                <a:gd name="T15" fmla="*/ 25 h 31"/>
                <a:gd name="T16" fmla="*/ 25 w 31"/>
                <a:gd name="T17" fmla="*/ 16 h 31"/>
                <a:gd name="T18" fmla="*/ 16 w 31"/>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6"/>
                  </a:moveTo>
                  <a:cubicBezTo>
                    <a:pt x="11" y="6"/>
                    <a:pt x="6" y="10"/>
                    <a:pt x="6" y="16"/>
                  </a:cubicBezTo>
                  <a:cubicBezTo>
                    <a:pt x="6" y="21"/>
                    <a:pt x="11" y="25"/>
                    <a:pt x="16" y="25"/>
                  </a:cubicBezTo>
                  <a:cubicBezTo>
                    <a:pt x="21" y="25"/>
                    <a:pt x="25" y="21"/>
                    <a:pt x="25" y="16"/>
                  </a:cubicBezTo>
                  <a:cubicBezTo>
                    <a:pt x="25" y="10"/>
                    <a:pt x="21" y="6"/>
                    <a:pt x="1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98" name="组合 97"/>
          <p:cNvGrpSpPr/>
          <p:nvPr/>
        </p:nvGrpSpPr>
        <p:grpSpPr>
          <a:xfrm>
            <a:off x="10298433" y="3282621"/>
            <a:ext cx="506589" cy="494440"/>
            <a:chOff x="10298433" y="3282621"/>
            <a:chExt cx="506589" cy="494440"/>
          </a:xfrm>
        </p:grpSpPr>
        <p:sp>
          <p:nvSpPr>
            <p:cNvPr id="53" name="ïṧļïďê"/>
            <p:cNvSpPr/>
            <p:nvPr/>
          </p:nvSpPr>
          <p:spPr bwMode="auto">
            <a:xfrm>
              <a:off x="10332449" y="3316637"/>
              <a:ext cx="438558" cy="426409"/>
            </a:xfrm>
            <a:prstGeom prst="ellipse">
              <a:avLst/>
            </a:prstGeom>
            <a:solidFill>
              <a:srgbClr val="FFE9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îşḻiḓè"/>
            <p:cNvSpPr/>
            <p:nvPr/>
          </p:nvSpPr>
          <p:spPr bwMode="auto">
            <a:xfrm>
              <a:off x="10298433" y="3282621"/>
              <a:ext cx="506589" cy="494440"/>
            </a:xfrm>
            <a:custGeom>
              <a:avLst/>
              <a:gdLst>
                <a:gd name="T0" fmla="*/ 22 w 44"/>
                <a:gd name="T1" fmla="*/ 43 h 43"/>
                <a:gd name="T2" fmla="*/ 0 w 44"/>
                <a:gd name="T3" fmla="*/ 21 h 43"/>
                <a:gd name="T4" fmla="*/ 22 w 44"/>
                <a:gd name="T5" fmla="*/ 0 h 43"/>
                <a:gd name="T6" fmla="*/ 44 w 44"/>
                <a:gd name="T7" fmla="*/ 21 h 43"/>
                <a:gd name="T8" fmla="*/ 22 w 44"/>
                <a:gd name="T9" fmla="*/ 43 h 43"/>
                <a:gd name="T10" fmla="*/ 22 w 44"/>
                <a:gd name="T11" fmla="*/ 6 h 43"/>
                <a:gd name="T12" fmla="*/ 7 w 44"/>
                <a:gd name="T13" fmla="*/ 21 h 43"/>
                <a:gd name="T14" fmla="*/ 22 w 44"/>
                <a:gd name="T15" fmla="*/ 37 h 43"/>
                <a:gd name="T16" fmla="*/ 38 w 44"/>
                <a:gd name="T17" fmla="*/ 21 h 43"/>
                <a:gd name="T18" fmla="*/ 22 w 44"/>
                <a:gd name="T19"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3">
                  <a:moveTo>
                    <a:pt x="22" y="43"/>
                  </a:moveTo>
                  <a:cubicBezTo>
                    <a:pt x="10" y="43"/>
                    <a:pt x="0" y="33"/>
                    <a:pt x="0" y="21"/>
                  </a:cubicBezTo>
                  <a:cubicBezTo>
                    <a:pt x="0" y="9"/>
                    <a:pt x="10" y="0"/>
                    <a:pt x="22" y="0"/>
                  </a:cubicBezTo>
                  <a:cubicBezTo>
                    <a:pt x="34" y="0"/>
                    <a:pt x="44" y="9"/>
                    <a:pt x="44" y="21"/>
                  </a:cubicBezTo>
                  <a:cubicBezTo>
                    <a:pt x="44" y="33"/>
                    <a:pt x="34" y="43"/>
                    <a:pt x="22" y="43"/>
                  </a:cubicBezTo>
                  <a:close/>
                  <a:moveTo>
                    <a:pt x="22" y="6"/>
                  </a:moveTo>
                  <a:cubicBezTo>
                    <a:pt x="14" y="6"/>
                    <a:pt x="7" y="13"/>
                    <a:pt x="7" y="21"/>
                  </a:cubicBezTo>
                  <a:cubicBezTo>
                    <a:pt x="7" y="30"/>
                    <a:pt x="14" y="37"/>
                    <a:pt x="22" y="37"/>
                  </a:cubicBezTo>
                  <a:cubicBezTo>
                    <a:pt x="31" y="37"/>
                    <a:pt x="38" y="30"/>
                    <a:pt x="38" y="21"/>
                  </a:cubicBezTo>
                  <a:cubicBezTo>
                    <a:pt x="38" y="13"/>
                    <a:pt x="31" y="6"/>
                    <a:pt x="22"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6" name="弧形 5"/>
          <p:cNvSpPr/>
          <p:nvPr/>
        </p:nvSpPr>
        <p:spPr>
          <a:xfrm>
            <a:off x="6408655" y="1664434"/>
            <a:ext cx="4000844" cy="4000844"/>
          </a:xfrm>
          <a:prstGeom prst="arc">
            <a:avLst>
              <a:gd name="adj1" fmla="val 7000796"/>
              <a:gd name="adj2" fmla="val 14872241"/>
            </a:avLst>
          </a:prstGeom>
          <a:ln w="381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Rectangle 133"/>
          <p:cNvSpPr/>
          <p:nvPr/>
        </p:nvSpPr>
        <p:spPr>
          <a:xfrm>
            <a:off x="4432305" y="1994906"/>
            <a:ext cx="1205741" cy="502766"/>
          </a:xfrm>
          <a:prstGeom prst="rect">
            <a:avLst/>
          </a:prstGeom>
        </p:spPr>
        <p:txBody>
          <a:bodyPr wrap="square">
            <a:spAutoFit/>
          </a:bodyPr>
          <a:lstStyle/>
          <a:p>
            <a:pPr algn="r">
              <a:buClr>
                <a:srgbClr val="E24848"/>
              </a:buClr>
              <a:defRPr/>
            </a:pPr>
            <a:r>
              <a:rPr lang="en-US" sz="2665" noProof="1">
                <a:solidFill>
                  <a:srgbClr val="00456B"/>
                </a:solidFill>
                <a:latin typeface="思源黑体 CN Normal" panose="020B0400000000000000" pitchFamily="34" charset="-122"/>
                <a:ea typeface="思源黑体 CN Normal" panose="020B0400000000000000" pitchFamily="34" charset="-122"/>
                <a:cs typeface="Open Sans Light" panose="020B0306030504020204" pitchFamily="34" charset="0"/>
              </a:rPr>
              <a:t>55%</a:t>
            </a:r>
          </a:p>
        </p:txBody>
      </p:sp>
      <p:grpSp>
        <p:nvGrpSpPr>
          <p:cNvPr id="75" name="组合 74"/>
          <p:cNvGrpSpPr/>
          <p:nvPr/>
        </p:nvGrpSpPr>
        <p:grpSpPr>
          <a:xfrm>
            <a:off x="1675132" y="1989932"/>
            <a:ext cx="2811143" cy="957821"/>
            <a:chOff x="519708" y="1368603"/>
            <a:chExt cx="2108357" cy="718366"/>
          </a:xfrm>
        </p:grpSpPr>
        <p:sp>
          <p:nvSpPr>
            <p:cNvPr id="76" name="Rectangle 85"/>
            <p:cNvSpPr/>
            <p:nvPr/>
          </p:nvSpPr>
          <p:spPr>
            <a:xfrm>
              <a:off x="519708" y="1623332"/>
              <a:ext cx="2108356" cy="463637"/>
            </a:xfrm>
            <a:prstGeom prst="rect">
              <a:avLst/>
            </a:prstGeom>
          </p:spPr>
          <p:txBody>
            <a:bodyPr wrap="square" anchor="ctr">
              <a:spAutoFit/>
            </a:bodyPr>
            <a:lstStyle/>
            <a:p>
              <a:pPr algn="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sp>
          <p:nvSpPr>
            <p:cNvPr id="77" name="TextBox 54"/>
            <p:cNvSpPr txBox="1"/>
            <p:nvPr/>
          </p:nvSpPr>
          <p:spPr>
            <a:xfrm>
              <a:off x="1773023" y="1368603"/>
              <a:ext cx="855042" cy="284742"/>
            </a:xfrm>
            <a:prstGeom prst="rect">
              <a:avLst/>
            </a:prstGeom>
            <a:noFill/>
          </p:spPr>
          <p:txBody>
            <a:bodyPr wrap="none" rtlCol="0">
              <a:spAutoFit/>
            </a:bodyPr>
            <a:lstStyle/>
            <a:p>
              <a:pPr algn="r" defTabSz="1219200"/>
              <a:r>
                <a:rPr lang="zh-CN" altLang="en-US" sz="1865" b="1" dirty="0">
                  <a:solidFill>
                    <a:schemeClr val="tx1">
                      <a:lumMod val="85000"/>
                      <a:lumOff val="15000"/>
                    </a:schemeClr>
                  </a:solidFill>
                  <a:latin typeface="等线" panose="02010600030101010101" charset="-122"/>
                </a:rPr>
                <a:t>标题文本</a:t>
              </a:r>
              <a:endParaRPr lang="en-US" altLang="zh-CN" sz="1865" b="1" dirty="0">
                <a:solidFill>
                  <a:schemeClr val="tx1">
                    <a:lumMod val="85000"/>
                    <a:lumOff val="15000"/>
                  </a:schemeClr>
                </a:solidFill>
                <a:latin typeface="等线" panose="02010600030101010101" charset="-122"/>
              </a:endParaRPr>
            </a:p>
          </p:txBody>
        </p:sp>
      </p:grpSp>
      <p:sp>
        <p:nvSpPr>
          <p:cNvPr id="78" name="Rectangle 133"/>
          <p:cNvSpPr/>
          <p:nvPr/>
        </p:nvSpPr>
        <p:spPr>
          <a:xfrm>
            <a:off x="3949941" y="3455225"/>
            <a:ext cx="1205741" cy="502766"/>
          </a:xfrm>
          <a:prstGeom prst="rect">
            <a:avLst/>
          </a:prstGeom>
        </p:spPr>
        <p:txBody>
          <a:bodyPr wrap="square">
            <a:spAutoFit/>
          </a:bodyPr>
          <a:lstStyle/>
          <a:p>
            <a:pPr algn="r">
              <a:buClr>
                <a:srgbClr val="E24848"/>
              </a:buClr>
              <a:defRPr/>
            </a:pPr>
            <a:r>
              <a:rPr lang="en-US" sz="2665" noProof="1">
                <a:solidFill>
                  <a:srgbClr val="FF626C"/>
                </a:solidFill>
                <a:latin typeface="思源黑体 CN Normal" panose="020B0400000000000000" pitchFamily="34" charset="-122"/>
                <a:ea typeface="思源黑体 CN Normal" panose="020B0400000000000000" pitchFamily="34" charset="-122"/>
                <a:cs typeface="Open Sans Light" panose="020B0306030504020204" pitchFamily="34" charset="0"/>
              </a:rPr>
              <a:t>65%</a:t>
            </a:r>
          </a:p>
        </p:txBody>
      </p:sp>
      <p:grpSp>
        <p:nvGrpSpPr>
          <p:cNvPr id="79" name="组合 78"/>
          <p:cNvGrpSpPr/>
          <p:nvPr/>
        </p:nvGrpSpPr>
        <p:grpSpPr>
          <a:xfrm>
            <a:off x="1136729" y="3250037"/>
            <a:ext cx="2811143" cy="957821"/>
            <a:chOff x="519708" y="1368603"/>
            <a:chExt cx="2108357" cy="718366"/>
          </a:xfrm>
        </p:grpSpPr>
        <p:sp>
          <p:nvSpPr>
            <p:cNvPr id="80" name="Rectangle 85"/>
            <p:cNvSpPr/>
            <p:nvPr/>
          </p:nvSpPr>
          <p:spPr>
            <a:xfrm>
              <a:off x="519708" y="1623332"/>
              <a:ext cx="2108356" cy="463637"/>
            </a:xfrm>
            <a:prstGeom prst="rect">
              <a:avLst/>
            </a:prstGeom>
          </p:spPr>
          <p:txBody>
            <a:bodyPr wrap="square" anchor="ctr">
              <a:spAutoFit/>
            </a:bodyPr>
            <a:lstStyle/>
            <a:p>
              <a:pPr algn="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sp>
          <p:nvSpPr>
            <p:cNvPr id="81" name="TextBox 54"/>
            <p:cNvSpPr txBox="1"/>
            <p:nvPr/>
          </p:nvSpPr>
          <p:spPr>
            <a:xfrm>
              <a:off x="1773023" y="1368603"/>
              <a:ext cx="855042" cy="284742"/>
            </a:xfrm>
            <a:prstGeom prst="rect">
              <a:avLst/>
            </a:prstGeom>
            <a:noFill/>
          </p:spPr>
          <p:txBody>
            <a:bodyPr wrap="none" rtlCol="0">
              <a:spAutoFit/>
            </a:bodyPr>
            <a:lstStyle/>
            <a:p>
              <a:pPr algn="r" defTabSz="1219200"/>
              <a:r>
                <a:rPr lang="zh-CN" altLang="en-US" sz="1865" b="1" dirty="0">
                  <a:solidFill>
                    <a:schemeClr val="tx1">
                      <a:lumMod val="85000"/>
                      <a:lumOff val="15000"/>
                    </a:schemeClr>
                  </a:solidFill>
                  <a:latin typeface="等线" panose="02010600030101010101" charset="-122"/>
                </a:rPr>
                <a:t>标题文本</a:t>
              </a:r>
              <a:endParaRPr lang="en-US" altLang="zh-CN" sz="1865" b="1" dirty="0">
                <a:solidFill>
                  <a:schemeClr val="tx1">
                    <a:lumMod val="85000"/>
                    <a:lumOff val="15000"/>
                  </a:schemeClr>
                </a:solidFill>
                <a:latin typeface="等线" panose="02010600030101010101" charset="-122"/>
              </a:endParaRPr>
            </a:p>
          </p:txBody>
        </p:sp>
      </p:grpSp>
      <p:sp>
        <p:nvSpPr>
          <p:cNvPr id="82" name="Rectangle 133"/>
          <p:cNvSpPr/>
          <p:nvPr/>
        </p:nvSpPr>
        <p:spPr>
          <a:xfrm>
            <a:off x="4432305" y="4775303"/>
            <a:ext cx="1205741" cy="502766"/>
          </a:xfrm>
          <a:prstGeom prst="rect">
            <a:avLst/>
          </a:prstGeom>
        </p:spPr>
        <p:txBody>
          <a:bodyPr wrap="square">
            <a:spAutoFit/>
          </a:bodyPr>
          <a:lstStyle/>
          <a:p>
            <a:pPr algn="r">
              <a:buClr>
                <a:srgbClr val="E24848"/>
              </a:buClr>
              <a:defRPr/>
            </a:pPr>
            <a:r>
              <a:rPr lang="en-US" sz="2665" noProof="1">
                <a:solidFill>
                  <a:srgbClr val="60A8AF"/>
                </a:solidFill>
                <a:latin typeface="思源黑体 CN Normal" panose="020B0400000000000000" pitchFamily="34" charset="-122"/>
                <a:ea typeface="思源黑体 CN Normal" panose="020B0400000000000000" pitchFamily="34" charset="-122"/>
                <a:cs typeface="Open Sans Light" panose="020B0306030504020204" pitchFamily="34" charset="0"/>
              </a:rPr>
              <a:t>75%</a:t>
            </a:r>
          </a:p>
        </p:txBody>
      </p:sp>
      <p:grpSp>
        <p:nvGrpSpPr>
          <p:cNvPr id="83" name="组合 82"/>
          <p:cNvGrpSpPr/>
          <p:nvPr/>
        </p:nvGrpSpPr>
        <p:grpSpPr>
          <a:xfrm>
            <a:off x="1675132" y="4761689"/>
            <a:ext cx="2811143" cy="957821"/>
            <a:chOff x="519708" y="1368603"/>
            <a:chExt cx="2108357" cy="718366"/>
          </a:xfrm>
        </p:grpSpPr>
        <p:sp>
          <p:nvSpPr>
            <p:cNvPr id="84" name="Rectangle 85"/>
            <p:cNvSpPr/>
            <p:nvPr/>
          </p:nvSpPr>
          <p:spPr>
            <a:xfrm>
              <a:off x="519708" y="1623332"/>
              <a:ext cx="2108356" cy="463637"/>
            </a:xfrm>
            <a:prstGeom prst="rect">
              <a:avLst/>
            </a:prstGeom>
          </p:spPr>
          <p:txBody>
            <a:bodyPr wrap="square" anchor="ctr">
              <a:spAutoFit/>
            </a:bodyPr>
            <a:lstStyle/>
            <a:p>
              <a:pPr algn="r">
                <a:lnSpc>
                  <a:spcPct val="150000"/>
                </a:lnSpc>
              </a:pPr>
              <a:r>
                <a:rPr lang="zh-CN" altLang="en-US" sz="1200" dirty="0">
                  <a:solidFill>
                    <a:schemeClr val="tx1">
                      <a:lumMod val="75000"/>
                      <a:lumOff val="25000"/>
                    </a:schemeClr>
                  </a:solidFill>
                  <a:latin typeface="+mn-ea"/>
                </a:rPr>
                <a:t>这里可以添加主要内容这里可以添加主要内容这里可以添加主要内容</a:t>
              </a:r>
              <a:endParaRPr lang="en-US" altLang="zh-CN" sz="1200" dirty="0">
                <a:solidFill>
                  <a:schemeClr val="tx1">
                    <a:lumMod val="75000"/>
                    <a:lumOff val="25000"/>
                  </a:schemeClr>
                </a:solidFill>
                <a:latin typeface="+mn-ea"/>
              </a:endParaRPr>
            </a:p>
          </p:txBody>
        </p:sp>
        <p:sp>
          <p:nvSpPr>
            <p:cNvPr id="85" name="TextBox 54"/>
            <p:cNvSpPr txBox="1"/>
            <p:nvPr/>
          </p:nvSpPr>
          <p:spPr>
            <a:xfrm>
              <a:off x="1773023" y="1368603"/>
              <a:ext cx="855042" cy="284742"/>
            </a:xfrm>
            <a:prstGeom prst="rect">
              <a:avLst/>
            </a:prstGeom>
            <a:noFill/>
          </p:spPr>
          <p:txBody>
            <a:bodyPr wrap="none" rtlCol="0">
              <a:spAutoFit/>
            </a:bodyPr>
            <a:lstStyle/>
            <a:p>
              <a:pPr algn="r" defTabSz="1219200"/>
              <a:r>
                <a:rPr lang="zh-CN" altLang="en-US" sz="1865" b="1" dirty="0">
                  <a:solidFill>
                    <a:schemeClr val="tx1">
                      <a:lumMod val="85000"/>
                      <a:lumOff val="15000"/>
                    </a:schemeClr>
                  </a:solidFill>
                  <a:latin typeface="等线" panose="02010600030101010101" charset="-122"/>
                </a:rPr>
                <a:t>标题文本</a:t>
              </a:r>
              <a:endParaRPr lang="en-US" altLang="zh-CN" sz="1865" b="1" dirty="0">
                <a:solidFill>
                  <a:schemeClr val="tx1">
                    <a:lumMod val="85000"/>
                    <a:lumOff val="15000"/>
                  </a:schemeClr>
                </a:solidFill>
                <a:latin typeface="等线" panose="02010600030101010101" charset="-122"/>
              </a:endParaRPr>
            </a:p>
          </p:txBody>
        </p:sp>
      </p:grpSp>
      <p:sp>
        <p:nvSpPr>
          <p:cNvPr id="86" name="TextBox 54"/>
          <p:cNvSpPr txBox="1"/>
          <p:nvPr/>
        </p:nvSpPr>
        <p:spPr>
          <a:xfrm>
            <a:off x="8081834" y="3486997"/>
            <a:ext cx="1313180" cy="707886"/>
          </a:xfrm>
          <a:prstGeom prst="rect">
            <a:avLst/>
          </a:prstGeom>
          <a:noFill/>
        </p:spPr>
        <p:txBody>
          <a:bodyPr wrap="none" rtlCol="0">
            <a:spAutoFit/>
          </a:bodyPr>
          <a:lstStyle/>
          <a:p>
            <a:pPr algn="ctr" defTabSz="1219200"/>
            <a:r>
              <a:rPr lang="en-US" altLang="zh-CN" sz="2000" dirty="0">
                <a:solidFill>
                  <a:schemeClr val="tx1">
                    <a:lumMod val="85000"/>
                    <a:lumOff val="15000"/>
                  </a:schemeClr>
                </a:solidFill>
              </a:rPr>
              <a:t>ADD TEXT</a:t>
            </a:r>
          </a:p>
          <a:p>
            <a:pPr algn="ctr" defTabSz="1219200"/>
            <a:r>
              <a:rPr lang="en-US" altLang="zh-CN" sz="2000" dirty="0">
                <a:solidFill>
                  <a:schemeClr val="tx1">
                    <a:lumMod val="85000"/>
                    <a:lumOff val="15000"/>
                  </a:schemeClr>
                </a:solidFill>
                <a:latin typeface="等线" panose="02010600030101010101" charset="-122"/>
              </a:rPr>
              <a:t>……</a:t>
            </a:r>
          </a:p>
        </p:txBody>
      </p:sp>
      <p:grpSp>
        <p:nvGrpSpPr>
          <p:cNvPr id="89" name="组合 88"/>
          <p:cNvGrpSpPr/>
          <p:nvPr/>
        </p:nvGrpSpPr>
        <p:grpSpPr>
          <a:xfrm>
            <a:off x="5855145" y="2062208"/>
            <a:ext cx="1093700" cy="408860"/>
            <a:chOff x="5492873" y="2000189"/>
            <a:chExt cx="1260352" cy="408860"/>
          </a:xfrm>
        </p:grpSpPr>
        <p:pic>
          <p:nvPicPr>
            <p:cNvPr id="8" name="图形 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5478271" y="2014791"/>
              <a:ext cx="408860" cy="379656"/>
            </a:xfrm>
            <a:prstGeom prst="rect">
              <a:avLst/>
            </a:prstGeom>
          </p:spPr>
        </p:pic>
        <p:cxnSp>
          <p:nvCxnSpPr>
            <p:cNvPr id="87" name="直接连接符 86"/>
            <p:cNvCxnSpPr/>
            <p:nvPr/>
          </p:nvCxnSpPr>
          <p:spPr>
            <a:xfrm>
              <a:off x="5682701" y="2204619"/>
              <a:ext cx="1070524" cy="0"/>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5855145" y="4834249"/>
            <a:ext cx="1093700" cy="408860"/>
            <a:chOff x="5492873" y="2000189"/>
            <a:chExt cx="1260352" cy="408860"/>
          </a:xfrm>
        </p:grpSpPr>
        <p:pic>
          <p:nvPicPr>
            <p:cNvPr id="91" name="图形 90"/>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5478271" y="2014791"/>
              <a:ext cx="408860" cy="379656"/>
            </a:xfrm>
            <a:prstGeom prst="rect">
              <a:avLst/>
            </a:prstGeom>
          </p:spPr>
        </p:pic>
        <p:cxnSp>
          <p:nvCxnSpPr>
            <p:cNvPr id="92" name="直接连接符 91"/>
            <p:cNvCxnSpPr/>
            <p:nvPr/>
          </p:nvCxnSpPr>
          <p:spPr>
            <a:xfrm>
              <a:off x="5682701" y="2204619"/>
              <a:ext cx="1070524" cy="0"/>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5288025" y="3465709"/>
            <a:ext cx="1093700" cy="408860"/>
            <a:chOff x="5492873" y="2000189"/>
            <a:chExt cx="1260352" cy="408860"/>
          </a:xfrm>
        </p:grpSpPr>
        <p:pic>
          <p:nvPicPr>
            <p:cNvPr id="94" name="图形 93"/>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5478271" y="2014791"/>
              <a:ext cx="408860" cy="379656"/>
            </a:xfrm>
            <a:prstGeom prst="rect">
              <a:avLst/>
            </a:prstGeom>
          </p:spPr>
        </p:pic>
        <p:cxnSp>
          <p:nvCxnSpPr>
            <p:cNvPr id="95" name="直接连接符 94"/>
            <p:cNvCxnSpPr/>
            <p:nvPr/>
          </p:nvCxnSpPr>
          <p:spPr>
            <a:xfrm>
              <a:off x="5682701" y="2204619"/>
              <a:ext cx="1070524" cy="0"/>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2" fill="hold" nodeType="afterEffect" p14:presetBounceEnd="38000">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14:bounceEnd="38000">
                                          <p:cBhvr additive="base">
                                            <p:cTn id="29" dur="1000" fill="hold"/>
                                            <p:tgtEl>
                                              <p:spTgt spid="96"/>
                                            </p:tgtEl>
                                            <p:attrNameLst>
                                              <p:attrName>ppt_x</p:attrName>
                                            </p:attrNameLst>
                                          </p:cBhvr>
                                          <p:tavLst>
                                            <p:tav tm="0">
                                              <p:val>
                                                <p:strVal val="1+#ppt_w/2"/>
                                              </p:val>
                                            </p:tav>
                                            <p:tav tm="100000">
                                              <p:val>
                                                <p:strVal val="#ppt_x"/>
                                              </p:val>
                                            </p:tav>
                                          </p:tavLst>
                                        </p:anim>
                                        <p:anim calcmode="lin" valueType="num" p14:bounceEnd="38000">
                                          <p:cBhvr additive="base">
                                            <p:cTn id="30" dur="1000" fill="hold"/>
                                            <p:tgtEl>
                                              <p:spTgt spid="9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par>
                                    <p:cTn id="57" presetID="53" presetClass="entr" presetSubtype="16"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p:cTn id="59" dur="500" fill="hold"/>
                                            <p:tgtEl>
                                              <p:spTgt spid="99"/>
                                            </p:tgtEl>
                                            <p:attrNameLst>
                                              <p:attrName>ppt_w</p:attrName>
                                            </p:attrNameLst>
                                          </p:cBhvr>
                                          <p:tavLst>
                                            <p:tav tm="0">
                                              <p:val>
                                                <p:fltVal val="0"/>
                                              </p:val>
                                            </p:tav>
                                            <p:tav tm="100000">
                                              <p:val>
                                                <p:strVal val="#ppt_w"/>
                                              </p:val>
                                            </p:tav>
                                          </p:tavLst>
                                        </p:anim>
                                        <p:anim calcmode="lin" valueType="num">
                                          <p:cBhvr>
                                            <p:cTn id="60" dur="500" fill="hold"/>
                                            <p:tgtEl>
                                              <p:spTgt spid="99"/>
                                            </p:tgtEl>
                                            <p:attrNameLst>
                                              <p:attrName>ppt_h</p:attrName>
                                            </p:attrNameLst>
                                          </p:cBhvr>
                                          <p:tavLst>
                                            <p:tav tm="0">
                                              <p:val>
                                                <p:fltVal val="0"/>
                                              </p:val>
                                            </p:tav>
                                            <p:tav tm="100000">
                                              <p:val>
                                                <p:strVal val="#ppt_h"/>
                                              </p:val>
                                            </p:tav>
                                          </p:tavLst>
                                        </p:anim>
                                        <p:animEffect transition="in" filter="fade">
                                          <p:cBhvr>
                                            <p:cTn id="61" dur="500"/>
                                            <p:tgtEl>
                                              <p:spTgt spid="99"/>
                                            </p:tgtEl>
                                          </p:cBhvr>
                                        </p:animEffect>
                                      </p:childTnLst>
                                    </p:cTn>
                                  </p:par>
                                  <p:par>
                                    <p:cTn id="62" presetID="53" presetClass="entr" presetSubtype="16" fill="hold" nodeType="with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p:cTn id="64" dur="500" fill="hold"/>
                                            <p:tgtEl>
                                              <p:spTgt spid="97"/>
                                            </p:tgtEl>
                                            <p:attrNameLst>
                                              <p:attrName>ppt_w</p:attrName>
                                            </p:attrNameLst>
                                          </p:cBhvr>
                                          <p:tavLst>
                                            <p:tav tm="0">
                                              <p:val>
                                                <p:fltVal val="0"/>
                                              </p:val>
                                            </p:tav>
                                            <p:tav tm="100000">
                                              <p:val>
                                                <p:strVal val="#ppt_w"/>
                                              </p:val>
                                            </p:tav>
                                          </p:tavLst>
                                        </p:anim>
                                        <p:anim calcmode="lin" valueType="num">
                                          <p:cBhvr>
                                            <p:cTn id="65" dur="500" fill="hold"/>
                                            <p:tgtEl>
                                              <p:spTgt spid="97"/>
                                            </p:tgtEl>
                                            <p:attrNameLst>
                                              <p:attrName>ppt_h</p:attrName>
                                            </p:attrNameLst>
                                          </p:cBhvr>
                                          <p:tavLst>
                                            <p:tav tm="0">
                                              <p:val>
                                                <p:fltVal val="0"/>
                                              </p:val>
                                            </p:tav>
                                            <p:tav tm="100000">
                                              <p:val>
                                                <p:strVal val="#ppt_h"/>
                                              </p:val>
                                            </p:tav>
                                          </p:tavLst>
                                        </p:anim>
                                        <p:animEffect transition="in" filter="fade">
                                          <p:cBhvr>
                                            <p:cTn id="66" dur="500"/>
                                            <p:tgtEl>
                                              <p:spTgt spid="97"/>
                                            </p:tgtEl>
                                          </p:cBhvr>
                                        </p:animEffect>
                                      </p:childTnLst>
                                    </p:cTn>
                                  </p:par>
                                  <p:par>
                                    <p:cTn id="67" presetID="53" presetClass="entr" presetSubtype="16" fill="hold" nodeType="with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500" fill="hold"/>
                                            <p:tgtEl>
                                              <p:spTgt spid="98"/>
                                            </p:tgtEl>
                                            <p:attrNameLst>
                                              <p:attrName>ppt_w</p:attrName>
                                            </p:attrNameLst>
                                          </p:cBhvr>
                                          <p:tavLst>
                                            <p:tav tm="0">
                                              <p:val>
                                                <p:fltVal val="0"/>
                                              </p:val>
                                            </p:tav>
                                            <p:tav tm="100000">
                                              <p:val>
                                                <p:strVal val="#ppt_w"/>
                                              </p:val>
                                            </p:tav>
                                          </p:tavLst>
                                        </p:anim>
                                        <p:anim calcmode="lin" valueType="num">
                                          <p:cBhvr>
                                            <p:cTn id="70" dur="500" fill="hold"/>
                                            <p:tgtEl>
                                              <p:spTgt spid="98"/>
                                            </p:tgtEl>
                                            <p:attrNameLst>
                                              <p:attrName>ppt_h</p:attrName>
                                            </p:attrNameLst>
                                          </p:cBhvr>
                                          <p:tavLst>
                                            <p:tav tm="0">
                                              <p:val>
                                                <p:fltVal val="0"/>
                                              </p:val>
                                            </p:tav>
                                            <p:tav tm="100000">
                                              <p:val>
                                                <p:strVal val="#ppt_h"/>
                                              </p:val>
                                            </p:tav>
                                          </p:tavLst>
                                        </p:anim>
                                        <p:animEffect transition="in" filter="fade">
                                          <p:cBhvr>
                                            <p:cTn id="71" dur="500"/>
                                            <p:tgtEl>
                                              <p:spTgt spid="98"/>
                                            </p:tgtEl>
                                          </p:cBhvr>
                                        </p:animEffect>
                                      </p:childTnLst>
                                    </p:cTn>
                                  </p:par>
                                </p:childTnLst>
                              </p:cTn>
                            </p:par>
                            <p:par>
                              <p:cTn id="72" fill="hold">
                                <p:stCondLst>
                                  <p:cond delay="2500"/>
                                </p:stCondLst>
                                <p:childTnLst>
                                  <p:par>
                                    <p:cTn id="73" presetID="14" presetClass="entr" presetSubtype="10"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randombar(horizontal)">
                                          <p:cBhvr>
                                            <p:cTn id="75" dur="500"/>
                                            <p:tgtEl>
                                              <p:spTgt spid="86"/>
                                            </p:tgtEl>
                                          </p:cBhvr>
                                        </p:animEffect>
                                      </p:childTnLst>
                                    </p:cTn>
                                  </p:par>
                                </p:childTnLst>
                              </p:cTn>
                            </p:par>
                            <p:par>
                              <p:cTn id="76" fill="hold">
                                <p:stCondLst>
                                  <p:cond delay="3000"/>
                                </p:stCondLst>
                                <p:childTnLst>
                                  <p:par>
                                    <p:cTn id="77" presetID="53" presetClass="entr" presetSubtype="16"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par>
                              <p:cTn id="82" fill="hold">
                                <p:stCondLst>
                                  <p:cond delay="3500"/>
                                </p:stCondLst>
                                <p:childTnLst>
                                  <p:par>
                                    <p:cTn id="83" presetID="22" presetClass="entr" presetSubtype="2" fill="hold" nodeType="after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wipe(right)">
                                          <p:cBhvr>
                                            <p:cTn id="85" dur="500"/>
                                            <p:tgtEl>
                                              <p:spTgt spid="89"/>
                                            </p:tgtEl>
                                          </p:cBhvr>
                                        </p:animEffect>
                                      </p:childTnLst>
                                    </p:cTn>
                                  </p:par>
                                </p:childTnLst>
                              </p:cTn>
                            </p:par>
                            <p:par>
                              <p:cTn id="86" fill="hold">
                                <p:stCondLst>
                                  <p:cond delay="4000"/>
                                </p:stCondLst>
                                <p:childTnLst>
                                  <p:par>
                                    <p:cTn id="87" presetID="53" presetClass="entr" presetSubtype="16"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 calcmode="lin" valueType="num">
                                          <p:cBhvr>
                                            <p:cTn id="89" dur="500" fill="hold"/>
                                            <p:tgtEl>
                                              <p:spTgt spid="74"/>
                                            </p:tgtEl>
                                            <p:attrNameLst>
                                              <p:attrName>ppt_w</p:attrName>
                                            </p:attrNameLst>
                                          </p:cBhvr>
                                          <p:tavLst>
                                            <p:tav tm="0">
                                              <p:val>
                                                <p:fltVal val="0"/>
                                              </p:val>
                                            </p:tav>
                                            <p:tav tm="100000">
                                              <p:val>
                                                <p:strVal val="#ppt_w"/>
                                              </p:val>
                                            </p:tav>
                                          </p:tavLst>
                                        </p:anim>
                                        <p:anim calcmode="lin" valueType="num">
                                          <p:cBhvr>
                                            <p:cTn id="90" dur="500" fill="hold"/>
                                            <p:tgtEl>
                                              <p:spTgt spid="74"/>
                                            </p:tgtEl>
                                            <p:attrNameLst>
                                              <p:attrName>ppt_h</p:attrName>
                                            </p:attrNameLst>
                                          </p:cBhvr>
                                          <p:tavLst>
                                            <p:tav tm="0">
                                              <p:val>
                                                <p:fltVal val="0"/>
                                              </p:val>
                                            </p:tav>
                                            <p:tav tm="100000">
                                              <p:val>
                                                <p:strVal val="#ppt_h"/>
                                              </p:val>
                                            </p:tav>
                                          </p:tavLst>
                                        </p:anim>
                                        <p:animEffect transition="in" filter="fade">
                                          <p:cBhvr>
                                            <p:cTn id="91" dur="500"/>
                                            <p:tgtEl>
                                              <p:spTgt spid="74"/>
                                            </p:tgtEl>
                                          </p:cBhvr>
                                        </p:animEffect>
                                      </p:childTnLst>
                                    </p:cTn>
                                  </p:par>
                                  <p:par>
                                    <p:cTn id="92" presetID="10" presetClass="entr" presetSubtype="0" fill="hold" nodeType="withEffect">
                                      <p:stCondLst>
                                        <p:cond delay="25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500"/>
                                            <p:tgtEl>
                                              <p:spTgt spid="75"/>
                                            </p:tgtEl>
                                          </p:cBhvr>
                                        </p:animEffect>
                                      </p:childTnLst>
                                    </p:cTn>
                                  </p:par>
                                </p:childTnLst>
                              </p:cTn>
                            </p:par>
                            <p:par>
                              <p:cTn id="95" fill="hold">
                                <p:stCondLst>
                                  <p:cond delay="4500"/>
                                </p:stCondLst>
                                <p:childTnLst>
                                  <p:par>
                                    <p:cTn id="96" presetID="22" presetClass="entr" presetSubtype="2" fill="hold" nodeType="after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wipe(right)">
                                          <p:cBhvr>
                                            <p:cTn id="98" dur="500"/>
                                            <p:tgtEl>
                                              <p:spTgt spid="93"/>
                                            </p:tgtEl>
                                          </p:cBhvr>
                                        </p:animEffect>
                                      </p:childTnLst>
                                    </p:cTn>
                                  </p:par>
                                </p:childTnLst>
                              </p:cTn>
                            </p:par>
                            <p:par>
                              <p:cTn id="99" fill="hold">
                                <p:stCondLst>
                                  <p:cond delay="5000"/>
                                </p:stCondLst>
                                <p:childTnLst>
                                  <p:par>
                                    <p:cTn id="100" presetID="53" presetClass="entr" presetSubtype="16" fill="hold" grpId="0" nodeType="afterEffect">
                                      <p:stCondLst>
                                        <p:cond delay="0"/>
                                      </p:stCondLst>
                                      <p:childTnLst>
                                        <p:set>
                                          <p:cBhvr>
                                            <p:cTn id="101" dur="1" fill="hold">
                                              <p:stCondLst>
                                                <p:cond delay="0"/>
                                              </p:stCondLst>
                                            </p:cTn>
                                            <p:tgtEl>
                                              <p:spTgt spid="78"/>
                                            </p:tgtEl>
                                            <p:attrNameLst>
                                              <p:attrName>style.visibility</p:attrName>
                                            </p:attrNameLst>
                                          </p:cBhvr>
                                          <p:to>
                                            <p:strVal val="visible"/>
                                          </p:to>
                                        </p:set>
                                        <p:anim calcmode="lin" valueType="num">
                                          <p:cBhvr>
                                            <p:cTn id="102" dur="500" fill="hold"/>
                                            <p:tgtEl>
                                              <p:spTgt spid="78"/>
                                            </p:tgtEl>
                                            <p:attrNameLst>
                                              <p:attrName>ppt_w</p:attrName>
                                            </p:attrNameLst>
                                          </p:cBhvr>
                                          <p:tavLst>
                                            <p:tav tm="0">
                                              <p:val>
                                                <p:fltVal val="0"/>
                                              </p:val>
                                            </p:tav>
                                            <p:tav tm="100000">
                                              <p:val>
                                                <p:strVal val="#ppt_w"/>
                                              </p:val>
                                            </p:tav>
                                          </p:tavLst>
                                        </p:anim>
                                        <p:anim calcmode="lin" valueType="num">
                                          <p:cBhvr>
                                            <p:cTn id="103" dur="500" fill="hold"/>
                                            <p:tgtEl>
                                              <p:spTgt spid="78"/>
                                            </p:tgtEl>
                                            <p:attrNameLst>
                                              <p:attrName>ppt_h</p:attrName>
                                            </p:attrNameLst>
                                          </p:cBhvr>
                                          <p:tavLst>
                                            <p:tav tm="0">
                                              <p:val>
                                                <p:fltVal val="0"/>
                                              </p:val>
                                            </p:tav>
                                            <p:tav tm="100000">
                                              <p:val>
                                                <p:strVal val="#ppt_h"/>
                                              </p:val>
                                            </p:tav>
                                          </p:tavLst>
                                        </p:anim>
                                        <p:animEffect transition="in" filter="fade">
                                          <p:cBhvr>
                                            <p:cTn id="104" dur="500"/>
                                            <p:tgtEl>
                                              <p:spTgt spid="78"/>
                                            </p:tgtEl>
                                          </p:cBhvr>
                                        </p:animEffect>
                                      </p:childTnLst>
                                    </p:cTn>
                                  </p:par>
                                  <p:par>
                                    <p:cTn id="105" presetID="10" presetClass="entr" presetSubtype="0" fill="hold" nodeType="withEffect">
                                      <p:stCondLst>
                                        <p:cond delay="25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500"/>
                                            <p:tgtEl>
                                              <p:spTgt spid="79"/>
                                            </p:tgtEl>
                                          </p:cBhvr>
                                        </p:animEffect>
                                      </p:childTnLst>
                                    </p:cTn>
                                  </p:par>
                                </p:childTnLst>
                              </p:cTn>
                            </p:par>
                            <p:par>
                              <p:cTn id="108" fill="hold">
                                <p:stCondLst>
                                  <p:cond delay="5500"/>
                                </p:stCondLst>
                                <p:childTnLst>
                                  <p:par>
                                    <p:cTn id="109" presetID="22" presetClass="entr" presetSubtype="2" fill="hold" nodeType="afterEffect">
                                      <p:stCondLst>
                                        <p:cond delay="0"/>
                                      </p:stCondLst>
                                      <p:childTnLst>
                                        <p:set>
                                          <p:cBhvr>
                                            <p:cTn id="110" dur="1" fill="hold">
                                              <p:stCondLst>
                                                <p:cond delay="0"/>
                                              </p:stCondLst>
                                            </p:cTn>
                                            <p:tgtEl>
                                              <p:spTgt spid="90"/>
                                            </p:tgtEl>
                                            <p:attrNameLst>
                                              <p:attrName>style.visibility</p:attrName>
                                            </p:attrNameLst>
                                          </p:cBhvr>
                                          <p:to>
                                            <p:strVal val="visible"/>
                                          </p:to>
                                        </p:set>
                                        <p:animEffect transition="in" filter="wipe(right)">
                                          <p:cBhvr>
                                            <p:cTn id="111" dur="500"/>
                                            <p:tgtEl>
                                              <p:spTgt spid="90"/>
                                            </p:tgtEl>
                                          </p:cBhvr>
                                        </p:animEffect>
                                      </p:childTnLst>
                                    </p:cTn>
                                  </p:par>
                                </p:childTnLst>
                              </p:cTn>
                            </p:par>
                            <p:par>
                              <p:cTn id="112" fill="hold">
                                <p:stCondLst>
                                  <p:cond delay="60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par>
                                    <p:cTn id="118" presetID="10" presetClass="entr" presetSubtype="0" fill="hold" nodeType="withEffect">
                                      <p:stCondLst>
                                        <p:cond delay="250"/>
                                      </p:stCondLst>
                                      <p:childTnLst>
                                        <p:set>
                                          <p:cBhvr>
                                            <p:cTn id="119" dur="1" fill="hold">
                                              <p:stCondLst>
                                                <p:cond delay="0"/>
                                              </p:stCondLst>
                                            </p:cTn>
                                            <p:tgtEl>
                                              <p:spTgt spid="83"/>
                                            </p:tgtEl>
                                            <p:attrNameLst>
                                              <p:attrName>style.visibility</p:attrName>
                                            </p:attrNameLst>
                                          </p:cBhvr>
                                          <p:to>
                                            <p:strVal val="visible"/>
                                          </p:to>
                                        </p:set>
                                        <p:animEffect transition="in" filter="fade">
                                          <p:cBhvr>
                                            <p:cTn id="12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9" grpId="0" animBg="1"/>
          <p:bldP spid="60" grpId="0" animBg="1"/>
          <p:bldP spid="61" grpId="0" animBg="1"/>
          <p:bldP spid="62" grpId="0" animBg="1"/>
          <p:bldP spid="63" grpId="0" animBg="1"/>
          <p:bldP spid="6" grpId="0" animBg="1"/>
          <p:bldP spid="74" grpId="0"/>
          <p:bldP spid="78" grpId="0"/>
          <p:bldP spid="82"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additive="base">
                                            <p:cTn id="29" dur="1000" fill="hold"/>
                                            <p:tgtEl>
                                              <p:spTgt spid="96"/>
                                            </p:tgtEl>
                                            <p:attrNameLst>
                                              <p:attrName>ppt_x</p:attrName>
                                            </p:attrNameLst>
                                          </p:cBhvr>
                                          <p:tavLst>
                                            <p:tav tm="0">
                                              <p:val>
                                                <p:strVal val="1+#ppt_w/2"/>
                                              </p:val>
                                            </p:tav>
                                            <p:tav tm="100000">
                                              <p:val>
                                                <p:strVal val="#ppt_x"/>
                                              </p:val>
                                            </p:tav>
                                          </p:tavLst>
                                        </p:anim>
                                        <p:anim calcmode="lin" valueType="num">
                                          <p:cBhvr additive="base">
                                            <p:cTn id="30" dur="1000" fill="hold"/>
                                            <p:tgtEl>
                                              <p:spTgt spid="9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par>
                                    <p:cTn id="57" presetID="53" presetClass="entr" presetSubtype="16"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p:cTn id="59" dur="500" fill="hold"/>
                                            <p:tgtEl>
                                              <p:spTgt spid="99"/>
                                            </p:tgtEl>
                                            <p:attrNameLst>
                                              <p:attrName>ppt_w</p:attrName>
                                            </p:attrNameLst>
                                          </p:cBhvr>
                                          <p:tavLst>
                                            <p:tav tm="0">
                                              <p:val>
                                                <p:fltVal val="0"/>
                                              </p:val>
                                            </p:tav>
                                            <p:tav tm="100000">
                                              <p:val>
                                                <p:strVal val="#ppt_w"/>
                                              </p:val>
                                            </p:tav>
                                          </p:tavLst>
                                        </p:anim>
                                        <p:anim calcmode="lin" valueType="num">
                                          <p:cBhvr>
                                            <p:cTn id="60" dur="500" fill="hold"/>
                                            <p:tgtEl>
                                              <p:spTgt spid="99"/>
                                            </p:tgtEl>
                                            <p:attrNameLst>
                                              <p:attrName>ppt_h</p:attrName>
                                            </p:attrNameLst>
                                          </p:cBhvr>
                                          <p:tavLst>
                                            <p:tav tm="0">
                                              <p:val>
                                                <p:fltVal val="0"/>
                                              </p:val>
                                            </p:tav>
                                            <p:tav tm="100000">
                                              <p:val>
                                                <p:strVal val="#ppt_h"/>
                                              </p:val>
                                            </p:tav>
                                          </p:tavLst>
                                        </p:anim>
                                        <p:animEffect transition="in" filter="fade">
                                          <p:cBhvr>
                                            <p:cTn id="61" dur="500"/>
                                            <p:tgtEl>
                                              <p:spTgt spid="99"/>
                                            </p:tgtEl>
                                          </p:cBhvr>
                                        </p:animEffect>
                                      </p:childTnLst>
                                    </p:cTn>
                                  </p:par>
                                  <p:par>
                                    <p:cTn id="62" presetID="53" presetClass="entr" presetSubtype="16" fill="hold" nodeType="with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p:cTn id="64" dur="500" fill="hold"/>
                                            <p:tgtEl>
                                              <p:spTgt spid="97"/>
                                            </p:tgtEl>
                                            <p:attrNameLst>
                                              <p:attrName>ppt_w</p:attrName>
                                            </p:attrNameLst>
                                          </p:cBhvr>
                                          <p:tavLst>
                                            <p:tav tm="0">
                                              <p:val>
                                                <p:fltVal val="0"/>
                                              </p:val>
                                            </p:tav>
                                            <p:tav tm="100000">
                                              <p:val>
                                                <p:strVal val="#ppt_w"/>
                                              </p:val>
                                            </p:tav>
                                          </p:tavLst>
                                        </p:anim>
                                        <p:anim calcmode="lin" valueType="num">
                                          <p:cBhvr>
                                            <p:cTn id="65" dur="500" fill="hold"/>
                                            <p:tgtEl>
                                              <p:spTgt spid="97"/>
                                            </p:tgtEl>
                                            <p:attrNameLst>
                                              <p:attrName>ppt_h</p:attrName>
                                            </p:attrNameLst>
                                          </p:cBhvr>
                                          <p:tavLst>
                                            <p:tav tm="0">
                                              <p:val>
                                                <p:fltVal val="0"/>
                                              </p:val>
                                            </p:tav>
                                            <p:tav tm="100000">
                                              <p:val>
                                                <p:strVal val="#ppt_h"/>
                                              </p:val>
                                            </p:tav>
                                          </p:tavLst>
                                        </p:anim>
                                        <p:animEffect transition="in" filter="fade">
                                          <p:cBhvr>
                                            <p:cTn id="66" dur="500"/>
                                            <p:tgtEl>
                                              <p:spTgt spid="97"/>
                                            </p:tgtEl>
                                          </p:cBhvr>
                                        </p:animEffect>
                                      </p:childTnLst>
                                    </p:cTn>
                                  </p:par>
                                  <p:par>
                                    <p:cTn id="67" presetID="53" presetClass="entr" presetSubtype="16" fill="hold" nodeType="with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500" fill="hold"/>
                                            <p:tgtEl>
                                              <p:spTgt spid="98"/>
                                            </p:tgtEl>
                                            <p:attrNameLst>
                                              <p:attrName>ppt_w</p:attrName>
                                            </p:attrNameLst>
                                          </p:cBhvr>
                                          <p:tavLst>
                                            <p:tav tm="0">
                                              <p:val>
                                                <p:fltVal val="0"/>
                                              </p:val>
                                            </p:tav>
                                            <p:tav tm="100000">
                                              <p:val>
                                                <p:strVal val="#ppt_w"/>
                                              </p:val>
                                            </p:tav>
                                          </p:tavLst>
                                        </p:anim>
                                        <p:anim calcmode="lin" valueType="num">
                                          <p:cBhvr>
                                            <p:cTn id="70" dur="500" fill="hold"/>
                                            <p:tgtEl>
                                              <p:spTgt spid="98"/>
                                            </p:tgtEl>
                                            <p:attrNameLst>
                                              <p:attrName>ppt_h</p:attrName>
                                            </p:attrNameLst>
                                          </p:cBhvr>
                                          <p:tavLst>
                                            <p:tav tm="0">
                                              <p:val>
                                                <p:fltVal val="0"/>
                                              </p:val>
                                            </p:tav>
                                            <p:tav tm="100000">
                                              <p:val>
                                                <p:strVal val="#ppt_h"/>
                                              </p:val>
                                            </p:tav>
                                          </p:tavLst>
                                        </p:anim>
                                        <p:animEffect transition="in" filter="fade">
                                          <p:cBhvr>
                                            <p:cTn id="71" dur="500"/>
                                            <p:tgtEl>
                                              <p:spTgt spid="98"/>
                                            </p:tgtEl>
                                          </p:cBhvr>
                                        </p:animEffect>
                                      </p:childTnLst>
                                    </p:cTn>
                                  </p:par>
                                </p:childTnLst>
                              </p:cTn>
                            </p:par>
                            <p:par>
                              <p:cTn id="72" fill="hold">
                                <p:stCondLst>
                                  <p:cond delay="2500"/>
                                </p:stCondLst>
                                <p:childTnLst>
                                  <p:par>
                                    <p:cTn id="73" presetID="14" presetClass="entr" presetSubtype="10"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randombar(horizontal)">
                                          <p:cBhvr>
                                            <p:cTn id="75" dur="500"/>
                                            <p:tgtEl>
                                              <p:spTgt spid="86"/>
                                            </p:tgtEl>
                                          </p:cBhvr>
                                        </p:animEffect>
                                      </p:childTnLst>
                                    </p:cTn>
                                  </p:par>
                                </p:childTnLst>
                              </p:cTn>
                            </p:par>
                            <p:par>
                              <p:cTn id="76" fill="hold">
                                <p:stCondLst>
                                  <p:cond delay="3000"/>
                                </p:stCondLst>
                                <p:childTnLst>
                                  <p:par>
                                    <p:cTn id="77" presetID="53" presetClass="entr" presetSubtype="16"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par>
                              <p:cTn id="82" fill="hold">
                                <p:stCondLst>
                                  <p:cond delay="3500"/>
                                </p:stCondLst>
                                <p:childTnLst>
                                  <p:par>
                                    <p:cTn id="83" presetID="22" presetClass="entr" presetSubtype="2" fill="hold" nodeType="after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wipe(right)">
                                          <p:cBhvr>
                                            <p:cTn id="85" dur="500"/>
                                            <p:tgtEl>
                                              <p:spTgt spid="89"/>
                                            </p:tgtEl>
                                          </p:cBhvr>
                                        </p:animEffect>
                                      </p:childTnLst>
                                    </p:cTn>
                                  </p:par>
                                </p:childTnLst>
                              </p:cTn>
                            </p:par>
                            <p:par>
                              <p:cTn id="86" fill="hold">
                                <p:stCondLst>
                                  <p:cond delay="4000"/>
                                </p:stCondLst>
                                <p:childTnLst>
                                  <p:par>
                                    <p:cTn id="87" presetID="53" presetClass="entr" presetSubtype="16"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 calcmode="lin" valueType="num">
                                          <p:cBhvr>
                                            <p:cTn id="89" dur="500" fill="hold"/>
                                            <p:tgtEl>
                                              <p:spTgt spid="74"/>
                                            </p:tgtEl>
                                            <p:attrNameLst>
                                              <p:attrName>ppt_w</p:attrName>
                                            </p:attrNameLst>
                                          </p:cBhvr>
                                          <p:tavLst>
                                            <p:tav tm="0">
                                              <p:val>
                                                <p:fltVal val="0"/>
                                              </p:val>
                                            </p:tav>
                                            <p:tav tm="100000">
                                              <p:val>
                                                <p:strVal val="#ppt_w"/>
                                              </p:val>
                                            </p:tav>
                                          </p:tavLst>
                                        </p:anim>
                                        <p:anim calcmode="lin" valueType="num">
                                          <p:cBhvr>
                                            <p:cTn id="90" dur="500" fill="hold"/>
                                            <p:tgtEl>
                                              <p:spTgt spid="74"/>
                                            </p:tgtEl>
                                            <p:attrNameLst>
                                              <p:attrName>ppt_h</p:attrName>
                                            </p:attrNameLst>
                                          </p:cBhvr>
                                          <p:tavLst>
                                            <p:tav tm="0">
                                              <p:val>
                                                <p:fltVal val="0"/>
                                              </p:val>
                                            </p:tav>
                                            <p:tav tm="100000">
                                              <p:val>
                                                <p:strVal val="#ppt_h"/>
                                              </p:val>
                                            </p:tav>
                                          </p:tavLst>
                                        </p:anim>
                                        <p:animEffect transition="in" filter="fade">
                                          <p:cBhvr>
                                            <p:cTn id="91" dur="500"/>
                                            <p:tgtEl>
                                              <p:spTgt spid="74"/>
                                            </p:tgtEl>
                                          </p:cBhvr>
                                        </p:animEffect>
                                      </p:childTnLst>
                                    </p:cTn>
                                  </p:par>
                                  <p:par>
                                    <p:cTn id="92" presetID="10" presetClass="entr" presetSubtype="0" fill="hold" nodeType="withEffect">
                                      <p:stCondLst>
                                        <p:cond delay="25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500"/>
                                            <p:tgtEl>
                                              <p:spTgt spid="75"/>
                                            </p:tgtEl>
                                          </p:cBhvr>
                                        </p:animEffect>
                                      </p:childTnLst>
                                    </p:cTn>
                                  </p:par>
                                </p:childTnLst>
                              </p:cTn>
                            </p:par>
                            <p:par>
                              <p:cTn id="95" fill="hold">
                                <p:stCondLst>
                                  <p:cond delay="4500"/>
                                </p:stCondLst>
                                <p:childTnLst>
                                  <p:par>
                                    <p:cTn id="96" presetID="22" presetClass="entr" presetSubtype="2" fill="hold" nodeType="after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wipe(right)">
                                          <p:cBhvr>
                                            <p:cTn id="98" dur="500"/>
                                            <p:tgtEl>
                                              <p:spTgt spid="93"/>
                                            </p:tgtEl>
                                          </p:cBhvr>
                                        </p:animEffect>
                                      </p:childTnLst>
                                    </p:cTn>
                                  </p:par>
                                </p:childTnLst>
                              </p:cTn>
                            </p:par>
                            <p:par>
                              <p:cTn id="99" fill="hold">
                                <p:stCondLst>
                                  <p:cond delay="5000"/>
                                </p:stCondLst>
                                <p:childTnLst>
                                  <p:par>
                                    <p:cTn id="100" presetID="53" presetClass="entr" presetSubtype="16" fill="hold" grpId="0" nodeType="afterEffect">
                                      <p:stCondLst>
                                        <p:cond delay="0"/>
                                      </p:stCondLst>
                                      <p:childTnLst>
                                        <p:set>
                                          <p:cBhvr>
                                            <p:cTn id="101" dur="1" fill="hold">
                                              <p:stCondLst>
                                                <p:cond delay="0"/>
                                              </p:stCondLst>
                                            </p:cTn>
                                            <p:tgtEl>
                                              <p:spTgt spid="78"/>
                                            </p:tgtEl>
                                            <p:attrNameLst>
                                              <p:attrName>style.visibility</p:attrName>
                                            </p:attrNameLst>
                                          </p:cBhvr>
                                          <p:to>
                                            <p:strVal val="visible"/>
                                          </p:to>
                                        </p:set>
                                        <p:anim calcmode="lin" valueType="num">
                                          <p:cBhvr>
                                            <p:cTn id="102" dur="500" fill="hold"/>
                                            <p:tgtEl>
                                              <p:spTgt spid="78"/>
                                            </p:tgtEl>
                                            <p:attrNameLst>
                                              <p:attrName>ppt_w</p:attrName>
                                            </p:attrNameLst>
                                          </p:cBhvr>
                                          <p:tavLst>
                                            <p:tav tm="0">
                                              <p:val>
                                                <p:fltVal val="0"/>
                                              </p:val>
                                            </p:tav>
                                            <p:tav tm="100000">
                                              <p:val>
                                                <p:strVal val="#ppt_w"/>
                                              </p:val>
                                            </p:tav>
                                          </p:tavLst>
                                        </p:anim>
                                        <p:anim calcmode="lin" valueType="num">
                                          <p:cBhvr>
                                            <p:cTn id="103" dur="500" fill="hold"/>
                                            <p:tgtEl>
                                              <p:spTgt spid="78"/>
                                            </p:tgtEl>
                                            <p:attrNameLst>
                                              <p:attrName>ppt_h</p:attrName>
                                            </p:attrNameLst>
                                          </p:cBhvr>
                                          <p:tavLst>
                                            <p:tav tm="0">
                                              <p:val>
                                                <p:fltVal val="0"/>
                                              </p:val>
                                            </p:tav>
                                            <p:tav tm="100000">
                                              <p:val>
                                                <p:strVal val="#ppt_h"/>
                                              </p:val>
                                            </p:tav>
                                          </p:tavLst>
                                        </p:anim>
                                        <p:animEffect transition="in" filter="fade">
                                          <p:cBhvr>
                                            <p:cTn id="104" dur="500"/>
                                            <p:tgtEl>
                                              <p:spTgt spid="78"/>
                                            </p:tgtEl>
                                          </p:cBhvr>
                                        </p:animEffect>
                                      </p:childTnLst>
                                    </p:cTn>
                                  </p:par>
                                  <p:par>
                                    <p:cTn id="105" presetID="10" presetClass="entr" presetSubtype="0" fill="hold" nodeType="withEffect">
                                      <p:stCondLst>
                                        <p:cond delay="25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500"/>
                                            <p:tgtEl>
                                              <p:spTgt spid="79"/>
                                            </p:tgtEl>
                                          </p:cBhvr>
                                        </p:animEffect>
                                      </p:childTnLst>
                                    </p:cTn>
                                  </p:par>
                                </p:childTnLst>
                              </p:cTn>
                            </p:par>
                            <p:par>
                              <p:cTn id="108" fill="hold">
                                <p:stCondLst>
                                  <p:cond delay="5500"/>
                                </p:stCondLst>
                                <p:childTnLst>
                                  <p:par>
                                    <p:cTn id="109" presetID="22" presetClass="entr" presetSubtype="2" fill="hold" nodeType="afterEffect">
                                      <p:stCondLst>
                                        <p:cond delay="0"/>
                                      </p:stCondLst>
                                      <p:childTnLst>
                                        <p:set>
                                          <p:cBhvr>
                                            <p:cTn id="110" dur="1" fill="hold">
                                              <p:stCondLst>
                                                <p:cond delay="0"/>
                                              </p:stCondLst>
                                            </p:cTn>
                                            <p:tgtEl>
                                              <p:spTgt spid="90"/>
                                            </p:tgtEl>
                                            <p:attrNameLst>
                                              <p:attrName>style.visibility</p:attrName>
                                            </p:attrNameLst>
                                          </p:cBhvr>
                                          <p:to>
                                            <p:strVal val="visible"/>
                                          </p:to>
                                        </p:set>
                                        <p:animEffect transition="in" filter="wipe(right)">
                                          <p:cBhvr>
                                            <p:cTn id="111" dur="500"/>
                                            <p:tgtEl>
                                              <p:spTgt spid="90"/>
                                            </p:tgtEl>
                                          </p:cBhvr>
                                        </p:animEffect>
                                      </p:childTnLst>
                                    </p:cTn>
                                  </p:par>
                                </p:childTnLst>
                              </p:cTn>
                            </p:par>
                            <p:par>
                              <p:cTn id="112" fill="hold">
                                <p:stCondLst>
                                  <p:cond delay="60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par>
                                    <p:cTn id="118" presetID="10" presetClass="entr" presetSubtype="0" fill="hold" nodeType="withEffect">
                                      <p:stCondLst>
                                        <p:cond delay="250"/>
                                      </p:stCondLst>
                                      <p:childTnLst>
                                        <p:set>
                                          <p:cBhvr>
                                            <p:cTn id="119" dur="1" fill="hold">
                                              <p:stCondLst>
                                                <p:cond delay="0"/>
                                              </p:stCondLst>
                                            </p:cTn>
                                            <p:tgtEl>
                                              <p:spTgt spid="83"/>
                                            </p:tgtEl>
                                            <p:attrNameLst>
                                              <p:attrName>style.visibility</p:attrName>
                                            </p:attrNameLst>
                                          </p:cBhvr>
                                          <p:to>
                                            <p:strVal val="visible"/>
                                          </p:to>
                                        </p:set>
                                        <p:animEffect transition="in" filter="fade">
                                          <p:cBhvr>
                                            <p:cTn id="12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9" grpId="0" animBg="1"/>
          <p:bldP spid="60" grpId="0" animBg="1"/>
          <p:bldP spid="61" grpId="0" animBg="1"/>
          <p:bldP spid="62" grpId="0" animBg="1"/>
          <p:bldP spid="63" grpId="0" animBg="1"/>
          <p:bldP spid="6" grpId="0" animBg="1"/>
          <p:bldP spid="74" grpId="0"/>
          <p:bldP spid="78" grpId="0"/>
          <p:bldP spid="82" grpId="0"/>
          <p:bldP spid="8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形 8"/>
          <p:cNvPicPr>
            <a:picLocks noChangeAspect="1"/>
          </p:cNvPicPr>
          <p:nvPr/>
        </p:nvPicPr>
        <p:blipFill>
          <a:blip r:embed="rId3">
            <a:extLst>
              <a:ext uri="{96DAC541-7B7A-43D3-8B79-37D633B846F1}">
                <asvg:svgBlip xmlns:asvg="http://schemas.microsoft.com/office/drawing/2016/SVG/main" r:embed="rId4"/>
              </a:ext>
            </a:extLst>
          </a:blip>
          <a:srcRect l="7384" t="2999" r="26979" b="5167"/>
          <a:stretch>
            <a:fillRect/>
          </a:stretch>
        </p:blipFill>
        <p:spPr>
          <a:xfrm>
            <a:off x="11325281" y="5618178"/>
            <a:ext cx="527258" cy="935883"/>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blurRad="50800" dist="38100" dir="2700000" algn="tl" rotWithShape="0">
              <a:prstClr val="black">
                <a:alpha val="40000"/>
              </a:prstClr>
            </a:outerShdw>
          </a:effectLst>
        </p:spPr>
      </p:pic>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目标完成情况</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25" y="597280"/>
            <a:ext cx="171450" cy="171450"/>
          </a:xfrm>
          <a:prstGeom prst="rect">
            <a:avLst/>
          </a:prstGeom>
        </p:spPr>
      </p:pic>
      <p:pic>
        <p:nvPicPr>
          <p:cNvPr id="16" name="图形 1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430337" y="1878904"/>
            <a:ext cx="1840334" cy="1840332"/>
            <a:chOff x="1430337" y="1878904"/>
            <a:chExt cx="1840334" cy="1840332"/>
          </a:xfrm>
        </p:grpSpPr>
        <p:sp>
          <p:nvSpPr>
            <p:cNvPr id="11" name="椭圆 10"/>
            <p:cNvSpPr/>
            <p:nvPr/>
          </p:nvSpPr>
          <p:spPr>
            <a:xfrm>
              <a:off x="1430337" y="1878904"/>
              <a:ext cx="1840334" cy="18403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椭圆 2"/>
            <p:cNvSpPr/>
            <p:nvPr/>
          </p:nvSpPr>
          <p:spPr>
            <a:xfrm>
              <a:off x="1740503" y="2189071"/>
              <a:ext cx="1219999" cy="12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空心弧 3"/>
          <p:cNvSpPr/>
          <p:nvPr/>
        </p:nvSpPr>
        <p:spPr>
          <a:xfrm>
            <a:off x="1430337" y="1878907"/>
            <a:ext cx="1840331" cy="1840329"/>
          </a:xfrm>
          <a:prstGeom prst="blockArc">
            <a:avLst>
              <a:gd name="adj1" fmla="val 1270133"/>
              <a:gd name="adj2" fmla="val 14800061"/>
              <a:gd name="adj3" fmla="val 16674"/>
            </a:avLst>
          </a:prstGeom>
          <a:pattFill prst="wdUpDiag">
            <a:fgClr>
              <a:srgbClr val="60A8AF"/>
            </a:fgClr>
            <a:bgClr>
              <a:srgbClr val="A0CBD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1656102" y="2395287"/>
            <a:ext cx="1411371" cy="707683"/>
          </a:xfrm>
          <a:prstGeom prst="rect">
            <a:avLst/>
          </a:prstGeom>
          <a:noFill/>
        </p:spPr>
        <p:txBody>
          <a:bodyPr wrap="square" rtlCol="0">
            <a:spAutoFit/>
          </a:bodyPr>
          <a:lstStyle/>
          <a:p>
            <a:pPr algn="ctr"/>
            <a:r>
              <a:rPr lang="en-US" altLang="zh-CN" sz="4400" dirty="0">
                <a:solidFill>
                  <a:srgbClr val="60A8AF"/>
                </a:solidFill>
              </a:rPr>
              <a:t>78%</a:t>
            </a:r>
            <a:endParaRPr lang="zh-CN" altLang="en-US" sz="4400" dirty="0">
              <a:solidFill>
                <a:srgbClr val="60A8AF"/>
              </a:solidFill>
            </a:endParaRPr>
          </a:p>
        </p:txBody>
      </p:sp>
      <p:sp>
        <p:nvSpPr>
          <p:cNvPr id="17" name="Title 20"/>
          <p:cNvSpPr txBox="1"/>
          <p:nvPr/>
        </p:nvSpPr>
        <p:spPr>
          <a:xfrm>
            <a:off x="1147741" y="4326595"/>
            <a:ext cx="2397733" cy="1243957"/>
          </a:xfrm>
          <a:prstGeom prst="rect">
            <a:avLst/>
          </a:prstGeom>
        </p:spPr>
        <p:txBody>
          <a:bodyPr vert="horz" wrap="square" lIns="162524" tIns="81261" rIns="162524" bIns="81261"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chemeClr val="tx1">
                    <a:lumMod val="75000"/>
                    <a:lumOff val="25000"/>
                  </a:schemeClr>
                </a:solidFill>
                <a:latin typeface="+mn-ea"/>
                <a:ea typeface="+mn-ea"/>
              </a:rPr>
              <a:t>这里可以添加主要内容这里可以添加主要内容这里可以添加主要内容</a:t>
            </a:r>
            <a:endParaRPr lang="en-US" altLang="zh-CN" sz="1200" dirty="0">
              <a:solidFill>
                <a:schemeClr val="tx1">
                  <a:lumMod val="75000"/>
                  <a:lumOff val="25000"/>
                </a:schemeClr>
              </a:solidFill>
              <a:latin typeface="+mn-ea"/>
              <a:ea typeface="+mn-ea"/>
            </a:endParaRPr>
          </a:p>
          <a:p>
            <a:pPr>
              <a:lnSpc>
                <a:spcPct val="150000"/>
              </a:lnSpc>
            </a:pPr>
            <a:r>
              <a:rPr lang="en-US" altLang="zh-CN" sz="1200" dirty="0">
                <a:solidFill>
                  <a:schemeClr val="tx1">
                    <a:lumMod val="75000"/>
                    <a:lumOff val="25000"/>
                  </a:schemeClr>
                </a:solidFill>
                <a:latin typeface="+mn-ea"/>
                <a:ea typeface="+mn-ea"/>
              </a:rPr>
              <a:t>……</a:t>
            </a:r>
          </a:p>
        </p:txBody>
      </p:sp>
      <p:sp>
        <p:nvSpPr>
          <p:cNvPr id="19" name="Title 20"/>
          <p:cNvSpPr txBox="1"/>
          <p:nvPr/>
        </p:nvSpPr>
        <p:spPr>
          <a:xfrm>
            <a:off x="1147741" y="3982879"/>
            <a:ext cx="2397733" cy="307777"/>
          </a:xfrm>
          <a:prstGeom prst="rect">
            <a:avLst/>
          </a:prstGeom>
        </p:spPr>
        <p:txBody>
          <a:bodyPr vert="horz" wrap="square" lIns="162524" tIns="0" rIns="162524" bIns="0" rtlCol="0" anchor="ctr">
            <a:spAutoFit/>
          </a:bodyPr>
          <a:lstStyle>
            <a:defPPr>
              <a:defRPr lang="zh-CN"/>
            </a:defPPr>
            <a:lvl1pPr defTabSz="457200">
              <a:spcBef>
                <a:spcPct val="0"/>
              </a:spcBef>
              <a:buNone/>
              <a:defRPr b="1">
                <a:solidFill>
                  <a:srgbClr val="424B58"/>
                </a:solidFill>
                <a:latin typeface="+mn-ea"/>
                <a:cs typeface="Lato Regular"/>
              </a:defRPr>
            </a:lvl1pPr>
          </a:lstStyle>
          <a:p>
            <a:pPr algn="ctr"/>
            <a:r>
              <a:rPr lang="zh-CN" altLang="en-US" sz="2000" dirty="0">
                <a:solidFill>
                  <a:schemeClr val="tx1">
                    <a:lumMod val="85000"/>
                    <a:lumOff val="15000"/>
                  </a:schemeClr>
                </a:solidFill>
              </a:rPr>
              <a:t>第一季度</a:t>
            </a:r>
            <a:endParaRPr lang="en-US" altLang="zh-CN" sz="2000" dirty="0">
              <a:solidFill>
                <a:schemeClr val="tx1">
                  <a:lumMod val="85000"/>
                  <a:lumOff val="15000"/>
                </a:schemeClr>
              </a:solidFill>
            </a:endParaRPr>
          </a:p>
        </p:txBody>
      </p:sp>
      <p:grpSp>
        <p:nvGrpSpPr>
          <p:cNvPr id="14" name="组合 13"/>
          <p:cNvGrpSpPr/>
          <p:nvPr/>
        </p:nvGrpSpPr>
        <p:grpSpPr>
          <a:xfrm>
            <a:off x="3937139" y="1878904"/>
            <a:ext cx="1840334" cy="1840332"/>
            <a:chOff x="3937139" y="1878904"/>
            <a:chExt cx="1840334" cy="1840332"/>
          </a:xfrm>
        </p:grpSpPr>
        <p:sp>
          <p:nvSpPr>
            <p:cNvPr id="28" name="椭圆 27"/>
            <p:cNvSpPr/>
            <p:nvPr/>
          </p:nvSpPr>
          <p:spPr>
            <a:xfrm>
              <a:off x="3937139" y="1878904"/>
              <a:ext cx="1840334" cy="18403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26C"/>
                </a:solidFill>
              </a:endParaRPr>
            </a:p>
          </p:txBody>
        </p:sp>
        <p:sp>
          <p:nvSpPr>
            <p:cNvPr id="29" name="椭圆 28"/>
            <p:cNvSpPr/>
            <p:nvPr/>
          </p:nvSpPr>
          <p:spPr>
            <a:xfrm>
              <a:off x="4247305" y="2189071"/>
              <a:ext cx="1219999" cy="12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26C"/>
                </a:solidFill>
              </a:endParaRPr>
            </a:p>
          </p:txBody>
        </p:sp>
      </p:grpSp>
      <p:sp>
        <p:nvSpPr>
          <p:cNvPr id="30" name="空心弧 29"/>
          <p:cNvSpPr/>
          <p:nvPr/>
        </p:nvSpPr>
        <p:spPr>
          <a:xfrm>
            <a:off x="3937139" y="1878907"/>
            <a:ext cx="1840331" cy="1840329"/>
          </a:xfrm>
          <a:prstGeom prst="blockArc">
            <a:avLst>
              <a:gd name="adj1" fmla="val 1270133"/>
              <a:gd name="adj2" fmla="val 14800061"/>
              <a:gd name="adj3" fmla="val 16674"/>
            </a:avLst>
          </a:prstGeom>
          <a:pattFill prst="wdUpDiag">
            <a:fgClr>
              <a:srgbClr val="FFB9BE"/>
            </a:fgClr>
            <a:bgClr>
              <a:srgbClr val="FF626C"/>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626C"/>
              </a:solidFill>
            </a:endParaRPr>
          </a:p>
        </p:txBody>
      </p:sp>
      <p:sp>
        <p:nvSpPr>
          <p:cNvPr id="31" name="文本框 30"/>
          <p:cNvSpPr txBox="1"/>
          <p:nvPr/>
        </p:nvSpPr>
        <p:spPr>
          <a:xfrm>
            <a:off x="4162904" y="2395287"/>
            <a:ext cx="1411371" cy="707683"/>
          </a:xfrm>
          <a:prstGeom prst="rect">
            <a:avLst/>
          </a:prstGeom>
          <a:noFill/>
        </p:spPr>
        <p:txBody>
          <a:bodyPr wrap="square" rtlCol="0">
            <a:spAutoFit/>
          </a:bodyPr>
          <a:lstStyle/>
          <a:p>
            <a:pPr algn="ctr"/>
            <a:r>
              <a:rPr lang="en-US" altLang="zh-CN" sz="4400" dirty="0">
                <a:solidFill>
                  <a:srgbClr val="FF626C"/>
                </a:solidFill>
              </a:rPr>
              <a:t>78%</a:t>
            </a:r>
            <a:endParaRPr lang="zh-CN" altLang="en-US" sz="4400" dirty="0">
              <a:solidFill>
                <a:srgbClr val="FF626C"/>
              </a:solidFill>
            </a:endParaRPr>
          </a:p>
        </p:txBody>
      </p:sp>
      <p:sp>
        <p:nvSpPr>
          <p:cNvPr id="32" name="Title 20"/>
          <p:cNvSpPr txBox="1"/>
          <p:nvPr/>
        </p:nvSpPr>
        <p:spPr>
          <a:xfrm>
            <a:off x="3654543" y="4326595"/>
            <a:ext cx="2397733" cy="1243957"/>
          </a:xfrm>
          <a:prstGeom prst="rect">
            <a:avLst/>
          </a:prstGeom>
        </p:spPr>
        <p:txBody>
          <a:bodyPr vert="horz" wrap="square" lIns="162524" tIns="81261" rIns="162524" bIns="81261"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chemeClr val="tx1">
                    <a:lumMod val="75000"/>
                    <a:lumOff val="25000"/>
                  </a:schemeClr>
                </a:solidFill>
                <a:latin typeface="+mn-ea"/>
                <a:ea typeface="+mn-ea"/>
              </a:rPr>
              <a:t>这里可以添加主要内容这里可以添加主要内容这里可以添加主要内容</a:t>
            </a:r>
            <a:endParaRPr lang="en-US" altLang="zh-CN" sz="1200" dirty="0">
              <a:solidFill>
                <a:schemeClr val="tx1">
                  <a:lumMod val="75000"/>
                  <a:lumOff val="25000"/>
                </a:schemeClr>
              </a:solidFill>
              <a:latin typeface="+mn-ea"/>
              <a:ea typeface="+mn-ea"/>
            </a:endParaRPr>
          </a:p>
          <a:p>
            <a:pPr>
              <a:lnSpc>
                <a:spcPct val="150000"/>
              </a:lnSpc>
            </a:pPr>
            <a:r>
              <a:rPr lang="en-US" altLang="zh-CN" sz="1200" dirty="0">
                <a:solidFill>
                  <a:schemeClr val="tx1">
                    <a:lumMod val="75000"/>
                    <a:lumOff val="25000"/>
                  </a:schemeClr>
                </a:solidFill>
                <a:latin typeface="+mn-ea"/>
                <a:ea typeface="+mn-ea"/>
              </a:rPr>
              <a:t>……</a:t>
            </a:r>
          </a:p>
        </p:txBody>
      </p:sp>
      <p:sp>
        <p:nvSpPr>
          <p:cNvPr id="33" name="Title 20"/>
          <p:cNvSpPr txBox="1"/>
          <p:nvPr/>
        </p:nvSpPr>
        <p:spPr>
          <a:xfrm>
            <a:off x="3654543" y="3982879"/>
            <a:ext cx="2397733" cy="307777"/>
          </a:xfrm>
          <a:prstGeom prst="rect">
            <a:avLst/>
          </a:prstGeom>
        </p:spPr>
        <p:txBody>
          <a:bodyPr vert="horz" wrap="square" lIns="162524" tIns="0" rIns="162524" bIns="0" rtlCol="0" anchor="ctr">
            <a:spAutoFit/>
          </a:bodyPr>
          <a:lstStyle>
            <a:defPPr>
              <a:defRPr lang="zh-CN"/>
            </a:defPPr>
            <a:lvl1pPr defTabSz="457200">
              <a:spcBef>
                <a:spcPct val="0"/>
              </a:spcBef>
              <a:buNone/>
              <a:defRPr b="1">
                <a:solidFill>
                  <a:srgbClr val="424B58"/>
                </a:solidFill>
                <a:latin typeface="+mn-ea"/>
                <a:cs typeface="Lato Regular"/>
              </a:defRPr>
            </a:lvl1pPr>
          </a:lstStyle>
          <a:p>
            <a:pPr algn="ctr"/>
            <a:r>
              <a:rPr lang="zh-CN" altLang="en-US" sz="2000" dirty="0">
                <a:solidFill>
                  <a:schemeClr val="tx1">
                    <a:lumMod val="85000"/>
                    <a:lumOff val="15000"/>
                  </a:schemeClr>
                </a:solidFill>
              </a:rPr>
              <a:t>第二季度</a:t>
            </a:r>
            <a:endParaRPr lang="en-US" altLang="zh-CN" sz="2000" dirty="0">
              <a:solidFill>
                <a:schemeClr val="tx1">
                  <a:lumMod val="85000"/>
                  <a:lumOff val="15000"/>
                </a:schemeClr>
              </a:solidFill>
            </a:endParaRPr>
          </a:p>
        </p:txBody>
      </p:sp>
      <p:grpSp>
        <p:nvGrpSpPr>
          <p:cNvPr id="48" name="组合 47"/>
          <p:cNvGrpSpPr/>
          <p:nvPr/>
        </p:nvGrpSpPr>
        <p:grpSpPr>
          <a:xfrm>
            <a:off x="6443941" y="1878904"/>
            <a:ext cx="1840334" cy="1840332"/>
            <a:chOff x="6443941" y="1878904"/>
            <a:chExt cx="1840334" cy="1840332"/>
          </a:xfrm>
        </p:grpSpPr>
        <p:sp>
          <p:nvSpPr>
            <p:cNvPr id="35" name="椭圆 34"/>
            <p:cNvSpPr/>
            <p:nvPr/>
          </p:nvSpPr>
          <p:spPr>
            <a:xfrm>
              <a:off x="6443941" y="1878904"/>
              <a:ext cx="1840334" cy="18403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36" name="椭圆 35"/>
            <p:cNvSpPr/>
            <p:nvPr/>
          </p:nvSpPr>
          <p:spPr>
            <a:xfrm>
              <a:off x="6754107" y="2189071"/>
              <a:ext cx="1219999" cy="12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grpSp>
      <p:sp>
        <p:nvSpPr>
          <p:cNvPr id="37" name="空心弧 36"/>
          <p:cNvSpPr/>
          <p:nvPr/>
        </p:nvSpPr>
        <p:spPr>
          <a:xfrm>
            <a:off x="6443941" y="1878907"/>
            <a:ext cx="1840331" cy="1840329"/>
          </a:xfrm>
          <a:prstGeom prst="blockArc">
            <a:avLst>
              <a:gd name="adj1" fmla="val 1270133"/>
              <a:gd name="adj2" fmla="val 14800061"/>
              <a:gd name="adj3" fmla="val 16674"/>
            </a:avLst>
          </a:prstGeom>
          <a:pattFill prst="wdUpDiag">
            <a:fgClr>
              <a:srgbClr val="FFE9B3"/>
            </a:fgClr>
            <a:bgClr>
              <a:srgbClr val="FFC73E"/>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4"/>
              </a:solidFill>
            </a:endParaRPr>
          </a:p>
        </p:txBody>
      </p:sp>
      <p:sp>
        <p:nvSpPr>
          <p:cNvPr id="38" name="文本框 37"/>
          <p:cNvSpPr txBox="1"/>
          <p:nvPr/>
        </p:nvSpPr>
        <p:spPr>
          <a:xfrm>
            <a:off x="6669706" y="2395287"/>
            <a:ext cx="1411371" cy="707683"/>
          </a:xfrm>
          <a:prstGeom prst="rect">
            <a:avLst/>
          </a:prstGeom>
          <a:noFill/>
        </p:spPr>
        <p:txBody>
          <a:bodyPr wrap="square" rtlCol="0">
            <a:spAutoFit/>
          </a:bodyPr>
          <a:lstStyle/>
          <a:p>
            <a:pPr algn="ctr"/>
            <a:r>
              <a:rPr lang="en-US" altLang="zh-CN" sz="4400" dirty="0">
                <a:solidFill>
                  <a:schemeClr val="accent4"/>
                </a:solidFill>
              </a:rPr>
              <a:t>78%</a:t>
            </a:r>
            <a:endParaRPr lang="zh-CN" altLang="en-US" sz="4400" dirty="0">
              <a:solidFill>
                <a:schemeClr val="accent4"/>
              </a:solidFill>
            </a:endParaRPr>
          </a:p>
        </p:txBody>
      </p:sp>
      <p:sp>
        <p:nvSpPr>
          <p:cNvPr id="39" name="Title 20"/>
          <p:cNvSpPr txBox="1"/>
          <p:nvPr/>
        </p:nvSpPr>
        <p:spPr>
          <a:xfrm>
            <a:off x="6161345" y="4326595"/>
            <a:ext cx="2397733" cy="1243957"/>
          </a:xfrm>
          <a:prstGeom prst="rect">
            <a:avLst/>
          </a:prstGeom>
        </p:spPr>
        <p:txBody>
          <a:bodyPr vert="horz" wrap="square" lIns="162524" tIns="81261" rIns="162524" bIns="81261"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chemeClr val="tx1">
                    <a:lumMod val="75000"/>
                    <a:lumOff val="25000"/>
                  </a:schemeClr>
                </a:solidFill>
                <a:latin typeface="+mn-ea"/>
                <a:ea typeface="+mn-ea"/>
              </a:rPr>
              <a:t>这里可以添加主要内容这里可以添加主要内容这里可以添加主要内容</a:t>
            </a:r>
            <a:endParaRPr lang="en-US" altLang="zh-CN" sz="1200" dirty="0">
              <a:solidFill>
                <a:schemeClr val="tx1">
                  <a:lumMod val="75000"/>
                  <a:lumOff val="25000"/>
                </a:schemeClr>
              </a:solidFill>
              <a:latin typeface="+mn-ea"/>
              <a:ea typeface="+mn-ea"/>
            </a:endParaRPr>
          </a:p>
          <a:p>
            <a:pPr>
              <a:lnSpc>
                <a:spcPct val="150000"/>
              </a:lnSpc>
            </a:pPr>
            <a:r>
              <a:rPr lang="en-US" altLang="zh-CN" sz="1200" dirty="0">
                <a:solidFill>
                  <a:schemeClr val="tx1">
                    <a:lumMod val="75000"/>
                    <a:lumOff val="25000"/>
                  </a:schemeClr>
                </a:solidFill>
                <a:latin typeface="+mn-ea"/>
                <a:ea typeface="+mn-ea"/>
              </a:rPr>
              <a:t>……</a:t>
            </a:r>
          </a:p>
        </p:txBody>
      </p:sp>
      <p:sp>
        <p:nvSpPr>
          <p:cNvPr id="40" name="Title 20"/>
          <p:cNvSpPr txBox="1"/>
          <p:nvPr/>
        </p:nvSpPr>
        <p:spPr>
          <a:xfrm>
            <a:off x="6161345" y="3982879"/>
            <a:ext cx="2397733" cy="307777"/>
          </a:xfrm>
          <a:prstGeom prst="rect">
            <a:avLst/>
          </a:prstGeom>
        </p:spPr>
        <p:txBody>
          <a:bodyPr vert="horz" wrap="square" lIns="162524" tIns="0" rIns="162524" bIns="0" rtlCol="0" anchor="ctr">
            <a:spAutoFit/>
          </a:bodyPr>
          <a:lstStyle>
            <a:defPPr>
              <a:defRPr lang="zh-CN"/>
            </a:defPPr>
            <a:lvl1pPr defTabSz="457200">
              <a:spcBef>
                <a:spcPct val="0"/>
              </a:spcBef>
              <a:buNone/>
              <a:defRPr b="1">
                <a:solidFill>
                  <a:srgbClr val="424B58"/>
                </a:solidFill>
                <a:latin typeface="+mn-ea"/>
                <a:cs typeface="Lato Regular"/>
              </a:defRPr>
            </a:lvl1pPr>
          </a:lstStyle>
          <a:p>
            <a:pPr algn="ctr"/>
            <a:r>
              <a:rPr lang="zh-CN" altLang="en-US" sz="2000" dirty="0">
                <a:solidFill>
                  <a:schemeClr val="tx1">
                    <a:lumMod val="85000"/>
                    <a:lumOff val="15000"/>
                  </a:schemeClr>
                </a:solidFill>
              </a:rPr>
              <a:t>第三季度</a:t>
            </a:r>
            <a:endParaRPr lang="en-US" altLang="zh-CN" sz="2000" dirty="0">
              <a:solidFill>
                <a:schemeClr val="tx1">
                  <a:lumMod val="85000"/>
                  <a:lumOff val="15000"/>
                </a:schemeClr>
              </a:solidFill>
            </a:endParaRPr>
          </a:p>
        </p:txBody>
      </p:sp>
      <p:grpSp>
        <p:nvGrpSpPr>
          <p:cNvPr id="49" name="组合 48"/>
          <p:cNvGrpSpPr/>
          <p:nvPr/>
        </p:nvGrpSpPr>
        <p:grpSpPr>
          <a:xfrm>
            <a:off x="8950743" y="1878904"/>
            <a:ext cx="1840334" cy="1840332"/>
            <a:chOff x="8950743" y="1878904"/>
            <a:chExt cx="1840334" cy="1840332"/>
          </a:xfrm>
        </p:grpSpPr>
        <p:sp>
          <p:nvSpPr>
            <p:cNvPr id="42" name="椭圆 41"/>
            <p:cNvSpPr/>
            <p:nvPr/>
          </p:nvSpPr>
          <p:spPr>
            <a:xfrm>
              <a:off x="8950743" y="1878904"/>
              <a:ext cx="1840334" cy="18403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56B"/>
                </a:solidFill>
              </a:endParaRPr>
            </a:p>
          </p:txBody>
        </p:sp>
        <p:sp>
          <p:nvSpPr>
            <p:cNvPr id="43" name="椭圆 42"/>
            <p:cNvSpPr/>
            <p:nvPr/>
          </p:nvSpPr>
          <p:spPr>
            <a:xfrm>
              <a:off x="9260909" y="2189071"/>
              <a:ext cx="1219999" cy="12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56B"/>
                </a:solidFill>
              </a:endParaRPr>
            </a:p>
          </p:txBody>
        </p:sp>
      </p:grpSp>
      <p:sp>
        <p:nvSpPr>
          <p:cNvPr id="44" name="空心弧 43"/>
          <p:cNvSpPr/>
          <p:nvPr/>
        </p:nvSpPr>
        <p:spPr>
          <a:xfrm>
            <a:off x="8950743" y="1878907"/>
            <a:ext cx="1840331" cy="1840329"/>
          </a:xfrm>
          <a:prstGeom prst="blockArc">
            <a:avLst>
              <a:gd name="adj1" fmla="val 1270133"/>
              <a:gd name="adj2" fmla="val 14800061"/>
              <a:gd name="adj3" fmla="val 16674"/>
            </a:avLst>
          </a:prstGeom>
          <a:pattFill prst="wdUpDiag">
            <a:fgClr>
              <a:srgbClr val="B3E4FF"/>
            </a:fgClr>
            <a:bgClr>
              <a:srgbClr val="00456B"/>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456B"/>
              </a:solidFill>
            </a:endParaRPr>
          </a:p>
        </p:txBody>
      </p:sp>
      <p:sp>
        <p:nvSpPr>
          <p:cNvPr id="45" name="文本框 44"/>
          <p:cNvSpPr txBox="1"/>
          <p:nvPr/>
        </p:nvSpPr>
        <p:spPr>
          <a:xfrm>
            <a:off x="9176508" y="2395287"/>
            <a:ext cx="1411371" cy="707683"/>
          </a:xfrm>
          <a:prstGeom prst="rect">
            <a:avLst/>
          </a:prstGeom>
          <a:noFill/>
        </p:spPr>
        <p:txBody>
          <a:bodyPr wrap="square" rtlCol="0">
            <a:spAutoFit/>
          </a:bodyPr>
          <a:lstStyle/>
          <a:p>
            <a:pPr algn="ctr"/>
            <a:r>
              <a:rPr lang="en-US" altLang="zh-CN" sz="4400" dirty="0">
                <a:solidFill>
                  <a:srgbClr val="00456B"/>
                </a:solidFill>
              </a:rPr>
              <a:t>78%</a:t>
            </a:r>
            <a:endParaRPr lang="zh-CN" altLang="en-US" sz="4400" dirty="0">
              <a:solidFill>
                <a:srgbClr val="00456B"/>
              </a:solidFill>
            </a:endParaRPr>
          </a:p>
        </p:txBody>
      </p:sp>
      <p:sp>
        <p:nvSpPr>
          <p:cNvPr id="46" name="Title 20"/>
          <p:cNvSpPr txBox="1"/>
          <p:nvPr/>
        </p:nvSpPr>
        <p:spPr>
          <a:xfrm>
            <a:off x="8668147" y="4326595"/>
            <a:ext cx="2397733" cy="1243957"/>
          </a:xfrm>
          <a:prstGeom prst="rect">
            <a:avLst/>
          </a:prstGeom>
        </p:spPr>
        <p:txBody>
          <a:bodyPr vert="horz" wrap="square" lIns="162524" tIns="81261" rIns="162524" bIns="81261"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chemeClr val="tx1">
                    <a:lumMod val="75000"/>
                    <a:lumOff val="25000"/>
                  </a:schemeClr>
                </a:solidFill>
                <a:latin typeface="+mn-ea"/>
                <a:ea typeface="+mn-ea"/>
              </a:rPr>
              <a:t>这里可以添加主要内容这里可以添加主要内容这里可以添加主要内容</a:t>
            </a:r>
            <a:endParaRPr lang="en-US" altLang="zh-CN" sz="1200" dirty="0">
              <a:solidFill>
                <a:schemeClr val="tx1">
                  <a:lumMod val="75000"/>
                  <a:lumOff val="25000"/>
                </a:schemeClr>
              </a:solidFill>
              <a:latin typeface="+mn-ea"/>
              <a:ea typeface="+mn-ea"/>
            </a:endParaRPr>
          </a:p>
          <a:p>
            <a:pPr>
              <a:lnSpc>
                <a:spcPct val="150000"/>
              </a:lnSpc>
            </a:pPr>
            <a:r>
              <a:rPr lang="en-US" altLang="zh-CN" sz="1200" dirty="0">
                <a:solidFill>
                  <a:schemeClr val="tx1">
                    <a:lumMod val="75000"/>
                    <a:lumOff val="25000"/>
                  </a:schemeClr>
                </a:solidFill>
                <a:latin typeface="+mn-ea"/>
                <a:ea typeface="+mn-ea"/>
              </a:rPr>
              <a:t>……</a:t>
            </a:r>
          </a:p>
        </p:txBody>
      </p:sp>
      <p:sp>
        <p:nvSpPr>
          <p:cNvPr id="47" name="Title 20"/>
          <p:cNvSpPr txBox="1"/>
          <p:nvPr/>
        </p:nvSpPr>
        <p:spPr>
          <a:xfrm>
            <a:off x="8668147" y="3982879"/>
            <a:ext cx="2397733" cy="307777"/>
          </a:xfrm>
          <a:prstGeom prst="rect">
            <a:avLst/>
          </a:prstGeom>
        </p:spPr>
        <p:txBody>
          <a:bodyPr vert="horz" wrap="square" lIns="162524" tIns="0" rIns="162524" bIns="0" rtlCol="0" anchor="ctr">
            <a:spAutoFit/>
          </a:bodyPr>
          <a:lstStyle>
            <a:defPPr>
              <a:defRPr lang="zh-CN"/>
            </a:defPPr>
            <a:lvl1pPr defTabSz="457200">
              <a:spcBef>
                <a:spcPct val="0"/>
              </a:spcBef>
              <a:buNone/>
              <a:defRPr b="1">
                <a:solidFill>
                  <a:srgbClr val="424B58"/>
                </a:solidFill>
                <a:latin typeface="+mn-ea"/>
                <a:cs typeface="Lato Regular"/>
              </a:defRPr>
            </a:lvl1pPr>
          </a:lstStyle>
          <a:p>
            <a:pPr algn="ctr"/>
            <a:r>
              <a:rPr lang="zh-CN" altLang="en-US" sz="2000" dirty="0">
                <a:solidFill>
                  <a:schemeClr val="tx1">
                    <a:lumMod val="85000"/>
                    <a:lumOff val="15000"/>
                  </a:schemeClr>
                </a:solidFill>
              </a:rPr>
              <a:t>第四季度</a:t>
            </a:r>
            <a:endParaRPr lang="en-US" altLang="zh-CN" sz="20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750"/>
                                        <p:tgtEl>
                                          <p:spTgt spid="4"/>
                                        </p:tgtEl>
                                      </p:cBhvr>
                                    </p:animEffect>
                                  </p:childTnLst>
                                </p:cTn>
                              </p:par>
                            </p:childTnLst>
                          </p:cTn>
                        </p:par>
                        <p:par>
                          <p:cTn id="33" fill="hold">
                            <p:stCondLst>
                              <p:cond delay="1500"/>
                            </p:stCondLst>
                            <p:childTnLst>
                              <p:par>
                                <p:cTn id="34" presetID="23" presetClass="entr" presetSubtype="28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3*#ppt_w"/>
                                          </p:val>
                                        </p:tav>
                                        <p:tav tm="100000">
                                          <p:val>
                                            <p:strVal val="#ppt_w"/>
                                          </p:val>
                                        </p:tav>
                                      </p:tavLst>
                                    </p:anim>
                                    <p:anim calcmode="lin" valueType="num">
                                      <p:cBhvr>
                                        <p:cTn id="37" dur="500" fill="hold"/>
                                        <p:tgtEl>
                                          <p:spTgt spid="6"/>
                                        </p:tgtEl>
                                        <p:attrNameLst>
                                          <p:attrName>ppt_h</p:attrName>
                                        </p:attrNameLst>
                                      </p:cBhvr>
                                      <p:tavLst>
                                        <p:tav tm="0">
                                          <p:val>
                                            <p:strVal val="4/3*#ppt_h"/>
                                          </p:val>
                                        </p:tav>
                                        <p:tav tm="100000">
                                          <p:val>
                                            <p:strVal val="#ppt_h"/>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47"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heel(1)">
                                      <p:cBhvr>
                                        <p:cTn id="55" dur="750"/>
                                        <p:tgtEl>
                                          <p:spTgt spid="30"/>
                                        </p:tgtEl>
                                      </p:cBhvr>
                                    </p:animEffect>
                                  </p:childTnLst>
                                </p:cTn>
                              </p:par>
                            </p:childTnLst>
                          </p:cTn>
                        </p:par>
                        <p:par>
                          <p:cTn id="56" fill="hold">
                            <p:stCondLst>
                              <p:cond delay="3000"/>
                            </p:stCondLst>
                            <p:childTnLst>
                              <p:par>
                                <p:cTn id="57" presetID="23" presetClass="entr" presetSubtype="28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strVal val="4/3*#ppt_w"/>
                                          </p:val>
                                        </p:tav>
                                        <p:tav tm="100000">
                                          <p:val>
                                            <p:strVal val="#ppt_w"/>
                                          </p:val>
                                        </p:tav>
                                      </p:tavLst>
                                    </p:anim>
                                    <p:anim calcmode="lin" valueType="num">
                                      <p:cBhvr>
                                        <p:cTn id="60" dur="500" fill="hold"/>
                                        <p:tgtEl>
                                          <p:spTgt spid="31"/>
                                        </p:tgtEl>
                                        <p:attrNameLst>
                                          <p:attrName>ppt_h</p:attrName>
                                        </p:attrNameLst>
                                      </p:cBhvr>
                                      <p:tavLst>
                                        <p:tav tm="0">
                                          <p:val>
                                            <p:strVal val="4/3*#ppt_h"/>
                                          </p:val>
                                        </p:tav>
                                        <p:tav tm="100000">
                                          <p:val>
                                            <p:strVal val="#ppt_h"/>
                                          </p:val>
                                        </p:tav>
                                      </p:tavLst>
                                    </p:anim>
                                  </p:childTnLst>
                                </p:cTn>
                              </p:par>
                            </p:childTnLst>
                          </p:cTn>
                        </p:par>
                        <p:par>
                          <p:cTn id="61" fill="hold">
                            <p:stCondLst>
                              <p:cond delay="350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47"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heel(1)">
                                      <p:cBhvr>
                                        <p:cTn id="78" dur="750"/>
                                        <p:tgtEl>
                                          <p:spTgt spid="37"/>
                                        </p:tgtEl>
                                      </p:cBhvr>
                                    </p:animEffect>
                                  </p:childTnLst>
                                </p:cTn>
                              </p:par>
                            </p:childTnLst>
                          </p:cTn>
                        </p:par>
                        <p:par>
                          <p:cTn id="79" fill="hold">
                            <p:stCondLst>
                              <p:cond delay="4500"/>
                            </p:stCondLst>
                            <p:childTnLst>
                              <p:par>
                                <p:cTn id="80" presetID="23" presetClass="entr" presetSubtype="28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strVal val="4/3*#ppt_w"/>
                                          </p:val>
                                        </p:tav>
                                        <p:tav tm="100000">
                                          <p:val>
                                            <p:strVal val="#ppt_w"/>
                                          </p:val>
                                        </p:tav>
                                      </p:tavLst>
                                    </p:anim>
                                    <p:anim calcmode="lin" valueType="num">
                                      <p:cBhvr>
                                        <p:cTn id="83" dur="500" fill="hold"/>
                                        <p:tgtEl>
                                          <p:spTgt spid="38"/>
                                        </p:tgtEl>
                                        <p:attrNameLst>
                                          <p:attrName>ppt_h</p:attrName>
                                        </p:attrNameLst>
                                      </p:cBhvr>
                                      <p:tavLst>
                                        <p:tav tm="0">
                                          <p:val>
                                            <p:strVal val="4/3*#ppt_h"/>
                                          </p:val>
                                        </p:tav>
                                        <p:tav tm="100000">
                                          <p:val>
                                            <p:strVal val="#ppt_h"/>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par>
                                <p:cTn id="90" presetID="47"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1000" fill="hold"/>
                                        <p:tgtEl>
                                          <p:spTgt spid="39"/>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0" presetClass="entr" presetSubtype="0"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par>
                                <p:cTn id="99" presetID="21" presetClass="entr" presetSubtype="1"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wheel(1)">
                                      <p:cBhvr>
                                        <p:cTn id="101" dur="750"/>
                                        <p:tgtEl>
                                          <p:spTgt spid="44"/>
                                        </p:tgtEl>
                                      </p:cBhvr>
                                    </p:animEffect>
                                  </p:childTnLst>
                                </p:cTn>
                              </p:par>
                            </p:childTnLst>
                          </p:cTn>
                        </p:par>
                        <p:par>
                          <p:cTn id="102" fill="hold">
                            <p:stCondLst>
                              <p:cond delay="6000"/>
                            </p:stCondLst>
                            <p:childTnLst>
                              <p:par>
                                <p:cTn id="103" presetID="23" presetClass="entr" presetSubtype="288"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p:cTn id="105" dur="500" fill="hold"/>
                                        <p:tgtEl>
                                          <p:spTgt spid="45"/>
                                        </p:tgtEl>
                                        <p:attrNameLst>
                                          <p:attrName>ppt_w</p:attrName>
                                        </p:attrNameLst>
                                      </p:cBhvr>
                                      <p:tavLst>
                                        <p:tav tm="0">
                                          <p:val>
                                            <p:strVal val="4/3*#ppt_w"/>
                                          </p:val>
                                        </p:tav>
                                        <p:tav tm="100000">
                                          <p:val>
                                            <p:strVal val="#ppt_w"/>
                                          </p:val>
                                        </p:tav>
                                      </p:tavLst>
                                    </p:anim>
                                    <p:anim calcmode="lin" valueType="num">
                                      <p:cBhvr>
                                        <p:cTn id="106" dur="500" fill="hold"/>
                                        <p:tgtEl>
                                          <p:spTgt spid="45"/>
                                        </p:tgtEl>
                                        <p:attrNameLst>
                                          <p:attrName>ppt_h</p:attrName>
                                        </p:attrNameLst>
                                      </p:cBhvr>
                                      <p:tavLst>
                                        <p:tav tm="0">
                                          <p:val>
                                            <p:strVal val="4/3*#ppt_h"/>
                                          </p:val>
                                        </p:tav>
                                        <p:tav tm="100000">
                                          <p:val>
                                            <p:strVal val="#ppt_h"/>
                                          </p:val>
                                        </p:tav>
                                      </p:tavLst>
                                    </p:anim>
                                  </p:childTnLst>
                                </p:cTn>
                              </p:par>
                            </p:childTnLst>
                          </p:cTn>
                        </p:par>
                        <p:par>
                          <p:cTn id="107" fill="hold">
                            <p:stCondLst>
                              <p:cond delay="6500"/>
                            </p:stCondLst>
                            <p:childTnLst>
                              <p:par>
                                <p:cTn id="108" presetID="53" presetClass="entr" presetSubtype="16" fill="hold" grpId="0" nodeType="afterEffect">
                                  <p:stCondLst>
                                    <p:cond delay="0"/>
                                  </p:stCondLst>
                                  <p:childTnLst>
                                    <p:set>
                                      <p:cBhvr>
                                        <p:cTn id="109" dur="1" fill="hold">
                                          <p:stCondLst>
                                            <p:cond delay="0"/>
                                          </p:stCondLst>
                                        </p:cTn>
                                        <p:tgtEl>
                                          <p:spTgt spid="47"/>
                                        </p:tgtEl>
                                        <p:attrNameLst>
                                          <p:attrName>style.visibility</p:attrName>
                                        </p:attrNameLst>
                                      </p:cBhvr>
                                      <p:to>
                                        <p:strVal val="visible"/>
                                      </p:to>
                                    </p:set>
                                    <p:anim calcmode="lin" valueType="num">
                                      <p:cBhvr>
                                        <p:cTn id="110" dur="500" fill="hold"/>
                                        <p:tgtEl>
                                          <p:spTgt spid="47"/>
                                        </p:tgtEl>
                                        <p:attrNameLst>
                                          <p:attrName>ppt_w</p:attrName>
                                        </p:attrNameLst>
                                      </p:cBhvr>
                                      <p:tavLst>
                                        <p:tav tm="0">
                                          <p:val>
                                            <p:fltVal val="0"/>
                                          </p:val>
                                        </p:tav>
                                        <p:tav tm="100000">
                                          <p:val>
                                            <p:strVal val="#ppt_w"/>
                                          </p:val>
                                        </p:tav>
                                      </p:tavLst>
                                    </p:anim>
                                    <p:anim calcmode="lin" valueType="num">
                                      <p:cBhvr>
                                        <p:cTn id="111" dur="500" fill="hold"/>
                                        <p:tgtEl>
                                          <p:spTgt spid="47"/>
                                        </p:tgtEl>
                                        <p:attrNameLst>
                                          <p:attrName>ppt_h</p:attrName>
                                        </p:attrNameLst>
                                      </p:cBhvr>
                                      <p:tavLst>
                                        <p:tav tm="0">
                                          <p:val>
                                            <p:fltVal val="0"/>
                                          </p:val>
                                        </p:tav>
                                        <p:tav tm="100000">
                                          <p:val>
                                            <p:strVal val="#ppt_h"/>
                                          </p:val>
                                        </p:tav>
                                      </p:tavLst>
                                    </p:anim>
                                    <p:animEffect transition="in" filter="fade">
                                      <p:cBhvr>
                                        <p:cTn id="112" dur="500"/>
                                        <p:tgtEl>
                                          <p:spTgt spid="47"/>
                                        </p:tgtEl>
                                      </p:cBhvr>
                                    </p:animEffect>
                                  </p:childTnLst>
                                </p:cTn>
                              </p:par>
                              <p:par>
                                <p:cTn id="113" presetID="47" presetClass="entr" presetSubtype="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0"/>
                                        <p:tgtEl>
                                          <p:spTgt spid="46"/>
                                        </p:tgtEl>
                                      </p:cBhvr>
                                    </p:animEffect>
                                    <p:anim calcmode="lin" valueType="num">
                                      <p:cBhvr>
                                        <p:cTn id="116" dur="1000" fill="hold"/>
                                        <p:tgtEl>
                                          <p:spTgt spid="46"/>
                                        </p:tgtEl>
                                        <p:attrNameLst>
                                          <p:attrName>ppt_x</p:attrName>
                                        </p:attrNameLst>
                                      </p:cBhvr>
                                      <p:tavLst>
                                        <p:tav tm="0">
                                          <p:val>
                                            <p:strVal val="#ppt_x"/>
                                          </p:val>
                                        </p:tav>
                                        <p:tav tm="100000">
                                          <p:val>
                                            <p:strVal val="#ppt_x"/>
                                          </p:val>
                                        </p:tav>
                                      </p:tavLst>
                                    </p:anim>
                                    <p:anim calcmode="lin" valueType="num">
                                      <p:cBhvr>
                                        <p:cTn id="11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6" grpId="0"/>
      <p:bldP spid="17" grpId="0"/>
      <p:bldP spid="19" grpId="0"/>
      <p:bldP spid="30" grpId="0" animBg="1"/>
      <p:bldP spid="31" grpId="0"/>
      <p:bldP spid="32" grpId="0"/>
      <p:bldP spid="33" grpId="0"/>
      <p:bldP spid="37" grpId="0" animBg="1"/>
      <p:bldP spid="38" grpId="0"/>
      <p:bldP spid="39" grpId="0"/>
      <p:bldP spid="40" grpId="0"/>
      <p:bldP spid="44" grpId="0" animBg="1"/>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矩形 133"/>
          <p:cNvSpPr/>
          <p:nvPr/>
        </p:nvSpPr>
        <p:spPr>
          <a:xfrm>
            <a:off x="4829579" y="4298962"/>
            <a:ext cx="3725133" cy="1742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形 8"/>
          <p:cNvPicPr>
            <a:picLocks noChangeAspect="1"/>
          </p:cNvPicPr>
          <p:nvPr/>
        </p:nvPicPr>
        <p:blipFill>
          <a:blip r:embed="rId3">
            <a:extLst>
              <a:ext uri="{96DAC541-7B7A-43D3-8B79-37D633B846F1}">
                <asvg:svgBlip xmlns:asvg="http://schemas.microsoft.com/office/drawing/2016/SVG/main" r:embed="rId4"/>
              </a:ext>
            </a:extLst>
          </a:blip>
          <a:srcRect l="7384" t="2999" r="26979" b="5167"/>
          <a:stretch>
            <a:fillRect/>
          </a:stretch>
        </p:blipFill>
        <p:spPr>
          <a:xfrm>
            <a:off x="11325281" y="5618178"/>
            <a:ext cx="527258" cy="935883"/>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blurRad="50800" dist="38100" dir="2700000" algn="tl" rotWithShape="0">
              <a:prstClr val="black">
                <a:alpha val="40000"/>
              </a:prstClr>
            </a:outerShdw>
          </a:effectLst>
        </p:spPr>
      </p:pic>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目标完成情况</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25" y="597280"/>
            <a:ext cx="171450" cy="171450"/>
          </a:xfrm>
          <a:prstGeom prst="rect">
            <a:avLst/>
          </a:prstGeom>
        </p:spPr>
      </p:pic>
      <p:pic>
        <p:nvPicPr>
          <p:cNvPr id="16" name="图形 1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71" name="íṩľiḋê"/>
          <p:cNvSpPr/>
          <p:nvPr/>
        </p:nvSpPr>
        <p:spPr bwMode="auto">
          <a:xfrm>
            <a:off x="3364717" y="2408836"/>
            <a:ext cx="2525713" cy="2522538"/>
          </a:xfrm>
          <a:custGeom>
            <a:avLst/>
            <a:gdLst>
              <a:gd name="T0" fmla="*/ 740 w 1480"/>
              <a:gd name="T1" fmla="*/ 1472 h 1480"/>
              <a:gd name="T2" fmla="*/ 789 w 1480"/>
              <a:gd name="T3" fmla="*/ 1478 h 1480"/>
              <a:gd name="T4" fmla="*/ 789 w 1480"/>
              <a:gd name="T5" fmla="*/ 1478 h 1480"/>
              <a:gd name="T6" fmla="*/ 645 w 1480"/>
              <a:gd name="T7" fmla="*/ 1466 h 1480"/>
              <a:gd name="T8" fmla="*/ 930 w 1480"/>
              <a:gd name="T9" fmla="*/ 1447 h 1480"/>
              <a:gd name="T10" fmla="*/ 503 w 1480"/>
              <a:gd name="T11" fmla="*/ 1441 h 1480"/>
              <a:gd name="T12" fmla="*/ 979 w 1480"/>
              <a:gd name="T13" fmla="*/ 1441 h 1480"/>
              <a:gd name="T14" fmla="*/ 979 w 1480"/>
              <a:gd name="T15" fmla="*/ 1441 h 1480"/>
              <a:gd name="T16" fmla="*/ 461 w 1480"/>
              <a:gd name="T17" fmla="*/ 1417 h 1480"/>
              <a:gd name="T18" fmla="*/ 1107 w 1480"/>
              <a:gd name="T19" fmla="*/ 1374 h 1480"/>
              <a:gd name="T20" fmla="*/ 330 w 1480"/>
              <a:gd name="T21" fmla="*/ 1356 h 1480"/>
              <a:gd name="T22" fmla="*/ 1152 w 1480"/>
              <a:gd name="T23" fmla="*/ 1355 h 1480"/>
              <a:gd name="T24" fmla="*/ 1152 w 1480"/>
              <a:gd name="T25" fmla="*/ 1355 h 1480"/>
              <a:gd name="T26" fmla="*/ 295 w 1480"/>
              <a:gd name="T27" fmla="*/ 1321 h 1480"/>
              <a:gd name="T28" fmla="*/ 1258 w 1480"/>
              <a:gd name="T29" fmla="*/ 1258 h 1480"/>
              <a:gd name="T30" fmla="*/ 184 w 1480"/>
              <a:gd name="T31" fmla="*/ 1228 h 1480"/>
              <a:gd name="T32" fmla="*/ 1297 w 1480"/>
              <a:gd name="T33" fmla="*/ 1228 h 1480"/>
              <a:gd name="T34" fmla="*/ 1297 w 1480"/>
              <a:gd name="T35" fmla="*/ 1228 h 1480"/>
              <a:gd name="T36" fmla="*/ 160 w 1480"/>
              <a:gd name="T37" fmla="*/ 1186 h 1480"/>
              <a:gd name="T38" fmla="*/ 1374 w 1480"/>
              <a:gd name="T39" fmla="*/ 1106 h 1480"/>
              <a:gd name="T40" fmla="*/ 77 w 1480"/>
              <a:gd name="T41" fmla="*/ 1068 h 1480"/>
              <a:gd name="T42" fmla="*/ 1404 w 1480"/>
              <a:gd name="T43" fmla="*/ 1067 h 1480"/>
              <a:gd name="T44" fmla="*/ 1404 w 1480"/>
              <a:gd name="T45" fmla="*/ 1067 h 1480"/>
              <a:gd name="T46" fmla="*/ 64 w 1480"/>
              <a:gd name="T47" fmla="*/ 1021 h 1480"/>
              <a:gd name="T48" fmla="*/ 1448 w 1480"/>
              <a:gd name="T49" fmla="*/ 929 h 1480"/>
              <a:gd name="T50" fmla="*/ 15 w 1480"/>
              <a:gd name="T51" fmla="*/ 885 h 1480"/>
              <a:gd name="T52" fmla="*/ 1466 w 1480"/>
              <a:gd name="T53" fmla="*/ 884 h 1480"/>
              <a:gd name="T54" fmla="*/ 1466 w 1480"/>
              <a:gd name="T55" fmla="*/ 884 h 1480"/>
              <a:gd name="T56" fmla="*/ 15 w 1480"/>
              <a:gd name="T57" fmla="*/ 836 h 1480"/>
              <a:gd name="T58" fmla="*/ 1472 w 1480"/>
              <a:gd name="T59" fmla="*/ 740 h 1480"/>
              <a:gd name="T60" fmla="*/ 1479 w 1480"/>
              <a:gd name="T61" fmla="*/ 788 h 1480"/>
              <a:gd name="T62" fmla="*/ 2 w 1480"/>
              <a:gd name="T63" fmla="*/ 693 h 1480"/>
              <a:gd name="T64" fmla="*/ 1471 w 1480"/>
              <a:gd name="T65" fmla="*/ 690 h 1480"/>
              <a:gd name="T66" fmla="*/ 1471 w 1480"/>
              <a:gd name="T67" fmla="*/ 690 h 1480"/>
              <a:gd name="T68" fmla="*/ 22 w 1480"/>
              <a:gd name="T69" fmla="*/ 598 h 1480"/>
              <a:gd name="T70" fmla="*/ 1455 w 1480"/>
              <a:gd name="T71" fmla="*/ 547 h 1480"/>
              <a:gd name="T72" fmla="*/ 25 w 1480"/>
              <a:gd name="T73" fmla="*/ 549 h 1480"/>
              <a:gd name="T74" fmla="*/ 1433 w 1480"/>
              <a:gd name="T75" fmla="*/ 503 h 1480"/>
              <a:gd name="T76" fmla="*/ 1433 w 1480"/>
              <a:gd name="T77" fmla="*/ 503 h 1480"/>
              <a:gd name="T78" fmla="*/ 83 w 1480"/>
              <a:gd name="T79" fmla="*/ 417 h 1480"/>
              <a:gd name="T80" fmla="*/ 1381 w 1480"/>
              <a:gd name="T81" fmla="*/ 369 h 1480"/>
              <a:gd name="T82" fmla="*/ 99 w 1480"/>
              <a:gd name="T83" fmla="*/ 371 h 1480"/>
              <a:gd name="T84" fmla="*/ 1348 w 1480"/>
              <a:gd name="T85" fmla="*/ 332 h 1480"/>
              <a:gd name="T86" fmla="*/ 1348 w 1480"/>
              <a:gd name="T87" fmla="*/ 332 h 1480"/>
              <a:gd name="T88" fmla="*/ 189 w 1480"/>
              <a:gd name="T89" fmla="*/ 258 h 1480"/>
              <a:gd name="T90" fmla="*/ 1263 w 1480"/>
              <a:gd name="T91" fmla="*/ 216 h 1480"/>
              <a:gd name="T92" fmla="*/ 216 w 1480"/>
              <a:gd name="T93" fmla="*/ 217 h 1480"/>
              <a:gd name="T94" fmla="*/ 1222 w 1480"/>
              <a:gd name="T95" fmla="*/ 189 h 1480"/>
              <a:gd name="T96" fmla="*/ 1222 w 1480"/>
              <a:gd name="T97" fmla="*/ 189 h 1480"/>
              <a:gd name="T98" fmla="*/ 333 w 1480"/>
              <a:gd name="T99" fmla="*/ 132 h 1480"/>
              <a:gd name="T100" fmla="*/ 1109 w 1480"/>
              <a:gd name="T101" fmla="*/ 98 h 1480"/>
              <a:gd name="T102" fmla="*/ 369 w 1480"/>
              <a:gd name="T103" fmla="*/ 100 h 1480"/>
              <a:gd name="T104" fmla="*/ 1063 w 1480"/>
              <a:gd name="T105" fmla="*/ 83 h 1480"/>
              <a:gd name="T106" fmla="*/ 1063 w 1480"/>
              <a:gd name="T107" fmla="*/ 83 h 1480"/>
              <a:gd name="T108" fmla="*/ 504 w 1480"/>
              <a:gd name="T109" fmla="*/ 47 h 1480"/>
              <a:gd name="T110" fmla="*/ 930 w 1480"/>
              <a:gd name="T111" fmla="*/ 25 h 1480"/>
              <a:gd name="T112" fmla="*/ 548 w 1480"/>
              <a:gd name="T113" fmla="*/ 25 h 1480"/>
              <a:gd name="T114" fmla="*/ 882 w 1480"/>
              <a:gd name="T115" fmla="*/ 22 h 1480"/>
              <a:gd name="T116" fmla="*/ 882 w 1480"/>
              <a:gd name="T117" fmla="*/ 22 h 1480"/>
              <a:gd name="T118" fmla="*/ 691 w 1480"/>
              <a:gd name="T119" fmla="*/ 10 h 1480"/>
              <a:gd name="T120" fmla="*/ 739 w 1480"/>
              <a:gd name="T121" fmla="*/ 8 h 1480"/>
              <a:gd name="T122" fmla="*/ 787 w 1480"/>
              <a:gd name="T123" fmla="*/ 9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80" h="1480">
                <a:moveTo>
                  <a:pt x="740" y="1480"/>
                </a:moveTo>
                <a:cubicBezTo>
                  <a:pt x="724" y="1480"/>
                  <a:pt x="708" y="1479"/>
                  <a:pt x="692" y="1478"/>
                </a:cubicBezTo>
                <a:cubicBezTo>
                  <a:pt x="693" y="1470"/>
                  <a:pt x="693" y="1470"/>
                  <a:pt x="693" y="1470"/>
                </a:cubicBezTo>
                <a:cubicBezTo>
                  <a:pt x="709" y="1471"/>
                  <a:pt x="725" y="1472"/>
                  <a:pt x="740" y="1472"/>
                </a:cubicBezTo>
                <a:cubicBezTo>
                  <a:pt x="741" y="1472"/>
                  <a:pt x="741" y="1472"/>
                  <a:pt x="741" y="1472"/>
                </a:cubicBezTo>
                <a:cubicBezTo>
                  <a:pt x="741" y="1480"/>
                  <a:pt x="741" y="1480"/>
                  <a:pt x="741" y="1480"/>
                </a:cubicBezTo>
                <a:cubicBezTo>
                  <a:pt x="740" y="1480"/>
                  <a:pt x="740" y="1480"/>
                  <a:pt x="740" y="1480"/>
                </a:cubicBezTo>
                <a:close/>
                <a:moveTo>
                  <a:pt x="789" y="1478"/>
                </a:moveTo>
                <a:cubicBezTo>
                  <a:pt x="789" y="1470"/>
                  <a:pt x="789" y="1470"/>
                  <a:pt x="789" y="1470"/>
                </a:cubicBezTo>
                <a:cubicBezTo>
                  <a:pt x="805" y="1469"/>
                  <a:pt x="821" y="1468"/>
                  <a:pt x="836" y="1466"/>
                </a:cubicBezTo>
                <a:cubicBezTo>
                  <a:pt x="837" y="1474"/>
                  <a:pt x="837" y="1474"/>
                  <a:pt x="837" y="1474"/>
                </a:cubicBezTo>
                <a:cubicBezTo>
                  <a:pt x="822" y="1476"/>
                  <a:pt x="805" y="1477"/>
                  <a:pt x="789" y="1478"/>
                </a:cubicBezTo>
                <a:close/>
                <a:moveTo>
                  <a:pt x="644" y="1474"/>
                </a:moveTo>
                <a:cubicBezTo>
                  <a:pt x="628" y="1472"/>
                  <a:pt x="612" y="1469"/>
                  <a:pt x="597" y="1466"/>
                </a:cubicBezTo>
                <a:cubicBezTo>
                  <a:pt x="598" y="1458"/>
                  <a:pt x="598" y="1458"/>
                  <a:pt x="598" y="1458"/>
                </a:cubicBezTo>
                <a:cubicBezTo>
                  <a:pt x="614" y="1461"/>
                  <a:pt x="630" y="1464"/>
                  <a:pt x="645" y="1466"/>
                </a:cubicBezTo>
                <a:lnTo>
                  <a:pt x="644" y="1474"/>
                </a:lnTo>
                <a:close/>
                <a:moveTo>
                  <a:pt x="885" y="1466"/>
                </a:moveTo>
                <a:cubicBezTo>
                  <a:pt x="884" y="1458"/>
                  <a:pt x="884" y="1458"/>
                  <a:pt x="884" y="1458"/>
                </a:cubicBezTo>
                <a:cubicBezTo>
                  <a:pt x="899" y="1455"/>
                  <a:pt x="915" y="1451"/>
                  <a:pt x="930" y="1447"/>
                </a:cubicBezTo>
                <a:cubicBezTo>
                  <a:pt x="932" y="1455"/>
                  <a:pt x="932" y="1455"/>
                  <a:pt x="932" y="1455"/>
                </a:cubicBezTo>
                <a:cubicBezTo>
                  <a:pt x="917" y="1459"/>
                  <a:pt x="901" y="1463"/>
                  <a:pt x="885" y="1466"/>
                </a:cubicBezTo>
                <a:close/>
                <a:moveTo>
                  <a:pt x="549" y="1455"/>
                </a:moveTo>
                <a:cubicBezTo>
                  <a:pt x="534" y="1451"/>
                  <a:pt x="518" y="1446"/>
                  <a:pt x="503" y="1441"/>
                </a:cubicBezTo>
                <a:cubicBezTo>
                  <a:pt x="506" y="1434"/>
                  <a:pt x="506" y="1434"/>
                  <a:pt x="506" y="1434"/>
                </a:cubicBezTo>
                <a:cubicBezTo>
                  <a:pt x="521" y="1439"/>
                  <a:pt x="536" y="1443"/>
                  <a:pt x="551" y="1447"/>
                </a:cubicBezTo>
                <a:lnTo>
                  <a:pt x="549" y="1455"/>
                </a:lnTo>
                <a:close/>
                <a:moveTo>
                  <a:pt x="979" y="1441"/>
                </a:moveTo>
                <a:cubicBezTo>
                  <a:pt x="976" y="1433"/>
                  <a:pt x="976" y="1433"/>
                  <a:pt x="976" y="1433"/>
                </a:cubicBezTo>
                <a:cubicBezTo>
                  <a:pt x="991" y="1428"/>
                  <a:pt x="1006" y="1422"/>
                  <a:pt x="1021" y="1416"/>
                </a:cubicBezTo>
                <a:cubicBezTo>
                  <a:pt x="1024" y="1424"/>
                  <a:pt x="1024" y="1424"/>
                  <a:pt x="1024" y="1424"/>
                </a:cubicBezTo>
                <a:cubicBezTo>
                  <a:pt x="1009" y="1430"/>
                  <a:pt x="994" y="1436"/>
                  <a:pt x="979" y="1441"/>
                </a:cubicBezTo>
                <a:close/>
                <a:moveTo>
                  <a:pt x="458" y="1424"/>
                </a:moveTo>
                <a:cubicBezTo>
                  <a:pt x="443" y="1418"/>
                  <a:pt x="428" y="1411"/>
                  <a:pt x="413" y="1404"/>
                </a:cubicBezTo>
                <a:cubicBezTo>
                  <a:pt x="417" y="1397"/>
                  <a:pt x="417" y="1397"/>
                  <a:pt x="417" y="1397"/>
                </a:cubicBezTo>
                <a:cubicBezTo>
                  <a:pt x="431" y="1404"/>
                  <a:pt x="446" y="1411"/>
                  <a:pt x="461" y="1417"/>
                </a:cubicBezTo>
                <a:lnTo>
                  <a:pt x="458" y="1424"/>
                </a:lnTo>
                <a:close/>
                <a:moveTo>
                  <a:pt x="1068" y="1404"/>
                </a:moveTo>
                <a:cubicBezTo>
                  <a:pt x="1064" y="1397"/>
                  <a:pt x="1064" y="1397"/>
                  <a:pt x="1064" y="1397"/>
                </a:cubicBezTo>
                <a:cubicBezTo>
                  <a:pt x="1079" y="1390"/>
                  <a:pt x="1093" y="1382"/>
                  <a:pt x="1107" y="1374"/>
                </a:cubicBezTo>
                <a:cubicBezTo>
                  <a:pt x="1111" y="1381"/>
                  <a:pt x="1111" y="1381"/>
                  <a:pt x="1111" y="1381"/>
                </a:cubicBezTo>
                <a:cubicBezTo>
                  <a:pt x="1097" y="1389"/>
                  <a:pt x="1082" y="1397"/>
                  <a:pt x="1068" y="1404"/>
                </a:cubicBezTo>
                <a:close/>
                <a:moveTo>
                  <a:pt x="371" y="1381"/>
                </a:moveTo>
                <a:cubicBezTo>
                  <a:pt x="357" y="1373"/>
                  <a:pt x="343" y="1365"/>
                  <a:pt x="330" y="1356"/>
                </a:cubicBezTo>
                <a:cubicBezTo>
                  <a:pt x="334" y="1349"/>
                  <a:pt x="334" y="1349"/>
                  <a:pt x="334" y="1349"/>
                </a:cubicBezTo>
                <a:cubicBezTo>
                  <a:pt x="347" y="1358"/>
                  <a:pt x="361" y="1366"/>
                  <a:pt x="375" y="1374"/>
                </a:cubicBezTo>
                <a:lnTo>
                  <a:pt x="371" y="1381"/>
                </a:lnTo>
                <a:close/>
                <a:moveTo>
                  <a:pt x="1152" y="1355"/>
                </a:moveTo>
                <a:cubicBezTo>
                  <a:pt x="1147" y="1349"/>
                  <a:pt x="1147" y="1349"/>
                  <a:pt x="1147" y="1349"/>
                </a:cubicBezTo>
                <a:cubicBezTo>
                  <a:pt x="1160" y="1340"/>
                  <a:pt x="1173" y="1330"/>
                  <a:pt x="1186" y="1321"/>
                </a:cubicBezTo>
                <a:cubicBezTo>
                  <a:pt x="1191" y="1327"/>
                  <a:pt x="1191" y="1327"/>
                  <a:pt x="1191" y="1327"/>
                </a:cubicBezTo>
                <a:cubicBezTo>
                  <a:pt x="1178" y="1337"/>
                  <a:pt x="1165" y="1346"/>
                  <a:pt x="1152" y="1355"/>
                </a:cubicBezTo>
                <a:close/>
                <a:moveTo>
                  <a:pt x="290" y="1327"/>
                </a:moveTo>
                <a:cubicBezTo>
                  <a:pt x="278" y="1318"/>
                  <a:pt x="265" y="1307"/>
                  <a:pt x="253" y="1297"/>
                </a:cubicBezTo>
                <a:cubicBezTo>
                  <a:pt x="258" y="1291"/>
                  <a:pt x="258" y="1291"/>
                  <a:pt x="258" y="1291"/>
                </a:cubicBezTo>
                <a:cubicBezTo>
                  <a:pt x="270" y="1301"/>
                  <a:pt x="283" y="1311"/>
                  <a:pt x="295" y="1321"/>
                </a:cubicBezTo>
                <a:lnTo>
                  <a:pt x="290" y="1327"/>
                </a:lnTo>
                <a:close/>
                <a:moveTo>
                  <a:pt x="1228" y="1296"/>
                </a:moveTo>
                <a:cubicBezTo>
                  <a:pt x="1223" y="1290"/>
                  <a:pt x="1223" y="1290"/>
                  <a:pt x="1223" y="1290"/>
                </a:cubicBezTo>
                <a:cubicBezTo>
                  <a:pt x="1235" y="1280"/>
                  <a:pt x="1247" y="1269"/>
                  <a:pt x="1258" y="1258"/>
                </a:cubicBezTo>
                <a:cubicBezTo>
                  <a:pt x="1264" y="1263"/>
                  <a:pt x="1264" y="1263"/>
                  <a:pt x="1264" y="1263"/>
                </a:cubicBezTo>
                <a:cubicBezTo>
                  <a:pt x="1252" y="1275"/>
                  <a:pt x="1240" y="1286"/>
                  <a:pt x="1228" y="1296"/>
                </a:cubicBezTo>
                <a:close/>
                <a:moveTo>
                  <a:pt x="217" y="1264"/>
                </a:moveTo>
                <a:cubicBezTo>
                  <a:pt x="206" y="1252"/>
                  <a:pt x="195" y="1240"/>
                  <a:pt x="184" y="1228"/>
                </a:cubicBezTo>
                <a:cubicBezTo>
                  <a:pt x="190" y="1223"/>
                  <a:pt x="190" y="1223"/>
                  <a:pt x="190" y="1223"/>
                </a:cubicBezTo>
                <a:cubicBezTo>
                  <a:pt x="201" y="1235"/>
                  <a:pt x="212" y="1247"/>
                  <a:pt x="223" y="1258"/>
                </a:cubicBezTo>
                <a:lnTo>
                  <a:pt x="217" y="1264"/>
                </a:lnTo>
                <a:close/>
                <a:moveTo>
                  <a:pt x="1297" y="1228"/>
                </a:moveTo>
                <a:cubicBezTo>
                  <a:pt x="1291" y="1223"/>
                  <a:pt x="1291" y="1223"/>
                  <a:pt x="1291" y="1223"/>
                </a:cubicBezTo>
                <a:cubicBezTo>
                  <a:pt x="1301" y="1211"/>
                  <a:pt x="1311" y="1198"/>
                  <a:pt x="1321" y="1186"/>
                </a:cubicBezTo>
                <a:cubicBezTo>
                  <a:pt x="1327" y="1190"/>
                  <a:pt x="1327" y="1190"/>
                  <a:pt x="1327" y="1190"/>
                </a:cubicBezTo>
                <a:cubicBezTo>
                  <a:pt x="1318" y="1203"/>
                  <a:pt x="1307" y="1216"/>
                  <a:pt x="1297" y="1228"/>
                </a:cubicBezTo>
                <a:close/>
                <a:moveTo>
                  <a:pt x="154" y="1191"/>
                </a:moveTo>
                <a:cubicBezTo>
                  <a:pt x="144" y="1178"/>
                  <a:pt x="134" y="1165"/>
                  <a:pt x="125" y="1152"/>
                </a:cubicBezTo>
                <a:cubicBezTo>
                  <a:pt x="132" y="1147"/>
                  <a:pt x="132" y="1147"/>
                  <a:pt x="132" y="1147"/>
                </a:cubicBezTo>
                <a:cubicBezTo>
                  <a:pt x="141" y="1160"/>
                  <a:pt x="150" y="1173"/>
                  <a:pt x="160" y="1186"/>
                </a:cubicBezTo>
                <a:lnTo>
                  <a:pt x="154" y="1191"/>
                </a:lnTo>
                <a:close/>
                <a:moveTo>
                  <a:pt x="1356" y="1151"/>
                </a:moveTo>
                <a:cubicBezTo>
                  <a:pt x="1349" y="1147"/>
                  <a:pt x="1349" y="1147"/>
                  <a:pt x="1349" y="1147"/>
                </a:cubicBezTo>
                <a:cubicBezTo>
                  <a:pt x="1358" y="1133"/>
                  <a:pt x="1366" y="1120"/>
                  <a:pt x="1374" y="1106"/>
                </a:cubicBezTo>
                <a:cubicBezTo>
                  <a:pt x="1381" y="1110"/>
                  <a:pt x="1381" y="1110"/>
                  <a:pt x="1381" y="1110"/>
                </a:cubicBezTo>
                <a:cubicBezTo>
                  <a:pt x="1373" y="1124"/>
                  <a:pt x="1365" y="1138"/>
                  <a:pt x="1356" y="1151"/>
                </a:cubicBezTo>
                <a:close/>
                <a:moveTo>
                  <a:pt x="100" y="1111"/>
                </a:moveTo>
                <a:cubicBezTo>
                  <a:pt x="92" y="1097"/>
                  <a:pt x="84" y="1082"/>
                  <a:pt x="77" y="1068"/>
                </a:cubicBezTo>
                <a:cubicBezTo>
                  <a:pt x="84" y="1064"/>
                  <a:pt x="84" y="1064"/>
                  <a:pt x="84" y="1064"/>
                </a:cubicBezTo>
                <a:cubicBezTo>
                  <a:pt x="91" y="1079"/>
                  <a:pt x="99" y="1093"/>
                  <a:pt x="107" y="1107"/>
                </a:cubicBezTo>
                <a:lnTo>
                  <a:pt x="100" y="1111"/>
                </a:lnTo>
                <a:close/>
                <a:moveTo>
                  <a:pt x="1404" y="1067"/>
                </a:moveTo>
                <a:cubicBezTo>
                  <a:pt x="1397" y="1064"/>
                  <a:pt x="1397" y="1064"/>
                  <a:pt x="1397" y="1064"/>
                </a:cubicBezTo>
                <a:cubicBezTo>
                  <a:pt x="1404" y="1050"/>
                  <a:pt x="1411" y="1035"/>
                  <a:pt x="1417" y="1020"/>
                </a:cubicBezTo>
                <a:cubicBezTo>
                  <a:pt x="1424" y="1023"/>
                  <a:pt x="1424" y="1023"/>
                  <a:pt x="1424" y="1023"/>
                </a:cubicBezTo>
                <a:cubicBezTo>
                  <a:pt x="1418" y="1038"/>
                  <a:pt x="1411" y="1053"/>
                  <a:pt x="1404" y="1067"/>
                </a:cubicBezTo>
                <a:close/>
                <a:moveTo>
                  <a:pt x="57" y="1024"/>
                </a:moveTo>
                <a:cubicBezTo>
                  <a:pt x="51" y="1009"/>
                  <a:pt x="45" y="994"/>
                  <a:pt x="40" y="979"/>
                </a:cubicBezTo>
                <a:cubicBezTo>
                  <a:pt x="47" y="976"/>
                  <a:pt x="47" y="976"/>
                  <a:pt x="47" y="976"/>
                </a:cubicBezTo>
                <a:cubicBezTo>
                  <a:pt x="52" y="991"/>
                  <a:pt x="58" y="1006"/>
                  <a:pt x="64" y="1021"/>
                </a:cubicBezTo>
                <a:lnTo>
                  <a:pt x="57" y="1024"/>
                </a:lnTo>
                <a:close/>
                <a:moveTo>
                  <a:pt x="1441" y="978"/>
                </a:moveTo>
                <a:cubicBezTo>
                  <a:pt x="1434" y="975"/>
                  <a:pt x="1434" y="975"/>
                  <a:pt x="1434" y="975"/>
                </a:cubicBezTo>
                <a:cubicBezTo>
                  <a:pt x="1439" y="960"/>
                  <a:pt x="1444" y="945"/>
                  <a:pt x="1448" y="929"/>
                </a:cubicBezTo>
                <a:cubicBezTo>
                  <a:pt x="1455" y="931"/>
                  <a:pt x="1455" y="931"/>
                  <a:pt x="1455" y="931"/>
                </a:cubicBezTo>
                <a:cubicBezTo>
                  <a:pt x="1451" y="947"/>
                  <a:pt x="1447" y="963"/>
                  <a:pt x="1441" y="978"/>
                </a:cubicBezTo>
                <a:close/>
                <a:moveTo>
                  <a:pt x="26" y="932"/>
                </a:moveTo>
                <a:cubicBezTo>
                  <a:pt x="21" y="917"/>
                  <a:pt x="18" y="901"/>
                  <a:pt x="15" y="885"/>
                </a:cubicBezTo>
                <a:cubicBezTo>
                  <a:pt x="22" y="884"/>
                  <a:pt x="22" y="884"/>
                  <a:pt x="22" y="884"/>
                </a:cubicBezTo>
                <a:cubicBezTo>
                  <a:pt x="26" y="899"/>
                  <a:pt x="29" y="915"/>
                  <a:pt x="33" y="930"/>
                </a:cubicBezTo>
                <a:lnTo>
                  <a:pt x="26" y="932"/>
                </a:lnTo>
                <a:close/>
                <a:moveTo>
                  <a:pt x="1466" y="884"/>
                </a:moveTo>
                <a:cubicBezTo>
                  <a:pt x="1458" y="883"/>
                  <a:pt x="1458" y="883"/>
                  <a:pt x="1458" y="883"/>
                </a:cubicBezTo>
                <a:cubicBezTo>
                  <a:pt x="1462" y="867"/>
                  <a:pt x="1464" y="851"/>
                  <a:pt x="1466" y="835"/>
                </a:cubicBezTo>
                <a:cubicBezTo>
                  <a:pt x="1474" y="837"/>
                  <a:pt x="1474" y="837"/>
                  <a:pt x="1474" y="837"/>
                </a:cubicBezTo>
                <a:cubicBezTo>
                  <a:pt x="1472" y="852"/>
                  <a:pt x="1469" y="869"/>
                  <a:pt x="1466" y="884"/>
                </a:cubicBezTo>
                <a:close/>
                <a:moveTo>
                  <a:pt x="7" y="837"/>
                </a:moveTo>
                <a:cubicBezTo>
                  <a:pt x="5" y="822"/>
                  <a:pt x="3" y="805"/>
                  <a:pt x="2" y="789"/>
                </a:cubicBezTo>
                <a:cubicBezTo>
                  <a:pt x="10" y="789"/>
                  <a:pt x="10" y="789"/>
                  <a:pt x="10" y="789"/>
                </a:cubicBezTo>
                <a:cubicBezTo>
                  <a:pt x="11" y="805"/>
                  <a:pt x="13" y="821"/>
                  <a:pt x="15" y="836"/>
                </a:cubicBezTo>
                <a:lnTo>
                  <a:pt x="7" y="837"/>
                </a:lnTo>
                <a:close/>
                <a:moveTo>
                  <a:pt x="1479" y="788"/>
                </a:moveTo>
                <a:cubicBezTo>
                  <a:pt x="1471" y="788"/>
                  <a:pt x="1471" y="788"/>
                  <a:pt x="1471" y="788"/>
                </a:cubicBezTo>
                <a:cubicBezTo>
                  <a:pt x="1472" y="772"/>
                  <a:pt x="1472" y="756"/>
                  <a:pt x="1472" y="740"/>
                </a:cubicBezTo>
                <a:cubicBezTo>
                  <a:pt x="1472" y="738"/>
                  <a:pt x="1472" y="738"/>
                  <a:pt x="1472" y="738"/>
                </a:cubicBezTo>
                <a:cubicBezTo>
                  <a:pt x="1480" y="738"/>
                  <a:pt x="1480" y="738"/>
                  <a:pt x="1480" y="738"/>
                </a:cubicBezTo>
                <a:cubicBezTo>
                  <a:pt x="1480" y="740"/>
                  <a:pt x="1480" y="740"/>
                  <a:pt x="1480" y="740"/>
                </a:cubicBezTo>
                <a:cubicBezTo>
                  <a:pt x="1480" y="756"/>
                  <a:pt x="1480" y="772"/>
                  <a:pt x="1479" y="788"/>
                </a:cubicBezTo>
                <a:close/>
                <a:moveTo>
                  <a:pt x="8" y="741"/>
                </a:moveTo>
                <a:cubicBezTo>
                  <a:pt x="0" y="741"/>
                  <a:pt x="0" y="741"/>
                  <a:pt x="0" y="741"/>
                </a:cubicBezTo>
                <a:cubicBezTo>
                  <a:pt x="0" y="740"/>
                  <a:pt x="0" y="740"/>
                  <a:pt x="0" y="740"/>
                </a:cubicBezTo>
                <a:cubicBezTo>
                  <a:pt x="0" y="724"/>
                  <a:pt x="1" y="708"/>
                  <a:pt x="2" y="693"/>
                </a:cubicBezTo>
                <a:cubicBezTo>
                  <a:pt x="10" y="693"/>
                  <a:pt x="10" y="693"/>
                  <a:pt x="10" y="693"/>
                </a:cubicBezTo>
                <a:cubicBezTo>
                  <a:pt x="9" y="709"/>
                  <a:pt x="8" y="724"/>
                  <a:pt x="8" y="740"/>
                </a:cubicBezTo>
                <a:lnTo>
                  <a:pt x="8" y="741"/>
                </a:lnTo>
                <a:close/>
                <a:moveTo>
                  <a:pt x="1471" y="690"/>
                </a:moveTo>
                <a:cubicBezTo>
                  <a:pt x="1470" y="674"/>
                  <a:pt x="1468" y="658"/>
                  <a:pt x="1466" y="643"/>
                </a:cubicBezTo>
                <a:cubicBezTo>
                  <a:pt x="1474" y="642"/>
                  <a:pt x="1474" y="642"/>
                  <a:pt x="1474" y="642"/>
                </a:cubicBezTo>
                <a:cubicBezTo>
                  <a:pt x="1476" y="657"/>
                  <a:pt x="1478" y="674"/>
                  <a:pt x="1479" y="690"/>
                </a:cubicBezTo>
                <a:lnTo>
                  <a:pt x="1471" y="690"/>
                </a:lnTo>
                <a:close/>
                <a:moveTo>
                  <a:pt x="14" y="645"/>
                </a:moveTo>
                <a:cubicBezTo>
                  <a:pt x="7" y="644"/>
                  <a:pt x="7" y="644"/>
                  <a:pt x="7" y="644"/>
                </a:cubicBezTo>
                <a:cubicBezTo>
                  <a:pt x="9" y="628"/>
                  <a:pt x="11" y="612"/>
                  <a:pt x="14" y="597"/>
                </a:cubicBezTo>
                <a:cubicBezTo>
                  <a:pt x="22" y="598"/>
                  <a:pt x="22" y="598"/>
                  <a:pt x="22" y="598"/>
                </a:cubicBezTo>
                <a:cubicBezTo>
                  <a:pt x="19" y="614"/>
                  <a:pt x="16" y="630"/>
                  <a:pt x="14" y="645"/>
                </a:cubicBezTo>
                <a:close/>
                <a:moveTo>
                  <a:pt x="1458" y="595"/>
                </a:moveTo>
                <a:cubicBezTo>
                  <a:pt x="1455" y="580"/>
                  <a:pt x="1451" y="564"/>
                  <a:pt x="1447" y="549"/>
                </a:cubicBezTo>
                <a:cubicBezTo>
                  <a:pt x="1455" y="547"/>
                  <a:pt x="1455" y="547"/>
                  <a:pt x="1455" y="547"/>
                </a:cubicBezTo>
                <a:cubicBezTo>
                  <a:pt x="1459" y="562"/>
                  <a:pt x="1463" y="578"/>
                  <a:pt x="1466" y="594"/>
                </a:cubicBezTo>
                <a:lnTo>
                  <a:pt x="1458" y="595"/>
                </a:lnTo>
                <a:close/>
                <a:moveTo>
                  <a:pt x="33" y="551"/>
                </a:moveTo>
                <a:cubicBezTo>
                  <a:pt x="25" y="549"/>
                  <a:pt x="25" y="549"/>
                  <a:pt x="25" y="549"/>
                </a:cubicBezTo>
                <a:cubicBezTo>
                  <a:pt x="29" y="534"/>
                  <a:pt x="34" y="518"/>
                  <a:pt x="39" y="503"/>
                </a:cubicBezTo>
                <a:cubicBezTo>
                  <a:pt x="47" y="506"/>
                  <a:pt x="47" y="506"/>
                  <a:pt x="47" y="506"/>
                </a:cubicBezTo>
                <a:cubicBezTo>
                  <a:pt x="42" y="521"/>
                  <a:pt x="37" y="536"/>
                  <a:pt x="33" y="551"/>
                </a:cubicBezTo>
                <a:close/>
                <a:moveTo>
                  <a:pt x="1433" y="503"/>
                </a:moveTo>
                <a:cubicBezTo>
                  <a:pt x="1428" y="488"/>
                  <a:pt x="1422" y="473"/>
                  <a:pt x="1416" y="458"/>
                </a:cubicBezTo>
                <a:cubicBezTo>
                  <a:pt x="1424" y="455"/>
                  <a:pt x="1424" y="455"/>
                  <a:pt x="1424" y="455"/>
                </a:cubicBezTo>
                <a:cubicBezTo>
                  <a:pt x="1430" y="470"/>
                  <a:pt x="1436" y="485"/>
                  <a:pt x="1441" y="500"/>
                </a:cubicBezTo>
                <a:lnTo>
                  <a:pt x="1433" y="503"/>
                </a:lnTo>
                <a:close/>
                <a:moveTo>
                  <a:pt x="64" y="461"/>
                </a:moveTo>
                <a:cubicBezTo>
                  <a:pt x="56" y="458"/>
                  <a:pt x="56" y="458"/>
                  <a:pt x="56" y="458"/>
                </a:cubicBezTo>
                <a:cubicBezTo>
                  <a:pt x="62" y="443"/>
                  <a:pt x="69" y="428"/>
                  <a:pt x="76" y="414"/>
                </a:cubicBezTo>
                <a:cubicBezTo>
                  <a:pt x="83" y="417"/>
                  <a:pt x="83" y="417"/>
                  <a:pt x="83" y="417"/>
                </a:cubicBezTo>
                <a:cubicBezTo>
                  <a:pt x="76" y="431"/>
                  <a:pt x="70" y="446"/>
                  <a:pt x="64" y="461"/>
                </a:cubicBezTo>
                <a:close/>
                <a:moveTo>
                  <a:pt x="1396" y="415"/>
                </a:moveTo>
                <a:cubicBezTo>
                  <a:pt x="1389" y="401"/>
                  <a:pt x="1382" y="386"/>
                  <a:pt x="1374" y="373"/>
                </a:cubicBezTo>
                <a:cubicBezTo>
                  <a:pt x="1381" y="369"/>
                  <a:pt x="1381" y="369"/>
                  <a:pt x="1381" y="369"/>
                </a:cubicBezTo>
                <a:cubicBezTo>
                  <a:pt x="1389" y="383"/>
                  <a:pt x="1396" y="397"/>
                  <a:pt x="1404" y="411"/>
                </a:cubicBezTo>
                <a:lnTo>
                  <a:pt x="1396" y="415"/>
                </a:lnTo>
                <a:close/>
                <a:moveTo>
                  <a:pt x="106" y="375"/>
                </a:moveTo>
                <a:cubicBezTo>
                  <a:pt x="99" y="371"/>
                  <a:pt x="99" y="371"/>
                  <a:pt x="99" y="371"/>
                </a:cubicBezTo>
                <a:cubicBezTo>
                  <a:pt x="107" y="357"/>
                  <a:pt x="116" y="343"/>
                  <a:pt x="125" y="330"/>
                </a:cubicBezTo>
                <a:cubicBezTo>
                  <a:pt x="131" y="334"/>
                  <a:pt x="131" y="334"/>
                  <a:pt x="131" y="334"/>
                </a:cubicBezTo>
                <a:cubicBezTo>
                  <a:pt x="122" y="347"/>
                  <a:pt x="114" y="361"/>
                  <a:pt x="106" y="375"/>
                </a:cubicBezTo>
                <a:close/>
                <a:moveTo>
                  <a:pt x="1348" y="332"/>
                </a:moveTo>
                <a:cubicBezTo>
                  <a:pt x="1339" y="319"/>
                  <a:pt x="1330" y="306"/>
                  <a:pt x="1320" y="293"/>
                </a:cubicBezTo>
                <a:cubicBezTo>
                  <a:pt x="1327" y="288"/>
                  <a:pt x="1327" y="288"/>
                  <a:pt x="1327" y="288"/>
                </a:cubicBezTo>
                <a:cubicBezTo>
                  <a:pt x="1336" y="301"/>
                  <a:pt x="1346" y="314"/>
                  <a:pt x="1355" y="328"/>
                </a:cubicBezTo>
                <a:lnTo>
                  <a:pt x="1348" y="332"/>
                </a:lnTo>
                <a:close/>
                <a:moveTo>
                  <a:pt x="159" y="295"/>
                </a:moveTo>
                <a:cubicBezTo>
                  <a:pt x="153" y="290"/>
                  <a:pt x="153" y="290"/>
                  <a:pt x="153" y="290"/>
                </a:cubicBezTo>
                <a:cubicBezTo>
                  <a:pt x="162" y="277"/>
                  <a:pt x="173" y="265"/>
                  <a:pt x="183" y="253"/>
                </a:cubicBezTo>
                <a:cubicBezTo>
                  <a:pt x="189" y="258"/>
                  <a:pt x="189" y="258"/>
                  <a:pt x="189" y="258"/>
                </a:cubicBezTo>
                <a:cubicBezTo>
                  <a:pt x="179" y="270"/>
                  <a:pt x="169" y="282"/>
                  <a:pt x="159" y="295"/>
                </a:cubicBezTo>
                <a:close/>
                <a:moveTo>
                  <a:pt x="1290" y="256"/>
                </a:moveTo>
                <a:cubicBezTo>
                  <a:pt x="1279" y="244"/>
                  <a:pt x="1268" y="233"/>
                  <a:pt x="1257" y="221"/>
                </a:cubicBezTo>
                <a:cubicBezTo>
                  <a:pt x="1263" y="216"/>
                  <a:pt x="1263" y="216"/>
                  <a:pt x="1263" y="216"/>
                </a:cubicBezTo>
                <a:cubicBezTo>
                  <a:pt x="1274" y="227"/>
                  <a:pt x="1285" y="239"/>
                  <a:pt x="1296" y="251"/>
                </a:cubicBezTo>
                <a:lnTo>
                  <a:pt x="1290" y="256"/>
                </a:lnTo>
                <a:close/>
                <a:moveTo>
                  <a:pt x="222" y="223"/>
                </a:moveTo>
                <a:cubicBezTo>
                  <a:pt x="216" y="217"/>
                  <a:pt x="216" y="217"/>
                  <a:pt x="216" y="217"/>
                </a:cubicBezTo>
                <a:cubicBezTo>
                  <a:pt x="228" y="206"/>
                  <a:pt x="240" y="195"/>
                  <a:pt x="252" y="184"/>
                </a:cubicBezTo>
                <a:cubicBezTo>
                  <a:pt x="257" y="190"/>
                  <a:pt x="257" y="190"/>
                  <a:pt x="257" y="190"/>
                </a:cubicBezTo>
                <a:cubicBezTo>
                  <a:pt x="245" y="201"/>
                  <a:pt x="233" y="212"/>
                  <a:pt x="222" y="223"/>
                </a:cubicBezTo>
                <a:close/>
                <a:moveTo>
                  <a:pt x="1222" y="189"/>
                </a:moveTo>
                <a:cubicBezTo>
                  <a:pt x="1210" y="178"/>
                  <a:pt x="1198" y="168"/>
                  <a:pt x="1185" y="158"/>
                </a:cubicBezTo>
                <a:cubicBezTo>
                  <a:pt x="1190" y="152"/>
                  <a:pt x="1190" y="152"/>
                  <a:pt x="1190" y="152"/>
                </a:cubicBezTo>
                <a:cubicBezTo>
                  <a:pt x="1203" y="162"/>
                  <a:pt x="1215" y="172"/>
                  <a:pt x="1227" y="183"/>
                </a:cubicBezTo>
                <a:lnTo>
                  <a:pt x="1222" y="189"/>
                </a:lnTo>
                <a:close/>
                <a:moveTo>
                  <a:pt x="294" y="160"/>
                </a:moveTo>
                <a:cubicBezTo>
                  <a:pt x="289" y="153"/>
                  <a:pt x="289" y="153"/>
                  <a:pt x="289" y="153"/>
                </a:cubicBezTo>
                <a:cubicBezTo>
                  <a:pt x="302" y="144"/>
                  <a:pt x="315" y="134"/>
                  <a:pt x="328" y="125"/>
                </a:cubicBezTo>
                <a:cubicBezTo>
                  <a:pt x="333" y="132"/>
                  <a:pt x="333" y="132"/>
                  <a:pt x="333" y="132"/>
                </a:cubicBezTo>
                <a:cubicBezTo>
                  <a:pt x="320" y="141"/>
                  <a:pt x="307" y="150"/>
                  <a:pt x="294" y="160"/>
                </a:cubicBezTo>
                <a:close/>
                <a:moveTo>
                  <a:pt x="1146" y="130"/>
                </a:moveTo>
                <a:cubicBezTo>
                  <a:pt x="1133" y="122"/>
                  <a:pt x="1119" y="113"/>
                  <a:pt x="1105" y="105"/>
                </a:cubicBezTo>
                <a:cubicBezTo>
                  <a:pt x="1109" y="98"/>
                  <a:pt x="1109" y="98"/>
                  <a:pt x="1109" y="98"/>
                </a:cubicBezTo>
                <a:cubicBezTo>
                  <a:pt x="1123" y="106"/>
                  <a:pt x="1137" y="115"/>
                  <a:pt x="1150" y="124"/>
                </a:cubicBezTo>
                <a:lnTo>
                  <a:pt x="1146" y="130"/>
                </a:lnTo>
                <a:close/>
                <a:moveTo>
                  <a:pt x="373" y="106"/>
                </a:moveTo>
                <a:cubicBezTo>
                  <a:pt x="369" y="100"/>
                  <a:pt x="369" y="100"/>
                  <a:pt x="369" y="100"/>
                </a:cubicBezTo>
                <a:cubicBezTo>
                  <a:pt x="383" y="91"/>
                  <a:pt x="398" y="84"/>
                  <a:pt x="412" y="77"/>
                </a:cubicBezTo>
                <a:cubicBezTo>
                  <a:pt x="416" y="84"/>
                  <a:pt x="416" y="84"/>
                  <a:pt x="416" y="84"/>
                </a:cubicBezTo>
                <a:cubicBezTo>
                  <a:pt x="401" y="91"/>
                  <a:pt x="387" y="98"/>
                  <a:pt x="373" y="106"/>
                </a:cubicBezTo>
                <a:close/>
                <a:moveTo>
                  <a:pt x="1063" y="83"/>
                </a:moveTo>
                <a:cubicBezTo>
                  <a:pt x="1049" y="76"/>
                  <a:pt x="1034" y="69"/>
                  <a:pt x="1019" y="63"/>
                </a:cubicBezTo>
                <a:cubicBezTo>
                  <a:pt x="1022" y="56"/>
                  <a:pt x="1022" y="56"/>
                  <a:pt x="1022" y="56"/>
                </a:cubicBezTo>
                <a:cubicBezTo>
                  <a:pt x="1037" y="62"/>
                  <a:pt x="1052" y="68"/>
                  <a:pt x="1066" y="75"/>
                </a:cubicBezTo>
                <a:lnTo>
                  <a:pt x="1063" y="83"/>
                </a:lnTo>
                <a:close/>
                <a:moveTo>
                  <a:pt x="459" y="64"/>
                </a:moveTo>
                <a:cubicBezTo>
                  <a:pt x="456" y="57"/>
                  <a:pt x="456" y="57"/>
                  <a:pt x="456" y="57"/>
                </a:cubicBezTo>
                <a:cubicBezTo>
                  <a:pt x="471" y="50"/>
                  <a:pt x="486" y="45"/>
                  <a:pt x="501" y="39"/>
                </a:cubicBezTo>
                <a:cubicBezTo>
                  <a:pt x="504" y="47"/>
                  <a:pt x="504" y="47"/>
                  <a:pt x="504" y="47"/>
                </a:cubicBezTo>
                <a:cubicBezTo>
                  <a:pt x="489" y="52"/>
                  <a:pt x="474" y="58"/>
                  <a:pt x="459" y="64"/>
                </a:cubicBezTo>
                <a:close/>
                <a:moveTo>
                  <a:pt x="974" y="46"/>
                </a:moveTo>
                <a:cubicBezTo>
                  <a:pt x="959" y="41"/>
                  <a:pt x="944" y="36"/>
                  <a:pt x="928" y="32"/>
                </a:cubicBezTo>
                <a:cubicBezTo>
                  <a:pt x="930" y="25"/>
                  <a:pt x="930" y="25"/>
                  <a:pt x="930" y="25"/>
                </a:cubicBezTo>
                <a:cubicBezTo>
                  <a:pt x="946" y="29"/>
                  <a:pt x="962" y="33"/>
                  <a:pt x="977" y="39"/>
                </a:cubicBezTo>
                <a:lnTo>
                  <a:pt x="974" y="46"/>
                </a:lnTo>
                <a:close/>
                <a:moveTo>
                  <a:pt x="550" y="33"/>
                </a:moveTo>
                <a:cubicBezTo>
                  <a:pt x="548" y="25"/>
                  <a:pt x="548" y="25"/>
                  <a:pt x="548" y="25"/>
                </a:cubicBezTo>
                <a:cubicBezTo>
                  <a:pt x="563" y="21"/>
                  <a:pt x="579" y="17"/>
                  <a:pt x="595" y="14"/>
                </a:cubicBezTo>
                <a:cubicBezTo>
                  <a:pt x="596" y="22"/>
                  <a:pt x="596" y="22"/>
                  <a:pt x="596" y="22"/>
                </a:cubicBezTo>
                <a:cubicBezTo>
                  <a:pt x="581" y="25"/>
                  <a:pt x="565" y="29"/>
                  <a:pt x="550" y="33"/>
                </a:cubicBezTo>
                <a:close/>
                <a:moveTo>
                  <a:pt x="882" y="22"/>
                </a:moveTo>
                <a:cubicBezTo>
                  <a:pt x="866" y="19"/>
                  <a:pt x="850" y="16"/>
                  <a:pt x="835" y="14"/>
                </a:cubicBezTo>
                <a:cubicBezTo>
                  <a:pt x="836" y="6"/>
                  <a:pt x="836" y="6"/>
                  <a:pt x="836" y="6"/>
                </a:cubicBezTo>
                <a:cubicBezTo>
                  <a:pt x="851" y="8"/>
                  <a:pt x="868" y="11"/>
                  <a:pt x="883" y="14"/>
                </a:cubicBezTo>
                <a:lnTo>
                  <a:pt x="882" y="22"/>
                </a:lnTo>
                <a:close/>
                <a:moveTo>
                  <a:pt x="643" y="14"/>
                </a:moveTo>
                <a:cubicBezTo>
                  <a:pt x="642" y="6"/>
                  <a:pt x="642" y="6"/>
                  <a:pt x="642" y="6"/>
                </a:cubicBezTo>
                <a:cubicBezTo>
                  <a:pt x="658" y="4"/>
                  <a:pt x="674" y="3"/>
                  <a:pt x="691" y="2"/>
                </a:cubicBezTo>
                <a:cubicBezTo>
                  <a:pt x="691" y="10"/>
                  <a:pt x="691" y="10"/>
                  <a:pt x="691" y="10"/>
                </a:cubicBezTo>
                <a:cubicBezTo>
                  <a:pt x="675" y="11"/>
                  <a:pt x="659" y="12"/>
                  <a:pt x="643" y="14"/>
                </a:cubicBezTo>
                <a:close/>
                <a:moveTo>
                  <a:pt x="787" y="9"/>
                </a:moveTo>
                <a:cubicBezTo>
                  <a:pt x="771" y="8"/>
                  <a:pt x="756" y="8"/>
                  <a:pt x="740" y="8"/>
                </a:cubicBezTo>
                <a:cubicBezTo>
                  <a:pt x="739" y="8"/>
                  <a:pt x="739" y="8"/>
                  <a:pt x="739" y="8"/>
                </a:cubicBezTo>
                <a:cubicBezTo>
                  <a:pt x="739" y="0"/>
                  <a:pt x="739" y="0"/>
                  <a:pt x="739" y="0"/>
                </a:cubicBezTo>
                <a:cubicBezTo>
                  <a:pt x="740" y="0"/>
                  <a:pt x="740" y="0"/>
                  <a:pt x="740" y="0"/>
                </a:cubicBezTo>
                <a:cubicBezTo>
                  <a:pt x="756" y="0"/>
                  <a:pt x="772" y="0"/>
                  <a:pt x="787" y="1"/>
                </a:cubicBezTo>
                <a:lnTo>
                  <a:pt x="787" y="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iṣ1íďé"/>
          <p:cNvSpPr/>
          <p:nvPr/>
        </p:nvSpPr>
        <p:spPr bwMode="auto">
          <a:xfrm>
            <a:off x="5384017" y="1243611"/>
            <a:ext cx="2527300" cy="2522538"/>
          </a:xfrm>
          <a:custGeom>
            <a:avLst/>
            <a:gdLst>
              <a:gd name="T0" fmla="*/ 740 w 1480"/>
              <a:gd name="T1" fmla="*/ 1472 h 1480"/>
              <a:gd name="T2" fmla="*/ 789 w 1480"/>
              <a:gd name="T3" fmla="*/ 1478 h 1480"/>
              <a:gd name="T4" fmla="*/ 789 w 1480"/>
              <a:gd name="T5" fmla="*/ 1478 h 1480"/>
              <a:gd name="T6" fmla="*/ 645 w 1480"/>
              <a:gd name="T7" fmla="*/ 1466 h 1480"/>
              <a:gd name="T8" fmla="*/ 930 w 1480"/>
              <a:gd name="T9" fmla="*/ 1447 h 1480"/>
              <a:gd name="T10" fmla="*/ 503 w 1480"/>
              <a:gd name="T11" fmla="*/ 1441 h 1480"/>
              <a:gd name="T12" fmla="*/ 979 w 1480"/>
              <a:gd name="T13" fmla="*/ 1441 h 1480"/>
              <a:gd name="T14" fmla="*/ 979 w 1480"/>
              <a:gd name="T15" fmla="*/ 1441 h 1480"/>
              <a:gd name="T16" fmla="*/ 461 w 1480"/>
              <a:gd name="T17" fmla="*/ 1417 h 1480"/>
              <a:gd name="T18" fmla="*/ 1107 w 1480"/>
              <a:gd name="T19" fmla="*/ 1374 h 1480"/>
              <a:gd name="T20" fmla="*/ 330 w 1480"/>
              <a:gd name="T21" fmla="*/ 1356 h 1480"/>
              <a:gd name="T22" fmla="*/ 1152 w 1480"/>
              <a:gd name="T23" fmla="*/ 1355 h 1480"/>
              <a:gd name="T24" fmla="*/ 1152 w 1480"/>
              <a:gd name="T25" fmla="*/ 1355 h 1480"/>
              <a:gd name="T26" fmla="*/ 295 w 1480"/>
              <a:gd name="T27" fmla="*/ 1321 h 1480"/>
              <a:gd name="T28" fmla="*/ 1258 w 1480"/>
              <a:gd name="T29" fmla="*/ 1258 h 1480"/>
              <a:gd name="T30" fmla="*/ 184 w 1480"/>
              <a:gd name="T31" fmla="*/ 1228 h 1480"/>
              <a:gd name="T32" fmla="*/ 1297 w 1480"/>
              <a:gd name="T33" fmla="*/ 1228 h 1480"/>
              <a:gd name="T34" fmla="*/ 1297 w 1480"/>
              <a:gd name="T35" fmla="*/ 1228 h 1480"/>
              <a:gd name="T36" fmla="*/ 160 w 1480"/>
              <a:gd name="T37" fmla="*/ 1186 h 1480"/>
              <a:gd name="T38" fmla="*/ 1374 w 1480"/>
              <a:gd name="T39" fmla="*/ 1106 h 1480"/>
              <a:gd name="T40" fmla="*/ 77 w 1480"/>
              <a:gd name="T41" fmla="*/ 1068 h 1480"/>
              <a:gd name="T42" fmla="*/ 1404 w 1480"/>
              <a:gd name="T43" fmla="*/ 1067 h 1480"/>
              <a:gd name="T44" fmla="*/ 1404 w 1480"/>
              <a:gd name="T45" fmla="*/ 1067 h 1480"/>
              <a:gd name="T46" fmla="*/ 64 w 1480"/>
              <a:gd name="T47" fmla="*/ 1021 h 1480"/>
              <a:gd name="T48" fmla="*/ 1448 w 1480"/>
              <a:gd name="T49" fmla="*/ 929 h 1480"/>
              <a:gd name="T50" fmla="*/ 15 w 1480"/>
              <a:gd name="T51" fmla="*/ 885 h 1480"/>
              <a:gd name="T52" fmla="*/ 1466 w 1480"/>
              <a:gd name="T53" fmla="*/ 884 h 1480"/>
              <a:gd name="T54" fmla="*/ 1466 w 1480"/>
              <a:gd name="T55" fmla="*/ 884 h 1480"/>
              <a:gd name="T56" fmla="*/ 15 w 1480"/>
              <a:gd name="T57" fmla="*/ 836 h 1480"/>
              <a:gd name="T58" fmla="*/ 1472 w 1480"/>
              <a:gd name="T59" fmla="*/ 740 h 1480"/>
              <a:gd name="T60" fmla="*/ 1479 w 1480"/>
              <a:gd name="T61" fmla="*/ 788 h 1480"/>
              <a:gd name="T62" fmla="*/ 2 w 1480"/>
              <a:gd name="T63" fmla="*/ 693 h 1480"/>
              <a:gd name="T64" fmla="*/ 1471 w 1480"/>
              <a:gd name="T65" fmla="*/ 690 h 1480"/>
              <a:gd name="T66" fmla="*/ 1471 w 1480"/>
              <a:gd name="T67" fmla="*/ 690 h 1480"/>
              <a:gd name="T68" fmla="*/ 22 w 1480"/>
              <a:gd name="T69" fmla="*/ 598 h 1480"/>
              <a:gd name="T70" fmla="*/ 1455 w 1480"/>
              <a:gd name="T71" fmla="*/ 547 h 1480"/>
              <a:gd name="T72" fmla="*/ 25 w 1480"/>
              <a:gd name="T73" fmla="*/ 549 h 1480"/>
              <a:gd name="T74" fmla="*/ 1433 w 1480"/>
              <a:gd name="T75" fmla="*/ 503 h 1480"/>
              <a:gd name="T76" fmla="*/ 1433 w 1480"/>
              <a:gd name="T77" fmla="*/ 503 h 1480"/>
              <a:gd name="T78" fmla="*/ 83 w 1480"/>
              <a:gd name="T79" fmla="*/ 417 h 1480"/>
              <a:gd name="T80" fmla="*/ 1381 w 1480"/>
              <a:gd name="T81" fmla="*/ 369 h 1480"/>
              <a:gd name="T82" fmla="*/ 99 w 1480"/>
              <a:gd name="T83" fmla="*/ 371 h 1480"/>
              <a:gd name="T84" fmla="*/ 1348 w 1480"/>
              <a:gd name="T85" fmla="*/ 332 h 1480"/>
              <a:gd name="T86" fmla="*/ 1348 w 1480"/>
              <a:gd name="T87" fmla="*/ 332 h 1480"/>
              <a:gd name="T88" fmla="*/ 189 w 1480"/>
              <a:gd name="T89" fmla="*/ 258 h 1480"/>
              <a:gd name="T90" fmla="*/ 1263 w 1480"/>
              <a:gd name="T91" fmla="*/ 216 h 1480"/>
              <a:gd name="T92" fmla="*/ 216 w 1480"/>
              <a:gd name="T93" fmla="*/ 217 h 1480"/>
              <a:gd name="T94" fmla="*/ 1222 w 1480"/>
              <a:gd name="T95" fmla="*/ 189 h 1480"/>
              <a:gd name="T96" fmla="*/ 1222 w 1480"/>
              <a:gd name="T97" fmla="*/ 189 h 1480"/>
              <a:gd name="T98" fmla="*/ 333 w 1480"/>
              <a:gd name="T99" fmla="*/ 132 h 1480"/>
              <a:gd name="T100" fmla="*/ 1109 w 1480"/>
              <a:gd name="T101" fmla="*/ 98 h 1480"/>
              <a:gd name="T102" fmla="*/ 369 w 1480"/>
              <a:gd name="T103" fmla="*/ 100 h 1480"/>
              <a:gd name="T104" fmla="*/ 1063 w 1480"/>
              <a:gd name="T105" fmla="*/ 83 h 1480"/>
              <a:gd name="T106" fmla="*/ 1063 w 1480"/>
              <a:gd name="T107" fmla="*/ 83 h 1480"/>
              <a:gd name="T108" fmla="*/ 504 w 1480"/>
              <a:gd name="T109" fmla="*/ 47 h 1480"/>
              <a:gd name="T110" fmla="*/ 930 w 1480"/>
              <a:gd name="T111" fmla="*/ 25 h 1480"/>
              <a:gd name="T112" fmla="*/ 548 w 1480"/>
              <a:gd name="T113" fmla="*/ 25 h 1480"/>
              <a:gd name="T114" fmla="*/ 882 w 1480"/>
              <a:gd name="T115" fmla="*/ 22 h 1480"/>
              <a:gd name="T116" fmla="*/ 882 w 1480"/>
              <a:gd name="T117" fmla="*/ 22 h 1480"/>
              <a:gd name="T118" fmla="*/ 691 w 1480"/>
              <a:gd name="T119" fmla="*/ 10 h 1480"/>
              <a:gd name="T120" fmla="*/ 739 w 1480"/>
              <a:gd name="T121" fmla="*/ 8 h 1480"/>
              <a:gd name="T122" fmla="*/ 787 w 1480"/>
              <a:gd name="T123" fmla="*/ 9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80" h="1480">
                <a:moveTo>
                  <a:pt x="740" y="1480"/>
                </a:moveTo>
                <a:cubicBezTo>
                  <a:pt x="724" y="1480"/>
                  <a:pt x="708" y="1479"/>
                  <a:pt x="692" y="1478"/>
                </a:cubicBezTo>
                <a:cubicBezTo>
                  <a:pt x="693" y="1470"/>
                  <a:pt x="693" y="1470"/>
                  <a:pt x="693" y="1470"/>
                </a:cubicBezTo>
                <a:cubicBezTo>
                  <a:pt x="709" y="1471"/>
                  <a:pt x="725" y="1472"/>
                  <a:pt x="740" y="1472"/>
                </a:cubicBezTo>
                <a:cubicBezTo>
                  <a:pt x="741" y="1472"/>
                  <a:pt x="741" y="1472"/>
                  <a:pt x="741" y="1472"/>
                </a:cubicBezTo>
                <a:cubicBezTo>
                  <a:pt x="741" y="1480"/>
                  <a:pt x="741" y="1480"/>
                  <a:pt x="741" y="1480"/>
                </a:cubicBezTo>
                <a:cubicBezTo>
                  <a:pt x="740" y="1480"/>
                  <a:pt x="740" y="1480"/>
                  <a:pt x="740" y="1480"/>
                </a:cubicBezTo>
                <a:close/>
                <a:moveTo>
                  <a:pt x="789" y="1478"/>
                </a:moveTo>
                <a:cubicBezTo>
                  <a:pt x="789" y="1470"/>
                  <a:pt x="789" y="1470"/>
                  <a:pt x="789" y="1470"/>
                </a:cubicBezTo>
                <a:cubicBezTo>
                  <a:pt x="805" y="1469"/>
                  <a:pt x="821" y="1468"/>
                  <a:pt x="836" y="1466"/>
                </a:cubicBezTo>
                <a:cubicBezTo>
                  <a:pt x="837" y="1474"/>
                  <a:pt x="837" y="1474"/>
                  <a:pt x="837" y="1474"/>
                </a:cubicBezTo>
                <a:cubicBezTo>
                  <a:pt x="822" y="1476"/>
                  <a:pt x="805" y="1477"/>
                  <a:pt x="789" y="1478"/>
                </a:cubicBezTo>
                <a:close/>
                <a:moveTo>
                  <a:pt x="644" y="1474"/>
                </a:moveTo>
                <a:cubicBezTo>
                  <a:pt x="628" y="1472"/>
                  <a:pt x="612" y="1469"/>
                  <a:pt x="597" y="1466"/>
                </a:cubicBezTo>
                <a:cubicBezTo>
                  <a:pt x="598" y="1458"/>
                  <a:pt x="598" y="1458"/>
                  <a:pt x="598" y="1458"/>
                </a:cubicBezTo>
                <a:cubicBezTo>
                  <a:pt x="614" y="1461"/>
                  <a:pt x="630" y="1464"/>
                  <a:pt x="645" y="1466"/>
                </a:cubicBezTo>
                <a:lnTo>
                  <a:pt x="644" y="1474"/>
                </a:lnTo>
                <a:close/>
                <a:moveTo>
                  <a:pt x="885" y="1466"/>
                </a:moveTo>
                <a:cubicBezTo>
                  <a:pt x="884" y="1458"/>
                  <a:pt x="884" y="1458"/>
                  <a:pt x="884" y="1458"/>
                </a:cubicBezTo>
                <a:cubicBezTo>
                  <a:pt x="899" y="1455"/>
                  <a:pt x="915" y="1451"/>
                  <a:pt x="930" y="1447"/>
                </a:cubicBezTo>
                <a:cubicBezTo>
                  <a:pt x="932" y="1455"/>
                  <a:pt x="932" y="1455"/>
                  <a:pt x="932" y="1455"/>
                </a:cubicBezTo>
                <a:cubicBezTo>
                  <a:pt x="917" y="1459"/>
                  <a:pt x="901" y="1463"/>
                  <a:pt x="885" y="1466"/>
                </a:cubicBezTo>
                <a:close/>
                <a:moveTo>
                  <a:pt x="549" y="1455"/>
                </a:moveTo>
                <a:cubicBezTo>
                  <a:pt x="534" y="1451"/>
                  <a:pt x="518" y="1446"/>
                  <a:pt x="503" y="1441"/>
                </a:cubicBezTo>
                <a:cubicBezTo>
                  <a:pt x="506" y="1434"/>
                  <a:pt x="506" y="1434"/>
                  <a:pt x="506" y="1434"/>
                </a:cubicBezTo>
                <a:cubicBezTo>
                  <a:pt x="521" y="1439"/>
                  <a:pt x="536" y="1443"/>
                  <a:pt x="551" y="1447"/>
                </a:cubicBezTo>
                <a:lnTo>
                  <a:pt x="549" y="1455"/>
                </a:lnTo>
                <a:close/>
                <a:moveTo>
                  <a:pt x="979" y="1441"/>
                </a:moveTo>
                <a:cubicBezTo>
                  <a:pt x="976" y="1433"/>
                  <a:pt x="976" y="1433"/>
                  <a:pt x="976" y="1433"/>
                </a:cubicBezTo>
                <a:cubicBezTo>
                  <a:pt x="991" y="1428"/>
                  <a:pt x="1006" y="1422"/>
                  <a:pt x="1021" y="1416"/>
                </a:cubicBezTo>
                <a:cubicBezTo>
                  <a:pt x="1024" y="1424"/>
                  <a:pt x="1024" y="1424"/>
                  <a:pt x="1024" y="1424"/>
                </a:cubicBezTo>
                <a:cubicBezTo>
                  <a:pt x="1009" y="1430"/>
                  <a:pt x="994" y="1436"/>
                  <a:pt x="979" y="1441"/>
                </a:cubicBezTo>
                <a:close/>
                <a:moveTo>
                  <a:pt x="458" y="1424"/>
                </a:moveTo>
                <a:cubicBezTo>
                  <a:pt x="443" y="1418"/>
                  <a:pt x="428" y="1411"/>
                  <a:pt x="413" y="1404"/>
                </a:cubicBezTo>
                <a:cubicBezTo>
                  <a:pt x="417" y="1397"/>
                  <a:pt x="417" y="1397"/>
                  <a:pt x="417" y="1397"/>
                </a:cubicBezTo>
                <a:cubicBezTo>
                  <a:pt x="431" y="1404"/>
                  <a:pt x="446" y="1411"/>
                  <a:pt x="461" y="1417"/>
                </a:cubicBezTo>
                <a:lnTo>
                  <a:pt x="458" y="1424"/>
                </a:lnTo>
                <a:close/>
                <a:moveTo>
                  <a:pt x="1068" y="1404"/>
                </a:moveTo>
                <a:cubicBezTo>
                  <a:pt x="1064" y="1397"/>
                  <a:pt x="1064" y="1397"/>
                  <a:pt x="1064" y="1397"/>
                </a:cubicBezTo>
                <a:cubicBezTo>
                  <a:pt x="1079" y="1390"/>
                  <a:pt x="1093" y="1382"/>
                  <a:pt x="1107" y="1374"/>
                </a:cubicBezTo>
                <a:cubicBezTo>
                  <a:pt x="1111" y="1381"/>
                  <a:pt x="1111" y="1381"/>
                  <a:pt x="1111" y="1381"/>
                </a:cubicBezTo>
                <a:cubicBezTo>
                  <a:pt x="1097" y="1389"/>
                  <a:pt x="1082" y="1397"/>
                  <a:pt x="1068" y="1404"/>
                </a:cubicBezTo>
                <a:close/>
                <a:moveTo>
                  <a:pt x="371" y="1381"/>
                </a:moveTo>
                <a:cubicBezTo>
                  <a:pt x="357" y="1373"/>
                  <a:pt x="343" y="1365"/>
                  <a:pt x="330" y="1356"/>
                </a:cubicBezTo>
                <a:cubicBezTo>
                  <a:pt x="334" y="1349"/>
                  <a:pt x="334" y="1349"/>
                  <a:pt x="334" y="1349"/>
                </a:cubicBezTo>
                <a:cubicBezTo>
                  <a:pt x="347" y="1358"/>
                  <a:pt x="361" y="1366"/>
                  <a:pt x="375" y="1374"/>
                </a:cubicBezTo>
                <a:lnTo>
                  <a:pt x="371" y="1381"/>
                </a:lnTo>
                <a:close/>
                <a:moveTo>
                  <a:pt x="1152" y="1355"/>
                </a:moveTo>
                <a:cubicBezTo>
                  <a:pt x="1147" y="1349"/>
                  <a:pt x="1147" y="1349"/>
                  <a:pt x="1147" y="1349"/>
                </a:cubicBezTo>
                <a:cubicBezTo>
                  <a:pt x="1160" y="1340"/>
                  <a:pt x="1173" y="1330"/>
                  <a:pt x="1186" y="1321"/>
                </a:cubicBezTo>
                <a:cubicBezTo>
                  <a:pt x="1191" y="1327"/>
                  <a:pt x="1191" y="1327"/>
                  <a:pt x="1191" y="1327"/>
                </a:cubicBezTo>
                <a:cubicBezTo>
                  <a:pt x="1178" y="1337"/>
                  <a:pt x="1165" y="1346"/>
                  <a:pt x="1152" y="1355"/>
                </a:cubicBezTo>
                <a:close/>
                <a:moveTo>
                  <a:pt x="290" y="1327"/>
                </a:moveTo>
                <a:cubicBezTo>
                  <a:pt x="278" y="1318"/>
                  <a:pt x="265" y="1307"/>
                  <a:pt x="253" y="1297"/>
                </a:cubicBezTo>
                <a:cubicBezTo>
                  <a:pt x="258" y="1291"/>
                  <a:pt x="258" y="1291"/>
                  <a:pt x="258" y="1291"/>
                </a:cubicBezTo>
                <a:cubicBezTo>
                  <a:pt x="270" y="1301"/>
                  <a:pt x="283" y="1311"/>
                  <a:pt x="295" y="1321"/>
                </a:cubicBezTo>
                <a:lnTo>
                  <a:pt x="290" y="1327"/>
                </a:lnTo>
                <a:close/>
                <a:moveTo>
                  <a:pt x="1228" y="1296"/>
                </a:moveTo>
                <a:cubicBezTo>
                  <a:pt x="1223" y="1290"/>
                  <a:pt x="1223" y="1290"/>
                  <a:pt x="1223" y="1290"/>
                </a:cubicBezTo>
                <a:cubicBezTo>
                  <a:pt x="1235" y="1280"/>
                  <a:pt x="1247" y="1269"/>
                  <a:pt x="1258" y="1258"/>
                </a:cubicBezTo>
                <a:cubicBezTo>
                  <a:pt x="1264" y="1263"/>
                  <a:pt x="1264" y="1263"/>
                  <a:pt x="1264" y="1263"/>
                </a:cubicBezTo>
                <a:cubicBezTo>
                  <a:pt x="1252" y="1275"/>
                  <a:pt x="1240" y="1286"/>
                  <a:pt x="1228" y="1296"/>
                </a:cubicBezTo>
                <a:close/>
                <a:moveTo>
                  <a:pt x="217" y="1264"/>
                </a:moveTo>
                <a:cubicBezTo>
                  <a:pt x="206" y="1252"/>
                  <a:pt x="195" y="1240"/>
                  <a:pt x="184" y="1228"/>
                </a:cubicBezTo>
                <a:cubicBezTo>
                  <a:pt x="190" y="1223"/>
                  <a:pt x="190" y="1223"/>
                  <a:pt x="190" y="1223"/>
                </a:cubicBezTo>
                <a:cubicBezTo>
                  <a:pt x="201" y="1235"/>
                  <a:pt x="212" y="1247"/>
                  <a:pt x="223" y="1258"/>
                </a:cubicBezTo>
                <a:lnTo>
                  <a:pt x="217" y="1264"/>
                </a:lnTo>
                <a:close/>
                <a:moveTo>
                  <a:pt x="1297" y="1228"/>
                </a:moveTo>
                <a:cubicBezTo>
                  <a:pt x="1291" y="1223"/>
                  <a:pt x="1291" y="1223"/>
                  <a:pt x="1291" y="1223"/>
                </a:cubicBezTo>
                <a:cubicBezTo>
                  <a:pt x="1301" y="1211"/>
                  <a:pt x="1311" y="1198"/>
                  <a:pt x="1321" y="1186"/>
                </a:cubicBezTo>
                <a:cubicBezTo>
                  <a:pt x="1327" y="1190"/>
                  <a:pt x="1327" y="1190"/>
                  <a:pt x="1327" y="1190"/>
                </a:cubicBezTo>
                <a:cubicBezTo>
                  <a:pt x="1318" y="1203"/>
                  <a:pt x="1307" y="1216"/>
                  <a:pt x="1297" y="1228"/>
                </a:cubicBezTo>
                <a:close/>
                <a:moveTo>
                  <a:pt x="154" y="1191"/>
                </a:moveTo>
                <a:cubicBezTo>
                  <a:pt x="144" y="1178"/>
                  <a:pt x="134" y="1165"/>
                  <a:pt x="125" y="1152"/>
                </a:cubicBezTo>
                <a:cubicBezTo>
                  <a:pt x="132" y="1147"/>
                  <a:pt x="132" y="1147"/>
                  <a:pt x="132" y="1147"/>
                </a:cubicBezTo>
                <a:cubicBezTo>
                  <a:pt x="141" y="1160"/>
                  <a:pt x="150" y="1173"/>
                  <a:pt x="160" y="1186"/>
                </a:cubicBezTo>
                <a:lnTo>
                  <a:pt x="154" y="1191"/>
                </a:lnTo>
                <a:close/>
                <a:moveTo>
                  <a:pt x="1356" y="1151"/>
                </a:moveTo>
                <a:cubicBezTo>
                  <a:pt x="1349" y="1147"/>
                  <a:pt x="1349" y="1147"/>
                  <a:pt x="1349" y="1147"/>
                </a:cubicBezTo>
                <a:cubicBezTo>
                  <a:pt x="1358" y="1133"/>
                  <a:pt x="1366" y="1120"/>
                  <a:pt x="1374" y="1106"/>
                </a:cubicBezTo>
                <a:cubicBezTo>
                  <a:pt x="1381" y="1110"/>
                  <a:pt x="1381" y="1110"/>
                  <a:pt x="1381" y="1110"/>
                </a:cubicBezTo>
                <a:cubicBezTo>
                  <a:pt x="1373" y="1124"/>
                  <a:pt x="1365" y="1138"/>
                  <a:pt x="1356" y="1151"/>
                </a:cubicBezTo>
                <a:close/>
                <a:moveTo>
                  <a:pt x="100" y="1111"/>
                </a:moveTo>
                <a:cubicBezTo>
                  <a:pt x="92" y="1097"/>
                  <a:pt x="84" y="1082"/>
                  <a:pt x="77" y="1068"/>
                </a:cubicBezTo>
                <a:cubicBezTo>
                  <a:pt x="84" y="1064"/>
                  <a:pt x="84" y="1064"/>
                  <a:pt x="84" y="1064"/>
                </a:cubicBezTo>
                <a:cubicBezTo>
                  <a:pt x="91" y="1079"/>
                  <a:pt x="99" y="1093"/>
                  <a:pt x="107" y="1107"/>
                </a:cubicBezTo>
                <a:lnTo>
                  <a:pt x="100" y="1111"/>
                </a:lnTo>
                <a:close/>
                <a:moveTo>
                  <a:pt x="1404" y="1067"/>
                </a:moveTo>
                <a:cubicBezTo>
                  <a:pt x="1397" y="1064"/>
                  <a:pt x="1397" y="1064"/>
                  <a:pt x="1397" y="1064"/>
                </a:cubicBezTo>
                <a:cubicBezTo>
                  <a:pt x="1404" y="1050"/>
                  <a:pt x="1411" y="1035"/>
                  <a:pt x="1417" y="1020"/>
                </a:cubicBezTo>
                <a:cubicBezTo>
                  <a:pt x="1424" y="1023"/>
                  <a:pt x="1424" y="1023"/>
                  <a:pt x="1424" y="1023"/>
                </a:cubicBezTo>
                <a:cubicBezTo>
                  <a:pt x="1418" y="1038"/>
                  <a:pt x="1411" y="1053"/>
                  <a:pt x="1404" y="1067"/>
                </a:cubicBezTo>
                <a:close/>
                <a:moveTo>
                  <a:pt x="57" y="1024"/>
                </a:moveTo>
                <a:cubicBezTo>
                  <a:pt x="51" y="1009"/>
                  <a:pt x="45" y="994"/>
                  <a:pt x="40" y="979"/>
                </a:cubicBezTo>
                <a:cubicBezTo>
                  <a:pt x="47" y="976"/>
                  <a:pt x="47" y="976"/>
                  <a:pt x="47" y="976"/>
                </a:cubicBezTo>
                <a:cubicBezTo>
                  <a:pt x="52" y="991"/>
                  <a:pt x="58" y="1006"/>
                  <a:pt x="64" y="1021"/>
                </a:cubicBezTo>
                <a:lnTo>
                  <a:pt x="57" y="1024"/>
                </a:lnTo>
                <a:close/>
                <a:moveTo>
                  <a:pt x="1441" y="978"/>
                </a:moveTo>
                <a:cubicBezTo>
                  <a:pt x="1434" y="975"/>
                  <a:pt x="1434" y="975"/>
                  <a:pt x="1434" y="975"/>
                </a:cubicBezTo>
                <a:cubicBezTo>
                  <a:pt x="1439" y="960"/>
                  <a:pt x="1444" y="945"/>
                  <a:pt x="1448" y="929"/>
                </a:cubicBezTo>
                <a:cubicBezTo>
                  <a:pt x="1455" y="931"/>
                  <a:pt x="1455" y="931"/>
                  <a:pt x="1455" y="931"/>
                </a:cubicBezTo>
                <a:cubicBezTo>
                  <a:pt x="1451" y="947"/>
                  <a:pt x="1447" y="963"/>
                  <a:pt x="1441" y="978"/>
                </a:cubicBezTo>
                <a:close/>
                <a:moveTo>
                  <a:pt x="26" y="932"/>
                </a:moveTo>
                <a:cubicBezTo>
                  <a:pt x="21" y="917"/>
                  <a:pt x="18" y="901"/>
                  <a:pt x="15" y="885"/>
                </a:cubicBezTo>
                <a:cubicBezTo>
                  <a:pt x="22" y="884"/>
                  <a:pt x="22" y="884"/>
                  <a:pt x="22" y="884"/>
                </a:cubicBezTo>
                <a:cubicBezTo>
                  <a:pt x="26" y="899"/>
                  <a:pt x="29" y="915"/>
                  <a:pt x="33" y="930"/>
                </a:cubicBezTo>
                <a:lnTo>
                  <a:pt x="26" y="932"/>
                </a:lnTo>
                <a:close/>
                <a:moveTo>
                  <a:pt x="1466" y="884"/>
                </a:moveTo>
                <a:cubicBezTo>
                  <a:pt x="1458" y="883"/>
                  <a:pt x="1458" y="883"/>
                  <a:pt x="1458" y="883"/>
                </a:cubicBezTo>
                <a:cubicBezTo>
                  <a:pt x="1462" y="867"/>
                  <a:pt x="1464" y="851"/>
                  <a:pt x="1466" y="835"/>
                </a:cubicBezTo>
                <a:cubicBezTo>
                  <a:pt x="1474" y="837"/>
                  <a:pt x="1474" y="837"/>
                  <a:pt x="1474" y="837"/>
                </a:cubicBezTo>
                <a:cubicBezTo>
                  <a:pt x="1472" y="852"/>
                  <a:pt x="1469" y="869"/>
                  <a:pt x="1466" y="884"/>
                </a:cubicBezTo>
                <a:close/>
                <a:moveTo>
                  <a:pt x="7" y="837"/>
                </a:moveTo>
                <a:cubicBezTo>
                  <a:pt x="5" y="822"/>
                  <a:pt x="3" y="805"/>
                  <a:pt x="2" y="789"/>
                </a:cubicBezTo>
                <a:cubicBezTo>
                  <a:pt x="10" y="789"/>
                  <a:pt x="10" y="789"/>
                  <a:pt x="10" y="789"/>
                </a:cubicBezTo>
                <a:cubicBezTo>
                  <a:pt x="11" y="805"/>
                  <a:pt x="13" y="821"/>
                  <a:pt x="15" y="836"/>
                </a:cubicBezTo>
                <a:lnTo>
                  <a:pt x="7" y="837"/>
                </a:lnTo>
                <a:close/>
                <a:moveTo>
                  <a:pt x="1479" y="788"/>
                </a:moveTo>
                <a:cubicBezTo>
                  <a:pt x="1471" y="788"/>
                  <a:pt x="1471" y="788"/>
                  <a:pt x="1471" y="788"/>
                </a:cubicBezTo>
                <a:cubicBezTo>
                  <a:pt x="1472" y="772"/>
                  <a:pt x="1472" y="756"/>
                  <a:pt x="1472" y="740"/>
                </a:cubicBezTo>
                <a:cubicBezTo>
                  <a:pt x="1472" y="738"/>
                  <a:pt x="1472" y="738"/>
                  <a:pt x="1472" y="738"/>
                </a:cubicBezTo>
                <a:cubicBezTo>
                  <a:pt x="1480" y="738"/>
                  <a:pt x="1480" y="738"/>
                  <a:pt x="1480" y="738"/>
                </a:cubicBezTo>
                <a:cubicBezTo>
                  <a:pt x="1480" y="740"/>
                  <a:pt x="1480" y="740"/>
                  <a:pt x="1480" y="740"/>
                </a:cubicBezTo>
                <a:cubicBezTo>
                  <a:pt x="1480" y="756"/>
                  <a:pt x="1480" y="772"/>
                  <a:pt x="1479" y="788"/>
                </a:cubicBezTo>
                <a:close/>
                <a:moveTo>
                  <a:pt x="8" y="741"/>
                </a:moveTo>
                <a:cubicBezTo>
                  <a:pt x="0" y="741"/>
                  <a:pt x="0" y="741"/>
                  <a:pt x="0" y="741"/>
                </a:cubicBezTo>
                <a:cubicBezTo>
                  <a:pt x="0" y="740"/>
                  <a:pt x="0" y="740"/>
                  <a:pt x="0" y="740"/>
                </a:cubicBezTo>
                <a:cubicBezTo>
                  <a:pt x="0" y="724"/>
                  <a:pt x="1" y="708"/>
                  <a:pt x="2" y="693"/>
                </a:cubicBezTo>
                <a:cubicBezTo>
                  <a:pt x="10" y="693"/>
                  <a:pt x="10" y="693"/>
                  <a:pt x="10" y="693"/>
                </a:cubicBezTo>
                <a:cubicBezTo>
                  <a:pt x="9" y="709"/>
                  <a:pt x="8" y="724"/>
                  <a:pt x="8" y="740"/>
                </a:cubicBezTo>
                <a:lnTo>
                  <a:pt x="8" y="741"/>
                </a:lnTo>
                <a:close/>
                <a:moveTo>
                  <a:pt x="1471" y="690"/>
                </a:moveTo>
                <a:cubicBezTo>
                  <a:pt x="1470" y="674"/>
                  <a:pt x="1468" y="658"/>
                  <a:pt x="1466" y="643"/>
                </a:cubicBezTo>
                <a:cubicBezTo>
                  <a:pt x="1474" y="642"/>
                  <a:pt x="1474" y="642"/>
                  <a:pt x="1474" y="642"/>
                </a:cubicBezTo>
                <a:cubicBezTo>
                  <a:pt x="1476" y="657"/>
                  <a:pt x="1478" y="674"/>
                  <a:pt x="1479" y="690"/>
                </a:cubicBezTo>
                <a:lnTo>
                  <a:pt x="1471" y="690"/>
                </a:lnTo>
                <a:close/>
                <a:moveTo>
                  <a:pt x="14" y="645"/>
                </a:moveTo>
                <a:cubicBezTo>
                  <a:pt x="7" y="644"/>
                  <a:pt x="7" y="644"/>
                  <a:pt x="7" y="644"/>
                </a:cubicBezTo>
                <a:cubicBezTo>
                  <a:pt x="9" y="628"/>
                  <a:pt x="11" y="612"/>
                  <a:pt x="14" y="597"/>
                </a:cubicBezTo>
                <a:cubicBezTo>
                  <a:pt x="22" y="598"/>
                  <a:pt x="22" y="598"/>
                  <a:pt x="22" y="598"/>
                </a:cubicBezTo>
                <a:cubicBezTo>
                  <a:pt x="19" y="614"/>
                  <a:pt x="16" y="630"/>
                  <a:pt x="14" y="645"/>
                </a:cubicBezTo>
                <a:close/>
                <a:moveTo>
                  <a:pt x="1458" y="595"/>
                </a:moveTo>
                <a:cubicBezTo>
                  <a:pt x="1455" y="580"/>
                  <a:pt x="1451" y="564"/>
                  <a:pt x="1447" y="549"/>
                </a:cubicBezTo>
                <a:cubicBezTo>
                  <a:pt x="1455" y="547"/>
                  <a:pt x="1455" y="547"/>
                  <a:pt x="1455" y="547"/>
                </a:cubicBezTo>
                <a:cubicBezTo>
                  <a:pt x="1459" y="562"/>
                  <a:pt x="1463" y="578"/>
                  <a:pt x="1466" y="594"/>
                </a:cubicBezTo>
                <a:lnTo>
                  <a:pt x="1458" y="595"/>
                </a:lnTo>
                <a:close/>
                <a:moveTo>
                  <a:pt x="33" y="551"/>
                </a:moveTo>
                <a:cubicBezTo>
                  <a:pt x="25" y="549"/>
                  <a:pt x="25" y="549"/>
                  <a:pt x="25" y="549"/>
                </a:cubicBezTo>
                <a:cubicBezTo>
                  <a:pt x="29" y="534"/>
                  <a:pt x="34" y="518"/>
                  <a:pt x="39" y="503"/>
                </a:cubicBezTo>
                <a:cubicBezTo>
                  <a:pt x="47" y="506"/>
                  <a:pt x="47" y="506"/>
                  <a:pt x="47" y="506"/>
                </a:cubicBezTo>
                <a:cubicBezTo>
                  <a:pt x="42" y="521"/>
                  <a:pt x="37" y="536"/>
                  <a:pt x="33" y="551"/>
                </a:cubicBezTo>
                <a:close/>
                <a:moveTo>
                  <a:pt x="1433" y="503"/>
                </a:moveTo>
                <a:cubicBezTo>
                  <a:pt x="1428" y="488"/>
                  <a:pt x="1422" y="473"/>
                  <a:pt x="1416" y="458"/>
                </a:cubicBezTo>
                <a:cubicBezTo>
                  <a:pt x="1424" y="455"/>
                  <a:pt x="1424" y="455"/>
                  <a:pt x="1424" y="455"/>
                </a:cubicBezTo>
                <a:cubicBezTo>
                  <a:pt x="1430" y="470"/>
                  <a:pt x="1436" y="485"/>
                  <a:pt x="1441" y="500"/>
                </a:cubicBezTo>
                <a:lnTo>
                  <a:pt x="1433" y="503"/>
                </a:lnTo>
                <a:close/>
                <a:moveTo>
                  <a:pt x="64" y="461"/>
                </a:moveTo>
                <a:cubicBezTo>
                  <a:pt x="56" y="458"/>
                  <a:pt x="56" y="458"/>
                  <a:pt x="56" y="458"/>
                </a:cubicBezTo>
                <a:cubicBezTo>
                  <a:pt x="62" y="443"/>
                  <a:pt x="69" y="428"/>
                  <a:pt x="76" y="414"/>
                </a:cubicBezTo>
                <a:cubicBezTo>
                  <a:pt x="83" y="417"/>
                  <a:pt x="83" y="417"/>
                  <a:pt x="83" y="417"/>
                </a:cubicBezTo>
                <a:cubicBezTo>
                  <a:pt x="76" y="431"/>
                  <a:pt x="70" y="446"/>
                  <a:pt x="64" y="461"/>
                </a:cubicBezTo>
                <a:close/>
                <a:moveTo>
                  <a:pt x="1396" y="415"/>
                </a:moveTo>
                <a:cubicBezTo>
                  <a:pt x="1389" y="401"/>
                  <a:pt x="1382" y="386"/>
                  <a:pt x="1374" y="373"/>
                </a:cubicBezTo>
                <a:cubicBezTo>
                  <a:pt x="1381" y="369"/>
                  <a:pt x="1381" y="369"/>
                  <a:pt x="1381" y="369"/>
                </a:cubicBezTo>
                <a:cubicBezTo>
                  <a:pt x="1389" y="383"/>
                  <a:pt x="1396" y="397"/>
                  <a:pt x="1404" y="411"/>
                </a:cubicBezTo>
                <a:lnTo>
                  <a:pt x="1396" y="415"/>
                </a:lnTo>
                <a:close/>
                <a:moveTo>
                  <a:pt x="106" y="375"/>
                </a:moveTo>
                <a:cubicBezTo>
                  <a:pt x="99" y="371"/>
                  <a:pt x="99" y="371"/>
                  <a:pt x="99" y="371"/>
                </a:cubicBezTo>
                <a:cubicBezTo>
                  <a:pt x="107" y="357"/>
                  <a:pt x="116" y="343"/>
                  <a:pt x="125" y="330"/>
                </a:cubicBezTo>
                <a:cubicBezTo>
                  <a:pt x="131" y="334"/>
                  <a:pt x="131" y="334"/>
                  <a:pt x="131" y="334"/>
                </a:cubicBezTo>
                <a:cubicBezTo>
                  <a:pt x="122" y="347"/>
                  <a:pt x="114" y="361"/>
                  <a:pt x="106" y="375"/>
                </a:cubicBezTo>
                <a:close/>
                <a:moveTo>
                  <a:pt x="1348" y="332"/>
                </a:moveTo>
                <a:cubicBezTo>
                  <a:pt x="1339" y="319"/>
                  <a:pt x="1330" y="306"/>
                  <a:pt x="1320" y="293"/>
                </a:cubicBezTo>
                <a:cubicBezTo>
                  <a:pt x="1327" y="288"/>
                  <a:pt x="1327" y="288"/>
                  <a:pt x="1327" y="288"/>
                </a:cubicBezTo>
                <a:cubicBezTo>
                  <a:pt x="1336" y="301"/>
                  <a:pt x="1346" y="314"/>
                  <a:pt x="1355" y="328"/>
                </a:cubicBezTo>
                <a:lnTo>
                  <a:pt x="1348" y="332"/>
                </a:lnTo>
                <a:close/>
                <a:moveTo>
                  <a:pt x="159" y="295"/>
                </a:moveTo>
                <a:cubicBezTo>
                  <a:pt x="153" y="290"/>
                  <a:pt x="153" y="290"/>
                  <a:pt x="153" y="290"/>
                </a:cubicBezTo>
                <a:cubicBezTo>
                  <a:pt x="162" y="277"/>
                  <a:pt x="173" y="265"/>
                  <a:pt x="183" y="253"/>
                </a:cubicBezTo>
                <a:cubicBezTo>
                  <a:pt x="189" y="258"/>
                  <a:pt x="189" y="258"/>
                  <a:pt x="189" y="258"/>
                </a:cubicBezTo>
                <a:cubicBezTo>
                  <a:pt x="179" y="270"/>
                  <a:pt x="169" y="282"/>
                  <a:pt x="159" y="295"/>
                </a:cubicBezTo>
                <a:close/>
                <a:moveTo>
                  <a:pt x="1290" y="256"/>
                </a:moveTo>
                <a:cubicBezTo>
                  <a:pt x="1279" y="244"/>
                  <a:pt x="1268" y="233"/>
                  <a:pt x="1257" y="221"/>
                </a:cubicBezTo>
                <a:cubicBezTo>
                  <a:pt x="1263" y="216"/>
                  <a:pt x="1263" y="216"/>
                  <a:pt x="1263" y="216"/>
                </a:cubicBezTo>
                <a:cubicBezTo>
                  <a:pt x="1274" y="227"/>
                  <a:pt x="1285" y="239"/>
                  <a:pt x="1296" y="251"/>
                </a:cubicBezTo>
                <a:lnTo>
                  <a:pt x="1290" y="256"/>
                </a:lnTo>
                <a:close/>
                <a:moveTo>
                  <a:pt x="222" y="223"/>
                </a:moveTo>
                <a:cubicBezTo>
                  <a:pt x="216" y="217"/>
                  <a:pt x="216" y="217"/>
                  <a:pt x="216" y="217"/>
                </a:cubicBezTo>
                <a:cubicBezTo>
                  <a:pt x="228" y="206"/>
                  <a:pt x="240" y="195"/>
                  <a:pt x="252" y="184"/>
                </a:cubicBezTo>
                <a:cubicBezTo>
                  <a:pt x="257" y="190"/>
                  <a:pt x="257" y="190"/>
                  <a:pt x="257" y="190"/>
                </a:cubicBezTo>
                <a:cubicBezTo>
                  <a:pt x="245" y="201"/>
                  <a:pt x="233" y="212"/>
                  <a:pt x="222" y="223"/>
                </a:cubicBezTo>
                <a:close/>
                <a:moveTo>
                  <a:pt x="1222" y="189"/>
                </a:moveTo>
                <a:cubicBezTo>
                  <a:pt x="1210" y="178"/>
                  <a:pt x="1198" y="168"/>
                  <a:pt x="1185" y="158"/>
                </a:cubicBezTo>
                <a:cubicBezTo>
                  <a:pt x="1190" y="152"/>
                  <a:pt x="1190" y="152"/>
                  <a:pt x="1190" y="152"/>
                </a:cubicBezTo>
                <a:cubicBezTo>
                  <a:pt x="1203" y="162"/>
                  <a:pt x="1215" y="172"/>
                  <a:pt x="1227" y="183"/>
                </a:cubicBezTo>
                <a:lnTo>
                  <a:pt x="1222" y="189"/>
                </a:lnTo>
                <a:close/>
                <a:moveTo>
                  <a:pt x="294" y="160"/>
                </a:moveTo>
                <a:cubicBezTo>
                  <a:pt x="289" y="153"/>
                  <a:pt x="289" y="153"/>
                  <a:pt x="289" y="153"/>
                </a:cubicBezTo>
                <a:cubicBezTo>
                  <a:pt x="302" y="144"/>
                  <a:pt x="315" y="134"/>
                  <a:pt x="328" y="125"/>
                </a:cubicBezTo>
                <a:cubicBezTo>
                  <a:pt x="333" y="132"/>
                  <a:pt x="333" y="132"/>
                  <a:pt x="333" y="132"/>
                </a:cubicBezTo>
                <a:cubicBezTo>
                  <a:pt x="320" y="141"/>
                  <a:pt x="307" y="150"/>
                  <a:pt x="294" y="160"/>
                </a:cubicBezTo>
                <a:close/>
                <a:moveTo>
                  <a:pt x="1146" y="130"/>
                </a:moveTo>
                <a:cubicBezTo>
                  <a:pt x="1133" y="122"/>
                  <a:pt x="1119" y="113"/>
                  <a:pt x="1105" y="105"/>
                </a:cubicBezTo>
                <a:cubicBezTo>
                  <a:pt x="1109" y="98"/>
                  <a:pt x="1109" y="98"/>
                  <a:pt x="1109" y="98"/>
                </a:cubicBezTo>
                <a:cubicBezTo>
                  <a:pt x="1123" y="106"/>
                  <a:pt x="1137" y="115"/>
                  <a:pt x="1150" y="124"/>
                </a:cubicBezTo>
                <a:lnTo>
                  <a:pt x="1146" y="130"/>
                </a:lnTo>
                <a:close/>
                <a:moveTo>
                  <a:pt x="373" y="106"/>
                </a:moveTo>
                <a:cubicBezTo>
                  <a:pt x="369" y="100"/>
                  <a:pt x="369" y="100"/>
                  <a:pt x="369" y="100"/>
                </a:cubicBezTo>
                <a:cubicBezTo>
                  <a:pt x="383" y="91"/>
                  <a:pt x="398" y="84"/>
                  <a:pt x="412" y="77"/>
                </a:cubicBezTo>
                <a:cubicBezTo>
                  <a:pt x="416" y="84"/>
                  <a:pt x="416" y="84"/>
                  <a:pt x="416" y="84"/>
                </a:cubicBezTo>
                <a:cubicBezTo>
                  <a:pt x="401" y="91"/>
                  <a:pt x="387" y="98"/>
                  <a:pt x="373" y="106"/>
                </a:cubicBezTo>
                <a:close/>
                <a:moveTo>
                  <a:pt x="1063" y="83"/>
                </a:moveTo>
                <a:cubicBezTo>
                  <a:pt x="1049" y="76"/>
                  <a:pt x="1034" y="69"/>
                  <a:pt x="1019" y="63"/>
                </a:cubicBezTo>
                <a:cubicBezTo>
                  <a:pt x="1022" y="56"/>
                  <a:pt x="1022" y="56"/>
                  <a:pt x="1022" y="56"/>
                </a:cubicBezTo>
                <a:cubicBezTo>
                  <a:pt x="1037" y="62"/>
                  <a:pt x="1052" y="68"/>
                  <a:pt x="1066" y="75"/>
                </a:cubicBezTo>
                <a:lnTo>
                  <a:pt x="1063" y="83"/>
                </a:lnTo>
                <a:close/>
                <a:moveTo>
                  <a:pt x="459" y="64"/>
                </a:moveTo>
                <a:cubicBezTo>
                  <a:pt x="456" y="57"/>
                  <a:pt x="456" y="57"/>
                  <a:pt x="456" y="57"/>
                </a:cubicBezTo>
                <a:cubicBezTo>
                  <a:pt x="471" y="50"/>
                  <a:pt x="486" y="45"/>
                  <a:pt x="501" y="39"/>
                </a:cubicBezTo>
                <a:cubicBezTo>
                  <a:pt x="504" y="47"/>
                  <a:pt x="504" y="47"/>
                  <a:pt x="504" y="47"/>
                </a:cubicBezTo>
                <a:cubicBezTo>
                  <a:pt x="489" y="52"/>
                  <a:pt x="474" y="58"/>
                  <a:pt x="459" y="64"/>
                </a:cubicBezTo>
                <a:close/>
                <a:moveTo>
                  <a:pt x="974" y="46"/>
                </a:moveTo>
                <a:cubicBezTo>
                  <a:pt x="959" y="41"/>
                  <a:pt x="944" y="36"/>
                  <a:pt x="928" y="32"/>
                </a:cubicBezTo>
                <a:cubicBezTo>
                  <a:pt x="930" y="25"/>
                  <a:pt x="930" y="25"/>
                  <a:pt x="930" y="25"/>
                </a:cubicBezTo>
                <a:cubicBezTo>
                  <a:pt x="946" y="29"/>
                  <a:pt x="962" y="33"/>
                  <a:pt x="977" y="39"/>
                </a:cubicBezTo>
                <a:lnTo>
                  <a:pt x="974" y="46"/>
                </a:lnTo>
                <a:close/>
                <a:moveTo>
                  <a:pt x="550" y="33"/>
                </a:moveTo>
                <a:cubicBezTo>
                  <a:pt x="548" y="25"/>
                  <a:pt x="548" y="25"/>
                  <a:pt x="548" y="25"/>
                </a:cubicBezTo>
                <a:cubicBezTo>
                  <a:pt x="563" y="21"/>
                  <a:pt x="579" y="17"/>
                  <a:pt x="595" y="14"/>
                </a:cubicBezTo>
                <a:cubicBezTo>
                  <a:pt x="596" y="22"/>
                  <a:pt x="596" y="22"/>
                  <a:pt x="596" y="22"/>
                </a:cubicBezTo>
                <a:cubicBezTo>
                  <a:pt x="581" y="25"/>
                  <a:pt x="565" y="29"/>
                  <a:pt x="550" y="33"/>
                </a:cubicBezTo>
                <a:close/>
                <a:moveTo>
                  <a:pt x="882" y="22"/>
                </a:moveTo>
                <a:cubicBezTo>
                  <a:pt x="866" y="19"/>
                  <a:pt x="850" y="16"/>
                  <a:pt x="835" y="14"/>
                </a:cubicBezTo>
                <a:cubicBezTo>
                  <a:pt x="836" y="6"/>
                  <a:pt x="836" y="6"/>
                  <a:pt x="836" y="6"/>
                </a:cubicBezTo>
                <a:cubicBezTo>
                  <a:pt x="851" y="8"/>
                  <a:pt x="868" y="11"/>
                  <a:pt x="883" y="14"/>
                </a:cubicBezTo>
                <a:lnTo>
                  <a:pt x="882" y="22"/>
                </a:lnTo>
                <a:close/>
                <a:moveTo>
                  <a:pt x="643" y="14"/>
                </a:moveTo>
                <a:cubicBezTo>
                  <a:pt x="642" y="6"/>
                  <a:pt x="642" y="6"/>
                  <a:pt x="642" y="6"/>
                </a:cubicBezTo>
                <a:cubicBezTo>
                  <a:pt x="658" y="4"/>
                  <a:pt x="674" y="3"/>
                  <a:pt x="691" y="2"/>
                </a:cubicBezTo>
                <a:cubicBezTo>
                  <a:pt x="691" y="10"/>
                  <a:pt x="691" y="10"/>
                  <a:pt x="691" y="10"/>
                </a:cubicBezTo>
                <a:cubicBezTo>
                  <a:pt x="675" y="11"/>
                  <a:pt x="659" y="12"/>
                  <a:pt x="643" y="14"/>
                </a:cubicBezTo>
                <a:close/>
                <a:moveTo>
                  <a:pt x="787" y="9"/>
                </a:moveTo>
                <a:cubicBezTo>
                  <a:pt x="771" y="8"/>
                  <a:pt x="756" y="8"/>
                  <a:pt x="740" y="8"/>
                </a:cubicBezTo>
                <a:cubicBezTo>
                  <a:pt x="739" y="8"/>
                  <a:pt x="739" y="8"/>
                  <a:pt x="739" y="8"/>
                </a:cubicBezTo>
                <a:cubicBezTo>
                  <a:pt x="739" y="0"/>
                  <a:pt x="739" y="0"/>
                  <a:pt x="739" y="0"/>
                </a:cubicBezTo>
                <a:cubicBezTo>
                  <a:pt x="740" y="0"/>
                  <a:pt x="740" y="0"/>
                  <a:pt x="740" y="0"/>
                </a:cubicBezTo>
                <a:cubicBezTo>
                  <a:pt x="756" y="0"/>
                  <a:pt x="772" y="0"/>
                  <a:pt x="787" y="1"/>
                </a:cubicBezTo>
                <a:lnTo>
                  <a:pt x="787" y="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95" name="Group 15"/>
          <p:cNvGrpSpPr/>
          <p:nvPr/>
        </p:nvGrpSpPr>
        <p:grpSpPr>
          <a:xfrm>
            <a:off x="1639583" y="4134192"/>
            <a:ext cx="3380364" cy="2723808"/>
            <a:chOff x="2598058" y="1838449"/>
            <a:chExt cx="3947886" cy="3181104"/>
          </a:xfrm>
        </p:grpSpPr>
        <p:sp>
          <p:nvSpPr>
            <p:cNvPr id="96" name="Freeform 6"/>
            <p:cNvSpPr/>
            <p:nvPr/>
          </p:nvSpPr>
          <p:spPr bwMode="auto">
            <a:xfrm>
              <a:off x="3905139" y="4559188"/>
              <a:ext cx="1341126" cy="424838"/>
            </a:xfrm>
            <a:custGeom>
              <a:avLst/>
              <a:gdLst>
                <a:gd name="T0" fmla="*/ 3037 w 3628"/>
                <a:gd name="T1" fmla="*/ 0 h 1149"/>
                <a:gd name="T2" fmla="*/ 1837 w 3628"/>
                <a:gd name="T3" fmla="*/ 0 h 1149"/>
                <a:gd name="T4" fmla="*/ 1792 w 3628"/>
                <a:gd name="T5" fmla="*/ 0 h 1149"/>
                <a:gd name="T6" fmla="*/ 591 w 3628"/>
                <a:gd name="T7" fmla="*/ 0 h 1149"/>
                <a:gd name="T8" fmla="*/ 592 w 3628"/>
                <a:gd name="T9" fmla="*/ 108 h 1149"/>
                <a:gd name="T10" fmla="*/ 594 w 3628"/>
                <a:gd name="T11" fmla="*/ 214 h 1149"/>
                <a:gd name="T12" fmla="*/ 598 w 3628"/>
                <a:gd name="T13" fmla="*/ 317 h 1149"/>
                <a:gd name="T14" fmla="*/ 600 w 3628"/>
                <a:gd name="T15" fmla="*/ 419 h 1149"/>
                <a:gd name="T16" fmla="*/ 600 w 3628"/>
                <a:gd name="T17" fmla="*/ 468 h 1149"/>
                <a:gd name="T18" fmla="*/ 599 w 3628"/>
                <a:gd name="T19" fmla="*/ 516 h 1149"/>
                <a:gd name="T20" fmla="*/ 597 w 3628"/>
                <a:gd name="T21" fmla="*/ 564 h 1149"/>
                <a:gd name="T22" fmla="*/ 594 w 3628"/>
                <a:gd name="T23" fmla="*/ 610 h 1149"/>
                <a:gd name="T24" fmla="*/ 590 w 3628"/>
                <a:gd name="T25" fmla="*/ 654 h 1149"/>
                <a:gd name="T26" fmla="*/ 584 w 3628"/>
                <a:gd name="T27" fmla="*/ 698 h 1149"/>
                <a:gd name="T28" fmla="*/ 576 w 3628"/>
                <a:gd name="T29" fmla="*/ 740 h 1149"/>
                <a:gd name="T30" fmla="*/ 567 w 3628"/>
                <a:gd name="T31" fmla="*/ 780 h 1149"/>
                <a:gd name="T32" fmla="*/ 554 w 3628"/>
                <a:gd name="T33" fmla="*/ 820 h 1149"/>
                <a:gd name="T34" fmla="*/ 540 w 3628"/>
                <a:gd name="T35" fmla="*/ 857 h 1149"/>
                <a:gd name="T36" fmla="*/ 524 w 3628"/>
                <a:gd name="T37" fmla="*/ 892 h 1149"/>
                <a:gd name="T38" fmla="*/ 504 w 3628"/>
                <a:gd name="T39" fmla="*/ 925 h 1149"/>
                <a:gd name="T40" fmla="*/ 482 w 3628"/>
                <a:gd name="T41" fmla="*/ 958 h 1149"/>
                <a:gd name="T42" fmla="*/ 458 w 3628"/>
                <a:gd name="T43" fmla="*/ 986 h 1149"/>
                <a:gd name="T44" fmla="*/ 429 w 3628"/>
                <a:gd name="T45" fmla="*/ 1014 h 1149"/>
                <a:gd name="T46" fmla="*/ 398 w 3628"/>
                <a:gd name="T47" fmla="*/ 1039 h 1149"/>
                <a:gd name="T48" fmla="*/ 363 w 3628"/>
                <a:gd name="T49" fmla="*/ 1062 h 1149"/>
                <a:gd name="T50" fmla="*/ 323 w 3628"/>
                <a:gd name="T51" fmla="*/ 1081 h 1149"/>
                <a:gd name="T52" fmla="*/ 281 w 3628"/>
                <a:gd name="T53" fmla="*/ 1100 h 1149"/>
                <a:gd name="T54" fmla="*/ 233 w 3628"/>
                <a:gd name="T55" fmla="*/ 1115 h 1149"/>
                <a:gd name="T56" fmla="*/ 182 w 3628"/>
                <a:gd name="T57" fmla="*/ 1128 h 1149"/>
                <a:gd name="T58" fmla="*/ 127 w 3628"/>
                <a:gd name="T59" fmla="*/ 1137 h 1149"/>
                <a:gd name="T60" fmla="*/ 66 w 3628"/>
                <a:gd name="T61" fmla="*/ 1144 h 1149"/>
                <a:gd name="T62" fmla="*/ 0 w 3628"/>
                <a:gd name="T63" fmla="*/ 1149 h 1149"/>
                <a:gd name="T64" fmla="*/ 1792 w 3628"/>
                <a:gd name="T65" fmla="*/ 1149 h 1149"/>
                <a:gd name="T66" fmla="*/ 1837 w 3628"/>
                <a:gd name="T67" fmla="*/ 1149 h 1149"/>
                <a:gd name="T68" fmla="*/ 3628 w 3628"/>
                <a:gd name="T69" fmla="*/ 1149 h 1149"/>
                <a:gd name="T70" fmla="*/ 3563 w 3628"/>
                <a:gd name="T71" fmla="*/ 1144 h 1149"/>
                <a:gd name="T72" fmla="*/ 3503 w 3628"/>
                <a:gd name="T73" fmla="*/ 1137 h 1149"/>
                <a:gd name="T74" fmla="*/ 3446 w 3628"/>
                <a:gd name="T75" fmla="*/ 1128 h 1149"/>
                <a:gd name="T76" fmla="*/ 3395 w 3628"/>
                <a:gd name="T77" fmla="*/ 1115 h 1149"/>
                <a:gd name="T78" fmla="*/ 3349 w 3628"/>
                <a:gd name="T79" fmla="*/ 1100 h 1149"/>
                <a:gd name="T80" fmla="*/ 3306 w 3628"/>
                <a:gd name="T81" fmla="*/ 1081 h 1149"/>
                <a:gd name="T82" fmla="*/ 3266 w 3628"/>
                <a:gd name="T83" fmla="*/ 1062 h 1149"/>
                <a:gd name="T84" fmla="*/ 3231 w 3628"/>
                <a:gd name="T85" fmla="*/ 1039 h 1149"/>
                <a:gd name="T86" fmla="*/ 3199 w 3628"/>
                <a:gd name="T87" fmla="*/ 1014 h 1149"/>
                <a:gd name="T88" fmla="*/ 3172 w 3628"/>
                <a:gd name="T89" fmla="*/ 986 h 1149"/>
                <a:gd name="T90" fmla="*/ 3146 w 3628"/>
                <a:gd name="T91" fmla="*/ 958 h 1149"/>
                <a:gd name="T92" fmla="*/ 3124 w 3628"/>
                <a:gd name="T93" fmla="*/ 925 h 1149"/>
                <a:gd name="T94" fmla="*/ 3104 w 3628"/>
                <a:gd name="T95" fmla="*/ 892 h 1149"/>
                <a:gd name="T96" fmla="*/ 3088 w 3628"/>
                <a:gd name="T97" fmla="*/ 857 h 1149"/>
                <a:gd name="T98" fmla="*/ 3074 w 3628"/>
                <a:gd name="T99" fmla="*/ 820 h 1149"/>
                <a:gd name="T100" fmla="*/ 3063 w 3628"/>
                <a:gd name="T101" fmla="*/ 780 h 1149"/>
                <a:gd name="T102" fmla="*/ 3053 w 3628"/>
                <a:gd name="T103" fmla="*/ 740 h 1149"/>
                <a:gd name="T104" fmla="*/ 3045 w 3628"/>
                <a:gd name="T105" fmla="*/ 698 h 1149"/>
                <a:gd name="T106" fmla="*/ 3040 w 3628"/>
                <a:gd name="T107" fmla="*/ 654 h 1149"/>
                <a:gd name="T108" fmla="*/ 3035 w 3628"/>
                <a:gd name="T109" fmla="*/ 610 h 1149"/>
                <a:gd name="T110" fmla="*/ 3031 w 3628"/>
                <a:gd name="T111" fmla="*/ 564 h 1149"/>
                <a:gd name="T112" fmla="*/ 3030 w 3628"/>
                <a:gd name="T113" fmla="*/ 516 h 1149"/>
                <a:gd name="T114" fmla="*/ 3029 w 3628"/>
                <a:gd name="T115" fmla="*/ 468 h 1149"/>
                <a:gd name="T116" fmla="*/ 3029 w 3628"/>
                <a:gd name="T117" fmla="*/ 419 h 1149"/>
                <a:gd name="T118" fmla="*/ 3030 w 3628"/>
                <a:gd name="T119" fmla="*/ 317 h 1149"/>
                <a:gd name="T120" fmla="*/ 3034 w 3628"/>
                <a:gd name="T121" fmla="*/ 214 h 1149"/>
                <a:gd name="T122" fmla="*/ 3036 w 3628"/>
                <a:gd name="T123" fmla="*/ 108 h 1149"/>
                <a:gd name="T124" fmla="*/ 3037 w 3628"/>
                <a:gd name="T1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28" h="1149">
                  <a:moveTo>
                    <a:pt x="3037" y="0"/>
                  </a:moveTo>
                  <a:lnTo>
                    <a:pt x="1837" y="0"/>
                  </a:lnTo>
                  <a:lnTo>
                    <a:pt x="1792" y="0"/>
                  </a:lnTo>
                  <a:lnTo>
                    <a:pt x="591" y="0"/>
                  </a:lnTo>
                  <a:lnTo>
                    <a:pt x="592" y="108"/>
                  </a:lnTo>
                  <a:lnTo>
                    <a:pt x="594" y="214"/>
                  </a:lnTo>
                  <a:lnTo>
                    <a:pt x="598" y="317"/>
                  </a:lnTo>
                  <a:lnTo>
                    <a:pt x="600" y="419"/>
                  </a:lnTo>
                  <a:lnTo>
                    <a:pt x="600" y="468"/>
                  </a:lnTo>
                  <a:lnTo>
                    <a:pt x="599" y="516"/>
                  </a:lnTo>
                  <a:lnTo>
                    <a:pt x="597" y="564"/>
                  </a:lnTo>
                  <a:lnTo>
                    <a:pt x="594" y="610"/>
                  </a:lnTo>
                  <a:lnTo>
                    <a:pt x="590" y="654"/>
                  </a:lnTo>
                  <a:lnTo>
                    <a:pt x="584" y="698"/>
                  </a:lnTo>
                  <a:lnTo>
                    <a:pt x="576" y="740"/>
                  </a:lnTo>
                  <a:lnTo>
                    <a:pt x="567" y="780"/>
                  </a:lnTo>
                  <a:lnTo>
                    <a:pt x="554" y="820"/>
                  </a:lnTo>
                  <a:lnTo>
                    <a:pt x="540" y="857"/>
                  </a:lnTo>
                  <a:lnTo>
                    <a:pt x="524" y="892"/>
                  </a:lnTo>
                  <a:lnTo>
                    <a:pt x="504" y="925"/>
                  </a:lnTo>
                  <a:lnTo>
                    <a:pt x="482" y="958"/>
                  </a:lnTo>
                  <a:lnTo>
                    <a:pt x="458" y="986"/>
                  </a:lnTo>
                  <a:lnTo>
                    <a:pt x="429" y="1014"/>
                  </a:lnTo>
                  <a:lnTo>
                    <a:pt x="398" y="1039"/>
                  </a:lnTo>
                  <a:lnTo>
                    <a:pt x="363" y="1062"/>
                  </a:lnTo>
                  <a:lnTo>
                    <a:pt x="323" y="1081"/>
                  </a:lnTo>
                  <a:lnTo>
                    <a:pt x="281" y="1100"/>
                  </a:lnTo>
                  <a:lnTo>
                    <a:pt x="233" y="1115"/>
                  </a:lnTo>
                  <a:lnTo>
                    <a:pt x="182" y="1128"/>
                  </a:lnTo>
                  <a:lnTo>
                    <a:pt x="127" y="1137"/>
                  </a:lnTo>
                  <a:lnTo>
                    <a:pt x="66" y="1144"/>
                  </a:lnTo>
                  <a:lnTo>
                    <a:pt x="0" y="1149"/>
                  </a:lnTo>
                  <a:lnTo>
                    <a:pt x="1792" y="1149"/>
                  </a:lnTo>
                  <a:lnTo>
                    <a:pt x="1837" y="1149"/>
                  </a:lnTo>
                  <a:lnTo>
                    <a:pt x="3628" y="1149"/>
                  </a:lnTo>
                  <a:lnTo>
                    <a:pt x="3563" y="1144"/>
                  </a:lnTo>
                  <a:lnTo>
                    <a:pt x="3503" y="1137"/>
                  </a:lnTo>
                  <a:lnTo>
                    <a:pt x="3446" y="1128"/>
                  </a:lnTo>
                  <a:lnTo>
                    <a:pt x="3395" y="1115"/>
                  </a:lnTo>
                  <a:lnTo>
                    <a:pt x="3349" y="1100"/>
                  </a:lnTo>
                  <a:lnTo>
                    <a:pt x="3306" y="1081"/>
                  </a:lnTo>
                  <a:lnTo>
                    <a:pt x="3266" y="1062"/>
                  </a:lnTo>
                  <a:lnTo>
                    <a:pt x="3231" y="1039"/>
                  </a:lnTo>
                  <a:lnTo>
                    <a:pt x="3199" y="1014"/>
                  </a:lnTo>
                  <a:lnTo>
                    <a:pt x="3172" y="986"/>
                  </a:lnTo>
                  <a:lnTo>
                    <a:pt x="3146" y="958"/>
                  </a:lnTo>
                  <a:lnTo>
                    <a:pt x="3124" y="925"/>
                  </a:lnTo>
                  <a:lnTo>
                    <a:pt x="3104" y="892"/>
                  </a:lnTo>
                  <a:lnTo>
                    <a:pt x="3088" y="857"/>
                  </a:lnTo>
                  <a:lnTo>
                    <a:pt x="3074" y="820"/>
                  </a:lnTo>
                  <a:lnTo>
                    <a:pt x="3063" y="780"/>
                  </a:lnTo>
                  <a:lnTo>
                    <a:pt x="3053" y="740"/>
                  </a:lnTo>
                  <a:lnTo>
                    <a:pt x="3045" y="698"/>
                  </a:lnTo>
                  <a:lnTo>
                    <a:pt x="3040" y="654"/>
                  </a:lnTo>
                  <a:lnTo>
                    <a:pt x="3035" y="610"/>
                  </a:lnTo>
                  <a:lnTo>
                    <a:pt x="3031" y="564"/>
                  </a:lnTo>
                  <a:lnTo>
                    <a:pt x="3030" y="516"/>
                  </a:lnTo>
                  <a:lnTo>
                    <a:pt x="3029" y="468"/>
                  </a:lnTo>
                  <a:lnTo>
                    <a:pt x="3029" y="419"/>
                  </a:lnTo>
                  <a:lnTo>
                    <a:pt x="3030" y="317"/>
                  </a:lnTo>
                  <a:lnTo>
                    <a:pt x="3034" y="214"/>
                  </a:lnTo>
                  <a:lnTo>
                    <a:pt x="3036" y="108"/>
                  </a:lnTo>
                  <a:lnTo>
                    <a:pt x="3037" y="0"/>
                  </a:lnTo>
                  <a:close/>
                </a:path>
              </a:pathLst>
            </a:custGeom>
            <a:gradFill flip="none" rotWithShape="1">
              <a:gsLst>
                <a:gs pos="0">
                  <a:schemeClr val="bg1">
                    <a:lumMod val="75000"/>
                  </a:schemeClr>
                </a:gs>
                <a:gs pos="77000">
                  <a:schemeClr val="bg1">
                    <a:lumMod val="85000"/>
                  </a:schemeClr>
                </a:gs>
                <a:gs pos="37000">
                  <a:schemeClr val="bg1">
                    <a:lumMod val="85000"/>
                  </a:schemeClr>
                </a:gs>
                <a:gs pos="100000">
                  <a:schemeClr val="bg1">
                    <a:lumMod val="75000"/>
                  </a:schemeClr>
                </a:gs>
              </a:gsLst>
              <a:lin ang="5400000" scaled="1"/>
              <a:tileRect/>
            </a:gradFill>
            <a:ln>
              <a:noFill/>
            </a:ln>
          </p:spPr>
          <p:txBody>
            <a:bodyPr vert="horz" wrap="square" lIns="91440" tIns="45720" rIns="91440" bIns="45720" numCol="1" anchor="t" anchorCtr="0" compatLnSpc="1"/>
            <a:lstStyle/>
            <a:p>
              <a:endParaRPr lang="en-US" sz="1350" dirty="0"/>
            </a:p>
          </p:txBody>
        </p:sp>
        <p:sp>
          <p:nvSpPr>
            <p:cNvPr id="97" name="Freeform 7"/>
            <p:cNvSpPr/>
            <p:nvPr/>
          </p:nvSpPr>
          <p:spPr bwMode="auto">
            <a:xfrm>
              <a:off x="3896257" y="4981066"/>
              <a:ext cx="1358890" cy="38487"/>
            </a:xfrm>
            <a:custGeom>
              <a:avLst/>
              <a:gdLst>
                <a:gd name="T0" fmla="*/ 53 w 3673"/>
                <a:gd name="T1" fmla="*/ 0 h 105"/>
                <a:gd name="T2" fmla="*/ 3621 w 3673"/>
                <a:gd name="T3" fmla="*/ 0 h 105"/>
                <a:gd name="T4" fmla="*/ 3631 w 3673"/>
                <a:gd name="T5" fmla="*/ 2 h 105"/>
                <a:gd name="T6" fmla="*/ 3640 w 3673"/>
                <a:gd name="T7" fmla="*/ 5 h 105"/>
                <a:gd name="T8" fmla="*/ 3650 w 3673"/>
                <a:gd name="T9" fmla="*/ 10 h 105"/>
                <a:gd name="T10" fmla="*/ 3658 w 3673"/>
                <a:gd name="T11" fmla="*/ 15 h 105"/>
                <a:gd name="T12" fmla="*/ 3664 w 3673"/>
                <a:gd name="T13" fmla="*/ 24 h 105"/>
                <a:gd name="T14" fmla="*/ 3668 w 3673"/>
                <a:gd name="T15" fmla="*/ 33 h 105"/>
                <a:gd name="T16" fmla="*/ 3672 w 3673"/>
                <a:gd name="T17" fmla="*/ 42 h 105"/>
                <a:gd name="T18" fmla="*/ 3673 w 3673"/>
                <a:gd name="T19" fmla="*/ 53 h 105"/>
                <a:gd name="T20" fmla="*/ 3673 w 3673"/>
                <a:gd name="T21" fmla="*/ 53 h 105"/>
                <a:gd name="T22" fmla="*/ 3672 w 3673"/>
                <a:gd name="T23" fmla="*/ 63 h 105"/>
                <a:gd name="T24" fmla="*/ 3668 w 3673"/>
                <a:gd name="T25" fmla="*/ 73 h 105"/>
                <a:gd name="T26" fmla="*/ 3664 w 3673"/>
                <a:gd name="T27" fmla="*/ 81 h 105"/>
                <a:gd name="T28" fmla="*/ 3658 w 3673"/>
                <a:gd name="T29" fmla="*/ 90 h 105"/>
                <a:gd name="T30" fmla="*/ 3650 w 3673"/>
                <a:gd name="T31" fmla="*/ 95 h 105"/>
                <a:gd name="T32" fmla="*/ 3640 w 3673"/>
                <a:gd name="T33" fmla="*/ 100 h 105"/>
                <a:gd name="T34" fmla="*/ 3631 w 3673"/>
                <a:gd name="T35" fmla="*/ 103 h 105"/>
                <a:gd name="T36" fmla="*/ 3621 w 3673"/>
                <a:gd name="T37" fmla="*/ 105 h 105"/>
                <a:gd name="T38" fmla="*/ 53 w 3673"/>
                <a:gd name="T39" fmla="*/ 105 h 105"/>
                <a:gd name="T40" fmla="*/ 42 w 3673"/>
                <a:gd name="T41" fmla="*/ 103 h 105"/>
                <a:gd name="T42" fmla="*/ 32 w 3673"/>
                <a:gd name="T43" fmla="*/ 100 h 105"/>
                <a:gd name="T44" fmla="*/ 24 w 3673"/>
                <a:gd name="T45" fmla="*/ 95 h 105"/>
                <a:gd name="T46" fmla="*/ 16 w 3673"/>
                <a:gd name="T47" fmla="*/ 90 h 105"/>
                <a:gd name="T48" fmla="*/ 9 w 3673"/>
                <a:gd name="T49" fmla="*/ 81 h 105"/>
                <a:gd name="T50" fmla="*/ 4 w 3673"/>
                <a:gd name="T51" fmla="*/ 73 h 105"/>
                <a:gd name="T52" fmla="*/ 2 w 3673"/>
                <a:gd name="T53" fmla="*/ 63 h 105"/>
                <a:gd name="T54" fmla="*/ 0 w 3673"/>
                <a:gd name="T55" fmla="*/ 53 h 105"/>
                <a:gd name="T56" fmla="*/ 0 w 3673"/>
                <a:gd name="T57" fmla="*/ 53 h 105"/>
                <a:gd name="T58" fmla="*/ 2 w 3673"/>
                <a:gd name="T59" fmla="*/ 42 h 105"/>
                <a:gd name="T60" fmla="*/ 4 w 3673"/>
                <a:gd name="T61" fmla="*/ 33 h 105"/>
                <a:gd name="T62" fmla="*/ 9 w 3673"/>
                <a:gd name="T63" fmla="*/ 24 h 105"/>
                <a:gd name="T64" fmla="*/ 16 w 3673"/>
                <a:gd name="T65" fmla="*/ 15 h 105"/>
                <a:gd name="T66" fmla="*/ 24 w 3673"/>
                <a:gd name="T67" fmla="*/ 10 h 105"/>
                <a:gd name="T68" fmla="*/ 32 w 3673"/>
                <a:gd name="T69" fmla="*/ 5 h 105"/>
                <a:gd name="T70" fmla="*/ 42 w 3673"/>
                <a:gd name="T71" fmla="*/ 2 h 105"/>
                <a:gd name="T72" fmla="*/ 53 w 3673"/>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73" h="105">
                  <a:moveTo>
                    <a:pt x="53" y="0"/>
                  </a:moveTo>
                  <a:lnTo>
                    <a:pt x="3621" y="0"/>
                  </a:lnTo>
                  <a:lnTo>
                    <a:pt x="3631" y="2"/>
                  </a:lnTo>
                  <a:lnTo>
                    <a:pt x="3640" y="5"/>
                  </a:lnTo>
                  <a:lnTo>
                    <a:pt x="3650" y="10"/>
                  </a:lnTo>
                  <a:lnTo>
                    <a:pt x="3658" y="15"/>
                  </a:lnTo>
                  <a:lnTo>
                    <a:pt x="3664" y="24"/>
                  </a:lnTo>
                  <a:lnTo>
                    <a:pt x="3668" y="33"/>
                  </a:lnTo>
                  <a:lnTo>
                    <a:pt x="3672" y="42"/>
                  </a:lnTo>
                  <a:lnTo>
                    <a:pt x="3673" y="53"/>
                  </a:lnTo>
                  <a:lnTo>
                    <a:pt x="3673" y="53"/>
                  </a:lnTo>
                  <a:lnTo>
                    <a:pt x="3672" y="63"/>
                  </a:lnTo>
                  <a:lnTo>
                    <a:pt x="3668" y="73"/>
                  </a:lnTo>
                  <a:lnTo>
                    <a:pt x="3664" y="81"/>
                  </a:lnTo>
                  <a:lnTo>
                    <a:pt x="3658" y="90"/>
                  </a:lnTo>
                  <a:lnTo>
                    <a:pt x="3650" y="95"/>
                  </a:lnTo>
                  <a:lnTo>
                    <a:pt x="3640" y="100"/>
                  </a:lnTo>
                  <a:lnTo>
                    <a:pt x="3631" y="103"/>
                  </a:lnTo>
                  <a:lnTo>
                    <a:pt x="3621" y="105"/>
                  </a:lnTo>
                  <a:lnTo>
                    <a:pt x="53" y="105"/>
                  </a:lnTo>
                  <a:lnTo>
                    <a:pt x="42" y="103"/>
                  </a:lnTo>
                  <a:lnTo>
                    <a:pt x="32" y="100"/>
                  </a:lnTo>
                  <a:lnTo>
                    <a:pt x="24" y="95"/>
                  </a:lnTo>
                  <a:lnTo>
                    <a:pt x="16" y="90"/>
                  </a:lnTo>
                  <a:lnTo>
                    <a:pt x="9" y="81"/>
                  </a:lnTo>
                  <a:lnTo>
                    <a:pt x="4" y="73"/>
                  </a:lnTo>
                  <a:lnTo>
                    <a:pt x="2" y="63"/>
                  </a:lnTo>
                  <a:lnTo>
                    <a:pt x="0" y="53"/>
                  </a:lnTo>
                  <a:lnTo>
                    <a:pt x="0" y="53"/>
                  </a:lnTo>
                  <a:lnTo>
                    <a:pt x="2" y="42"/>
                  </a:lnTo>
                  <a:lnTo>
                    <a:pt x="4" y="33"/>
                  </a:lnTo>
                  <a:lnTo>
                    <a:pt x="9" y="24"/>
                  </a:lnTo>
                  <a:lnTo>
                    <a:pt x="16" y="15"/>
                  </a:lnTo>
                  <a:lnTo>
                    <a:pt x="24" y="10"/>
                  </a:lnTo>
                  <a:lnTo>
                    <a:pt x="32" y="5"/>
                  </a:lnTo>
                  <a:lnTo>
                    <a:pt x="42" y="2"/>
                  </a:lnTo>
                  <a:lnTo>
                    <a:pt x="53" y="0"/>
                  </a:lnTo>
                  <a:close/>
                </a:path>
              </a:pathLst>
            </a:custGeom>
            <a:gradFill>
              <a:gsLst>
                <a:gs pos="0">
                  <a:schemeClr val="bg1">
                    <a:lumMod val="65000"/>
                  </a:schemeClr>
                </a:gs>
                <a:gs pos="44000">
                  <a:schemeClr val="bg1">
                    <a:lumMod val="8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en-US" sz="1350" dirty="0"/>
            </a:p>
          </p:txBody>
        </p:sp>
        <p:sp>
          <p:nvSpPr>
            <p:cNvPr id="98" name="Freeform 8"/>
            <p:cNvSpPr/>
            <p:nvPr/>
          </p:nvSpPr>
          <p:spPr bwMode="auto">
            <a:xfrm>
              <a:off x="2598058" y="1838449"/>
              <a:ext cx="3947886" cy="2737023"/>
            </a:xfrm>
            <a:custGeom>
              <a:avLst/>
              <a:gdLst>
                <a:gd name="T0" fmla="*/ 10459 w 10666"/>
                <a:gd name="T1" fmla="*/ 0 h 7397"/>
                <a:gd name="T2" fmla="*/ 10500 w 10666"/>
                <a:gd name="T3" fmla="*/ 5 h 7397"/>
                <a:gd name="T4" fmla="*/ 10539 w 10666"/>
                <a:gd name="T5" fmla="*/ 16 h 7397"/>
                <a:gd name="T6" fmla="*/ 10575 w 10666"/>
                <a:gd name="T7" fmla="*/ 36 h 7397"/>
                <a:gd name="T8" fmla="*/ 10605 w 10666"/>
                <a:gd name="T9" fmla="*/ 61 h 7397"/>
                <a:gd name="T10" fmla="*/ 10630 w 10666"/>
                <a:gd name="T11" fmla="*/ 91 h 7397"/>
                <a:gd name="T12" fmla="*/ 10650 w 10666"/>
                <a:gd name="T13" fmla="*/ 127 h 7397"/>
                <a:gd name="T14" fmla="*/ 10661 w 10666"/>
                <a:gd name="T15" fmla="*/ 166 h 7397"/>
                <a:gd name="T16" fmla="*/ 10666 w 10666"/>
                <a:gd name="T17" fmla="*/ 207 h 7397"/>
                <a:gd name="T18" fmla="*/ 10665 w 10666"/>
                <a:gd name="T19" fmla="*/ 7211 h 7397"/>
                <a:gd name="T20" fmla="*/ 10657 w 10666"/>
                <a:gd name="T21" fmla="*/ 7251 h 7397"/>
                <a:gd name="T22" fmla="*/ 10641 w 10666"/>
                <a:gd name="T23" fmla="*/ 7288 h 7397"/>
                <a:gd name="T24" fmla="*/ 10619 w 10666"/>
                <a:gd name="T25" fmla="*/ 7321 h 7397"/>
                <a:gd name="T26" fmla="*/ 10591 w 10666"/>
                <a:gd name="T27" fmla="*/ 7350 h 7397"/>
                <a:gd name="T28" fmla="*/ 10557 w 10666"/>
                <a:gd name="T29" fmla="*/ 7372 h 7397"/>
                <a:gd name="T30" fmla="*/ 10520 w 10666"/>
                <a:gd name="T31" fmla="*/ 7388 h 7397"/>
                <a:gd name="T32" fmla="*/ 10480 w 10666"/>
                <a:gd name="T33" fmla="*/ 7396 h 7397"/>
                <a:gd name="T34" fmla="*/ 207 w 10666"/>
                <a:gd name="T35" fmla="*/ 7397 h 7397"/>
                <a:gd name="T36" fmla="*/ 165 w 10666"/>
                <a:gd name="T37" fmla="*/ 7393 h 7397"/>
                <a:gd name="T38" fmla="*/ 126 w 10666"/>
                <a:gd name="T39" fmla="*/ 7381 h 7397"/>
                <a:gd name="T40" fmla="*/ 91 w 10666"/>
                <a:gd name="T41" fmla="*/ 7361 h 7397"/>
                <a:gd name="T42" fmla="*/ 60 w 10666"/>
                <a:gd name="T43" fmla="*/ 7336 h 7397"/>
                <a:gd name="T44" fmla="*/ 34 w 10666"/>
                <a:gd name="T45" fmla="*/ 7306 h 7397"/>
                <a:gd name="T46" fmla="*/ 16 w 10666"/>
                <a:gd name="T47" fmla="*/ 7270 h 7397"/>
                <a:gd name="T48" fmla="*/ 3 w 10666"/>
                <a:gd name="T49" fmla="*/ 7232 h 7397"/>
                <a:gd name="T50" fmla="*/ 0 w 10666"/>
                <a:gd name="T51" fmla="*/ 7190 h 7397"/>
                <a:gd name="T52" fmla="*/ 1 w 10666"/>
                <a:gd name="T53" fmla="*/ 186 h 7397"/>
                <a:gd name="T54" fmla="*/ 9 w 10666"/>
                <a:gd name="T55" fmla="*/ 146 h 7397"/>
                <a:gd name="T56" fmla="*/ 24 w 10666"/>
                <a:gd name="T57" fmla="*/ 109 h 7397"/>
                <a:gd name="T58" fmla="*/ 47 w 10666"/>
                <a:gd name="T59" fmla="*/ 75 h 7397"/>
                <a:gd name="T60" fmla="*/ 75 w 10666"/>
                <a:gd name="T61" fmla="*/ 47 h 7397"/>
                <a:gd name="T62" fmla="*/ 108 w 10666"/>
                <a:gd name="T63" fmla="*/ 25 h 7397"/>
                <a:gd name="T64" fmla="*/ 146 w 10666"/>
                <a:gd name="T65" fmla="*/ 9 h 7397"/>
                <a:gd name="T66" fmla="*/ 186 w 10666"/>
                <a:gd name="T67" fmla="*/ 1 h 7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66" h="7397">
                  <a:moveTo>
                    <a:pt x="207" y="0"/>
                  </a:moveTo>
                  <a:lnTo>
                    <a:pt x="10459" y="0"/>
                  </a:lnTo>
                  <a:lnTo>
                    <a:pt x="10480" y="1"/>
                  </a:lnTo>
                  <a:lnTo>
                    <a:pt x="10500" y="5"/>
                  </a:lnTo>
                  <a:lnTo>
                    <a:pt x="10520" y="9"/>
                  </a:lnTo>
                  <a:lnTo>
                    <a:pt x="10539" y="16"/>
                  </a:lnTo>
                  <a:lnTo>
                    <a:pt x="10557" y="25"/>
                  </a:lnTo>
                  <a:lnTo>
                    <a:pt x="10575" y="36"/>
                  </a:lnTo>
                  <a:lnTo>
                    <a:pt x="10591" y="47"/>
                  </a:lnTo>
                  <a:lnTo>
                    <a:pt x="10605" y="61"/>
                  </a:lnTo>
                  <a:lnTo>
                    <a:pt x="10619" y="75"/>
                  </a:lnTo>
                  <a:lnTo>
                    <a:pt x="10630" y="91"/>
                  </a:lnTo>
                  <a:lnTo>
                    <a:pt x="10641" y="109"/>
                  </a:lnTo>
                  <a:lnTo>
                    <a:pt x="10650" y="127"/>
                  </a:lnTo>
                  <a:lnTo>
                    <a:pt x="10657" y="146"/>
                  </a:lnTo>
                  <a:lnTo>
                    <a:pt x="10661" y="166"/>
                  </a:lnTo>
                  <a:lnTo>
                    <a:pt x="10665" y="186"/>
                  </a:lnTo>
                  <a:lnTo>
                    <a:pt x="10666" y="207"/>
                  </a:lnTo>
                  <a:lnTo>
                    <a:pt x="10666" y="7190"/>
                  </a:lnTo>
                  <a:lnTo>
                    <a:pt x="10665" y="7211"/>
                  </a:lnTo>
                  <a:lnTo>
                    <a:pt x="10661" y="7232"/>
                  </a:lnTo>
                  <a:lnTo>
                    <a:pt x="10657" y="7251"/>
                  </a:lnTo>
                  <a:lnTo>
                    <a:pt x="10650" y="7270"/>
                  </a:lnTo>
                  <a:lnTo>
                    <a:pt x="10641" y="7288"/>
                  </a:lnTo>
                  <a:lnTo>
                    <a:pt x="10630" y="7306"/>
                  </a:lnTo>
                  <a:lnTo>
                    <a:pt x="10619" y="7321"/>
                  </a:lnTo>
                  <a:lnTo>
                    <a:pt x="10605" y="7336"/>
                  </a:lnTo>
                  <a:lnTo>
                    <a:pt x="10591" y="7350"/>
                  </a:lnTo>
                  <a:lnTo>
                    <a:pt x="10575" y="7361"/>
                  </a:lnTo>
                  <a:lnTo>
                    <a:pt x="10557" y="7372"/>
                  </a:lnTo>
                  <a:lnTo>
                    <a:pt x="10539" y="7381"/>
                  </a:lnTo>
                  <a:lnTo>
                    <a:pt x="10520" y="7388"/>
                  </a:lnTo>
                  <a:lnTo>
                    <a:pt x="10500" y="7393"/>
                  </a:lnTo>
                  <a:lnTo>
                    <a:pt x="10480" y="7396"/>
                  </a:lnTo>
                  <a:lnTo>
                    <a:pt x="10459" y="7397"/>
                  </a:lnTo>
                  <a:lnTo>
                    <a:pt x="207" y="7397"/>
                  </a:lnTo>
                  <a:lnTo>
                    <a:pt x="186" y="7396"/>
                  </a:lnTo>
                  <a:lnTo>
                    <a:pt x="165" y="7393"/>
                  </a:lnTo>
                  <a:lnTo>
                    <a:pt x="146" y="7388"/>
                  </a:lnTo>
                  <a:lnTo>
                    <a:pt x="126" y="7381"/>
                  </a:lnTo>
                  <a:lnTo>
                    <a:pt x="108" y="7372"/>
                  </a:lnTo>
                  <a:lnTo>
                    <a:pt x="91" y="7361"/>
                  </a:lnTo>
                  <a:lnTo>
                    <a:pt x="75" y="7350"/>
                  </a:lnTo>
                  <a:lnTo>
                    <a:pt x="60" y="7336"/>
                  </a:lnTo>
                  <a:lnTo>
                    <a:pt x="47" y="7321"/>
                  </a:lnTo>
                  <a:lnTo>
                    <a:pt x="34" y="7306"/>
                  </a:lnTo>
                  <a:lnTo>
                    <a:pt x="24" y="7288"/>
                  </a:lnTo>
                  <a:lnTo>
                    <a:pt x="16" y="7270"/>
                  </a:lnTo>
                  <a:lnTo>
                    <a:pt x="9" y="7251"/>
                  </a:lnTo>
                  <a:lnTo>
                    <a:pt x="3" y="7232"/>
                  </a:lnTo>
                  <a:lnTo>
                    <a:pt x="1" y="7211"/>
                  </a:lnTo>
                  <a:lnTo>
                    <a:pt x="0" y="7190"/>
                  </a:lnTo>
                  <a:lnTo>
                    <a:pt x="0" y="207"/>
                  </a:lnTo>
                  <a:lnTo>
                    <a:pt x="1" y="186"/>
                  </a:lnTo>
                  <a:lnTo>
                    <a:pt x="3" y="166"/>
                  </a:lnTo>
                  <a:lnTo>
                    <a:pt x="9" y="146"/>
                  </a:lnTo>
                  <a:lnTo>
                    <a:pt x="16" y="127"/>
                  </a:lnTo>
                  <a:lnTo>
                    <a:pt x="24" y="109"/>
                  </a:lnTo>
                  <a:lnTo>
                    <a:pt x="34" y="91"/>
                  </a:lnTo>
                  <a:lnTo>
                    <a:pt x="47" y="75"/>
                  </a:lnTo>
                  <a:lnTo>
                    <a:pt x="60" y="61"/>
                  </a:lnTo>
                  <a:lnTo>
                    <a:pt x="75" y="47"/>
                  </a:lnTo>
                  <a:lnTo>
                    <a:pt x="91" y="36"/>
                  </a:lnTo>
                  <a:lnTo>
                    <a:pt x="108" y="25"/>
                  </a:lnTo>
                  <a:lnTo>
                    <a:pt x="126" y="16"/>
                  </a:lnTo>
                  <a:lnTo>
                    <a:pt x="146" y="9"/>
                  </a:lnTo>
                  <a:lnTo>
                    <a:pt x="165" y="5"/>
                  </a:lnTo>
                  <a:lnTo>
                    <a:pt x="186" y="1"/>
                  </a:lnTo>
                  <a:lnTo>
                    <a:pt x="207" y="0"/>
                  </a:ln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txBody>
            <a:bodyPr vert="horz" wrap="square" lIns="91440" tIns="45720" rIns="91440" bIns="45720" numCol="1" anchor="t" anchorCtr="0" compatLnSpc="1"/>
            <a:lstStyle/>
            <a:p>
              <a:endParaRPr lang="en-US" sz="1350" dirty="0"/>
            </a:p>
          </p:txBody>
        </p:sp>
        <p:sp>
          <p:nvSpPr>
            <p:cNvPr id="99" name="Freeform 9"/>
            <p:cNvSpPr/>
            <p:nvPr/>
          </p:nvSpPr>
          <p:spPr bwMode="auto">
            <a:xfrm>
              <a:off x="2598058" y="1838449"/>
              <a:ext cx="3947886" cy="2381757"/>
            </a:xfrm>
            <a:custGeom>
              <a:avLst/>
              <a:gdLst>
                <a:gd name="T0" fmla="*/ 207 w 10666"/>
                <a:gd name="T1" fmla="*/ 0 h 6436"/>
                <a:gd name="T2" fmla="*/ 10459 w 10666"/>
                <a:gd name="T3" fmla="*/ 0 h 6436"/>
                <a:gd name="T4" fmla="*/ 10480 w 10666"/>
                <a:gd name="T5" fmla="*/ 1 h 6436"/>
                <a:gd name="T6" fmla="*/ 10500 w 10666"/>
                <a:gd name="T7" fmla="*/ 5 h 6436"/>
                <a:gd name="T8" fmla="*/ 10520 w 10666"/>
                <a:gd name="T9" fmla="*/ 9 h 6436"/>
                <a:gd name="T10" fmla="*/ 10539 w 10666"/>
                <a:gd name="T11" fmla="*/ 16 h 6436"/>
                <a:gd name="T12" fmla="*/ 10557 w 10666"/>
                <a:gd name="T13" fmla="*/ 25 h 6436"/>
                <a:gd name="T14" fmla="*/ 10575 w 10666"/>
                <a:gd name="T15" fmla="*/ 36 h 6436"/>
                <a:gd name="T16" fmla="*/ 10591 w 10666"/>
                <a:gd name="T17" fmla="*/ 47 h 6436"/>
                <a:gd name="T18" fmla="*/ 10605 w 10666"/>
                <a:gd name="T19" fmla="*/ 61 h 6436"/>
                <a:gd name="T20" fmla="*/ 10619 w 10666"/>
                <a:gd name="T21" fmla="*/ 75 h 6436"/>
                <a:gd name="T22" fmla="*/ 10630 w 10666"/>
                <a:gd name="T23" fmla="*/ 91 h 6436"/>
                <a:gd name="T24" fmla="*/ 10641 w 10666"/>
                <a:gd name="T25" fmla="*/ 109 h 6436"/>
                <a:gd name="T26" fmla="*/ 10650 w 10666"/>
                <a:gd name="T27" fmla="*/ 127 h 6436"/>
                <a:gd name="T28" fmla="*/ 10657 w 10666"/>
                <a:gd name="T29" fmla="*/ 146 h 6436"/>
                <a:gd name="T30" fmla="*/ 10661 w 10666"/>
                <a:gd name="T31" fmla="*/ 166 h 6436"/>
                <a:gd name="T32" fmla="*/ 10665 w 10666"/>
                <a:gd name="T33" fmla="*/ 186 h 6436"/>
                <a:gd name="T34" fmla="*/ 10666 w 10666"/>
                <a:gd name="T35" fmla="*/ 207 h 6436"/>
                <a:gd name="T36" fmla="*/ 10666 w 10666"/>
                <a:gd name="T37" fmla="*/ 6436 h 6436"/>
                <a:gd name="T38" fmla="*/ 0 w 10666"/>
                <a:gd name="T39" fmla="*/ 6436 h 6436"/>
                <a:gd name="T40" fmla="*/ 0 w 10666"/>
                <a:gd name="T41" fmla="*/ 207 h 6436"/>
                <a:gd name="T42" fmla="*/ 1 w 10666"/>
                <a:gd name="T43" fmla="*/ 186 h 6436"/>
                <a:gd name="T44" fmla="*/ 3 w 10666"/>
                <a:gd name="T45" fmla="*/ 166 h 6436"/>
                <a:gd name="T46" fmla="*/ 9 w 10666"/>
                <a:gd name="T47" fmla="*/ 146 h 6436"/>
                <a:gd name="T48" fmla="*/ 16 w 10666"/>
                <a:gd name="T49" fmla="*/ 127 h 6436"/>
                <a:gd name="T50" fmla="*/ 24 w 10666"/>
                <a:gd name="T51" fmla="*/ 109 h 6436"/>
                <a:gd name="T52" fmla="*/ 34 w 10666"/>
                <a:gd name="T53" fmla="*/ 91 h 6436"/>
                <a:gd name="T54" fmla="*/ 47 w 10666"/>
                <a:gd name="T55" fmla="*/ 75 h 6436"/>
                <a:gd name="T56" fmla="*/ 60 w 10666"/>
                <a:gd name="T57" fmla="*/ 61 h 6436"/>
                <a:gd name="T58" fmla="*/ 75 w 10666"/>
                <a:gd name="T59" fmla="*/ 47 h 6436"/>
                <a:gd name="T60" fmla="*/ 91 w 10666"/>
                <a:gd name="T61" fmla="*/ 36 h 6436"/>
                <a:gd name="T62" fmla="*/ 108 w 10666"/>
                <a:gd name="T63" fmla="*/ 25 h 6436"/>
                <a:gd name="T64" fmla="*/ 126 w 10666"/>
                <a:gd name="T65" fmla="*/ 16 h 6436"/>
                <a:gd name="T66" fmla="*/ 146 w 10666"/>
                <a:gd name="T67" fmla="*/ 9 h 6436"/>
                <a:gd name="T68" fmla="*/ 165 w 10666"/>
                <a:gd name="T69" fmla="*/ 5 h 6436"/>
                <a:gd name="T70" fmla="*/ 186 w 10666"/>
                <a:gd name="T71" fmla="*/ 1 h 6436"/>
                <a:gd name="T72" fmla="*/ 207 w 10666"/>
                <a:gd name="T73" fmla="*/ 0 h 6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66" h="6436">
                  <a:moveTo>
                    <a:pt x="207" y="0"/>
                  </a:moveTo>
                  <a:lnTo>
                    <a:pt x="10459" y="0"/>
                  </a:lnTo>
                  <a:lnTo>
                    <a:pt x="10480" y="1"/>
                  </a:lnTo>
                  <a:lnTo>
                    <a:pt x="10500" y="5"/>
                  </a:lnTo>
                  <a:lnTo>
                    <a:pt x="10520" y="9"/>
                  </a:lnTo>
                  <a:lnTo>
                    <a:pt x="10539" y="16"/>
                  </a:lnTo>
                  <a:lnTo>
                    <a:pt x="10557" y="25"/>
                  </a:lnTo>
                  <a:lnTo>
                    <a:pt x="10575" y="36"/>
                  </a:lnTo>
                  <a:lnTo>
                    <a:pt x="10591" y="47"/>
                  </a:lnTo>
                  <a:lnTo>
                    <a:pt x="10605" y="61"/>
                  </a:lnTo>
                  <a:lnTo>
                    <a:pt x="10619" y="75"/>
                  </a:lnTo>
                  <a:lnTo>
                    <a:pt x="10630" y="91"/>
                  </a:lnTo>
                  <a:lnTo>
                    <a:pt x="10641" y="109"/>
                  </a:lnTo>
                  <a:lnTo>
                    <a:pt x="10650" y="127"/>
                  </a:lnTo>
                  <a:lnTo>
                    <a:pt x="10657" y="146"/>
                  </a:lnTo>
                  <a:lnTo>
                    <a:pt x="10661" y="166"/>
                  </a:lnTo>
                  <a:lnTo>
                    <a:pt x="10665" y="186"/>
                  </a:lnTo>
                  <a:lnTo>
                    <a:pt x="10666" y="207"/>
                  </a:lnTo>
                  <a:lnTo>
                    <a:pt x="10666" y="6436"/>
                  </a:lnTo>
                  <a:lnTo>
                    <a:pt x="0" y="6436"/>
                  </a:lnTo>
                  <a:lnTo>
                    <a:pt x="0" y="207"/>
                  </a:lnTo>
                  <a:lnTo>
                    <a:pt x="1" y="186"/>
                  </a:lnTo>
                  <a:lnTo>
                    <a:pt x="3" y="166"/>
                  </a:lnTo>
                  <a:lnTo>
                    <a:pt x="9" y="146"/>
                  </a:lnTo>
                  <a:lnTo>
                    <a:pt x="16" y="127"/>
                  </a:lnTo>
                  <a:lnTo>
                    <a:pt x="24" y="109"/>
                  </a:lnTo>
                  <a:lnTo>
                    <a:pt x="34" y="91"/>
                  </a:lnTo>
                  <a:lnTo>
                    <a:pt x="47" y="75"/>
                  </a:lnTo>
                  <a:lnTo>
                    <a:pt x="60" y="61"/>
                  </a:lnTo>
                  <a:lnTo>
                    <a:pt x="75" y="47"/>
                  </a:lnTo>
                  <a:lnTo>
                    <a:pt x="91" y="36"/>
                  </a:lnTo>
                  <a:lnTo>
                    <a:pt x="108" y="25"/>
                  </a:lnTo>
                  <a:lnTo>
                    <a:pt x="126" y="16"/>
                  </a:lnTo>
                  <a:lnTo>
                    <a:pt x="146" y="9"/>
                  </a:lnTo>
                  <a:lnTo>
                    <a:pt x="165" y="5"/>
                  </a:lnTo>
                  <a:lnTo>
                    <a:pt x="186" y="1"/>
                  </a:lnTo>
                  <a:lnTo>
                    <a:pt x="207" y="0"/>
                  </a:ln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en-US" sz="1350" dirty="0"/>
            </a:p>
          </p:txBody>
        </p:sp>
        <p:sp>
          <p:nvSpPr>
            <p:cNvPr id="100" name="Rectangle 10"/>
            <p:cNvSpPr>
              <a:spLocks noChangeArrowheads="1"/>
            </p:cNvSpPr>
            <p:nvPr/>
          </p:nvSpPr>
          <p:spPr bwMode="auto">
            <a:xfrm>
              <a:off x="2743125" y="1992397"/>
              <a:ext cx="3659232" cy="2073861"/>
            </a:xfrm>
            <a:prstGeom prst="rect">
              <a:avLst/>
            </a:prstGeom>
            <a:solidFill>
              <a:schemeClr val="bg1">
                <a:lumMod val="95000"/>
              </a:schemeClr>
            </a:solidFill>
            <a:ln>
              <a:noFill/>
            </a:ln>
          </p:spPr>
          <p:txBody>
            <a:bodyPr vert="horz" wrap="square" lIns="91440" tIns="45720" rIns="91440" bIns="45720" numCol="1" anchor="t" anchorCtr="0" compatLnSpc="1"/>
            <a:lstStyle/>
            <a:p>
              <a:endParaRPr lang="en-US" sz="1350" dirty="0"/>
            </a:p>
          </p:txBody>
        </p:sp>
        <p:sp>
          <p:nvSpPr>
            <p:cNvPr id="101" name="Rectangle 11"/>
            <p:cNvSpPr>
              <a:spLocks noChangeArrowheads="1"/>
            </p:cNvSpPr>
            <p:nvPr/>
          </p:nvSpPr>
          <p:spPr bwMode="auto">
            <a:xfrm>
              <a:off x="2743125" y="1992397"/>
              <a:ext cx="3659232" cy="38487"/>
            </a:xfrm>
            <a:prstGeom prst="rect">
              <a:avLst/>
            </a:prstGeom>
            <a:solidFill>
              <a:schemeClr val="bg1">
                <a:lumMod val="65000"/>
              </a:schemeClr>
            </a:solidFill>
            <a:ln>
              <a:noFill/>
            </a:ln>
          </p:spPr>
          <p:txBody>
            <a:bodyPr vert="horz" wrap="square" lIns="91440" tIns="45720" rIns="91440" bIns="45720" numCol="1" anchor="t" anchorCtr="0" compatLnSpc="1"/>
            <a:lstStyle/>
            <a:p>
              <a:endParaRPr lang="en-US" sz="1350" dirty="0"/>
            </a:p>
          </p:txBody>
        </p:sp>
        <p:sp>
          <p:nvSpPr>
            <p:cNvPr id="102" name="Freeform 24"/>
            <p:cNvSpPr/>
            <p:nvPr/>
          </p:nvSpPr>
          <p:spPr bwMode="auto">
            <a:xfrm>
              <a:off x="4356621" y="1862133"/>
              <a:ext cx="2170079" cy="2334389"/>
            </a:xfrm>
            <a:custGeom>
              <a:avLst/>
              <a:gdLst>
                <a:gd name="T0" fmla="*/ 3815 w 5865"/>
                <a:gd name="T1" fmla="*/ 0 h 6311"/>
                <a:gd name="T2" fmla="*/ 5660 w 5865"/>
                <a:gd name="T3" fmla="*/ 0 h 6311"/>
                <a:gd name="T4" fmla="*/ 5681 w 5865"/>
                <a:gd name="T5" fmla="*/ 1 h 6311"/>
                <a:gd name="T6" fmla="*/ 5702 w 5865"/>
                <a:gd name="T7" fmla="*/ 4 h 6311"/>
                <a:gd name="T8" fmla="*/ 5721 w 5865"/>
                <a:gd name="T9" fmla="*/ 9 h 6311"/>
                <a:gd name="T10" fmla="*/ 5740 w 5865"/>
                <a:gd name="T11" fmla="*/ 16 h 6311"/>
                <a:gd name="T12" fmla="*/ 5758 w 5865"/>
                <a:gd name="T13" fmla="*/ 24 h 6311"/>
                <a:gd name="T14" fmla="*/ 5775 w 5865"/>
                <a:gd name="T15" fmla="*/ 34 h 6311"/>
                <a:gd name="T16" fmla="*/ 5791 w 5865"/>
                <a:gd name="T17" fmla="*/ 46 h 6311"/>
                <a:gd name="T18" fmla="*/ 5805 w 5865"/>
                <a:gd name="T19" fmla="*/ 60 h 6311"/>
                <a:gd name="T20" fmla="*/ 5819 w 5865"/>
                <a:gd name="T21" fmla="*/ 74 h 6311"/>
                <a:gd name="T22" fmla="*/ 5830 w 5865"/>
                <a:gd name="T23" fmla="*/ 90 h 6311"/>
                <a:gd name="T24" fmla="*/ 5841 w 5865"/>
                <a:gd name="T25" fmla="*/ 106 h 6311"/>
                <a:gd name="T26" fmla="*/ 5849 w 5865"/>
                <a:gd name="T27" fmla="*/ 125 h 6311"/>
                <a:gd name="T28" fmla="*/ 5856 w 5865"/>
                <a:gd name="T29" fmla="*/ 143 h 6311"/>
                <a:gd name="T30" fmla="*/ 5861 w 5865"/>
                <a:gd name="T31" fmla="*/ 163 h 6311"/>
                <a:gd name="T32" fmla="*/ 5864 w 5865"/>
                <a:gd name="T33" fmla="*/ 182 h 6311"/>
                <a:gd name="T34" fmla="*/ 5865 w 5865"/>
                <a:gd name="T35" fmla="*/ 203 h 6311"/>
                <a:gd name="T36" fmla="*/ 5865 w 5865"/>
                <a:gd name="T37" fmla="*/ 6311 h 6311"/>
                <a:gd name="T38" fmla="*/ 0 w 5865"/>
                <a:gd name="T39" fmla="*/ 6311 h 6311"/>
                <a:gd name="T40" fmla="*/ 3815 w 5865"/>
                <a:gd name="T41" fmla="*/ 0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65" h="6311">
                  <a:moveTo>
                    <a:pt x="3815" y="0"/>
                  </a:moveTo>
                  <a:lnTo>
                    <a:pt x="5660" y="0"/>
                  </a:lnTo>
                  <a:lnTo>
                    <a:pt x="5681" y="1"/>
                  </a:lnTo>
                  <a:lnTo>
                    <a:pt x="5702" y="4"/>
                  </a:lnTo>
                  <a:lnTo>
                    <a:pt x="5721" y="9"/>
                  </a:lnTo>
                  <a:lnTo>
                    <a:pt x="5740" y="16"/>
                  </a:lnTo>
                  <a:lnTo>
                    <a:pt x="5758" y="24"/>
                  </a:lnTo>
                  <a:lnTo>
                    <a:pt x="5775" y="34"/>
                  </a:lnTo>
                  <a:lnTo>
                    <a:pt x="5791" y="46"/>
                  </a:lnTo>
                  <a:lnTo>
                    <a:pt x="5805" y="60"/>
                  </a:lnTo>
                  <a:lnTo>
                    <a:pt x="5819" y="74"/>
                  </a:lnTo>
                  <a:lnTo>
                    <a:pt x="5830" y="90"/>
                  </a:lnTo>
                  <a:lnTo>
                    <a:pt x="5841" y="106"/>
                  </a:lnTo>
                  <a:lnTo>
                    <a:pt x="5849" y="125"/>
                  </a:lnTo>
                  <a:lnTo>
                    <a:pt x="5856" y="143"/>
                  </a:lnTo>
                  <a:lnTo>
                    <a:pt x="5861" y="163"/>
                  </a:lnTo>
                  <a:lnTo>
                    <a:pt x="5864" y="182"/>
                  </a:lnTo>
                  <a:lnTo>
                    <a:pt x="5865" y="203"/>
                  </a:lnTo>
                  <a:lnTo>
                    <a:pt x="5865" y="6311"/>
                  </a:lnTo>
                  <a:lnTo>
                    <a:pt x="0" y="6311"/>
                  </a:lnTo>
                  <a:lnTo>
                    <a:pt x="3815" y="0"/>
                  </a:lnTo>
                  <a:close/>
                </a:path>
              </a:pathLst>
            </a:custGeom>
            <a:gradFill>
              <a:gsLst>
                <a:gs pos="0">
                  <a:schemeClr val="bg1">
                    <a:alpha val="36000"/>
                  </a:schemeClr>
                </a:gs>
                <a:gs pos="50000">
                  <a:schemeClr val="bg1">
                    <a:alpha val="13000"/>
                  </a:schemeClr>
                </a:gs>
                <a:gs pos="100000">
                  <a:schemeClr val="accent1">
                    <a:tint val="23500"/>
                    <a:satMod val="160000"/>
                    <a:alpha val="0"/>
                  </a:schemeClr>
                </a:gs>
              </a:gsLst>
              <a:lin ang="5400000" scaled="0"/>
            </a:gradFill>
            <a:ln>
              <a:noFill/>
            </a:ln>
          </p:spPr>
          <p:txBody>
            <a:bodyPr vert="horz" wrap="square" lIns="91440" tIns="45720" rIns="91440" bIns="45720" numCol="1" anchor="t" anchorCtr="0" compatLnSpc="1"/>
            <a:lstStyle/>
            <a:p>
              <a:endParaRPr lang="en-US" sz="1350" dirty="0"/>
            </a:p>
          </p:txBody>
        </p:sp>
        <p:graphicFrame>
          <p:nvGraphicFramePr>
            <p:cNvPr id="103" name="Chart 40"/>
            <p:cNvGraphicFramePr/>
            <p:nvPr/>
          </p:nvGraphicFramePr>
          <p:xfrm>
            <a:off x="2743125" y="1992397"/>
            <a:ext cx="3596716" cy="2011690"/>
          </p:xfrm>
          <a:graphic>
            <a:graphicData uri="http://schemas.openxmlformats.org/drawingml/2006/chart">
              <c:chart xmlns:c="http://schemas.openxmlformats.org/drawingml/2006/chart" xmlns:r="http://schemas.openxmlformats.org/officeDocument/2006/relationships" r:id="rId7"/>
            </a:graphicData>
          </a:graphic>
        </p:graphicFrame>
      </p:grpSp>
      <p:sp>
        <p:nvSpPr>
          <p:cNvPr id="104" name="iṣ1íďé"/>
          <p:cNvSpPr/>
          <p:nvPr/>
        </p:nvSpPr>
        <p:spPr bwMode="auto">
          <a:xfrm>
            <a:off x="7705727" y="1589044"/>
            <a:ext cx="2527300" cy="2522538"/>
          </a:xfrm>
          <a:custGeom>
            <a:avLst/>
            <a:gdLst>
              <a:gd name="T0" fmla="*/ 740 w 1480"/>
              <a:gd name="T1" fmla="*/ 1472 h 1480"/>
              <a:gd name="T2" fmla="*/ 789 w 1480"/>
              <a:gd name="T3" fmla="*/ 1478 h 1480"/>
              <a:gd name="T4" fmla="*/ 789 w 1480"/>
              <a:gd name="T5" fmla="*/ 1478 h 1480"/>
              <a:gd name="T6" fmla="*/ 645 w 1480"/>
              <a:gd name="T7" fmla="*/ 1466 h 1480"/>
              <a:gd name="T8" fmla="*/ 930 w 1480"/>
              <a:gd name="T9" fmla="*/ 1447 h 1480"/>
              <a:gd name="T10" fmla="*/ 503 w 1480"/>
              <a:gd name="T11" fmla="*/ 1441 h 1480"/>
              <a:gd name="T12" fmla="*/ 979 w 1480"/>
              <a:gd name="T13" fmla="*/ 1441 h 1480"/>
              <a:gd name="T14" fmla="*/ 979 w 1480"/>
              <a:gd name="T15" fmla="*/ 1441 h 1480"/>
              <a:gd name="T16" fmla="*/ 461 w 1480"/>
              <a:gd name="T17" fmla="*/ 1417 h 1480"/>
              <a:gd name="T18" fmla="*/ 1107 w 1480"/>
              <a:gd name="T19" fmla="*/ 1374 h 1480"/>
              <a:gd name="T20" fmla="*/ 330 w 1480"/>
              <a:gd name="T21" fmla="*/ 1356 h 1480"/>
              <a:gd name="T22" fmla="*/ 1152 w 1480"/>
              <a:gd name="T23" fmla="*/ 1355 h 1480"/>
              <a:gd name="T24" fmla="*/ 1152 w 1480"/>
              <a:gd name="T25" fmla="*/ 1355 h 1480"/>
              <a:gd name="T26" fmla="*/ 295 w 1480"/>
              <a:gd name="T27" fmla="*/ 1321 h 1480"/>
              <a:gd name="T28" fmla="*/ 1258 w 1480"/>
              <a:gd name="T29" fmla="*/ 1258 h 1480"/>
              <a:gd name="T30" fmla="*/ 184 w 1480"/>
              <a:gd name="T31" fmla="*/ 1228 h 1480"/>
              <a:gd name="T32" fmla="*/ 1297 w 1480"/>
              <a:gd name="T33" fmla="*/ 1228 h 1480"/>
              <a:gd name="T34" fmla="*/ 1297 w 1480"/>
              <a:gd name="T35" fmla="*/ 1228 h 1480"/>
              <a:gd name="T36" fmla="*/ 160 w 1480"/>
              <a:gd name="T37" fmla="*/ 1186 h 1480"/>
              <a:gd name="T38" fmla="*/ 1374 w 1480"/>
              <a:gd name="T39" fmla="*/ 1106 h 1480"/>
              <a:gd name="T40" fmla="*/ 77 w 1480"/>
              <a:gd name="T41" fmla="*/ 1068 h 1480"/>
              <a:gd name="T42" fmla="*/ 1404 w 1480"/>
              <a:gd name="T43" fmla="*/ 1067 h 1480"/>
              <a:gd name="T44" fmla="*/ 1404 w 1480"/>
              <a:gd name="T45" fmla="*/ 1067 h 1480"/>
              <a:gd name="T46" fmla="*/ 64 w 1480"/>
              <a:gd name="T47" fmla="*/ 1021 h 1480"/>
              <a:gd name="T48" fmla="*/ 1448 w 1480"/>
              <a:gd name="T49" fmla="*/ 929 h 1480"/>
              <a:gd name="T50" fmla="*/ 15 w 1480"/>
              <a:gd name="T51" fmla="*/ 885 h 1480"/>
              <a:gd name="T52" fmla="*/ 1466 w 1480"/>
              <a:gd name="T53" fmla="*/ 884 h 1480"/>
              <a:gd name="T54" fmla="*/ 1466 w 1480"/>
              <a:gd name="T55" fmla="*/ 884 h 1480"/>
              <a:gd name="T56" fmla="*/ 15 w 1480"/>
              <a:gd name="T57" fmla="*/ 836 h 1480"/>
              <a:gd name="T58" fmla="*/ 1472 w 1480"/>
              <a:gd name="T59" fmla="*/ 740 h 1480"/>
              <a:gd name="T60" fmla="*/ 1479 w 1480"/>
              <a:gd name="T61" fmla="*/ 788 h 1480"/>
              <a:gd name="T62" fmla="*/ 2 w 1480"/>
              <a:gd name="T63" fmla="*/ 693 h 1480"/>
              <a:gd name="T64" fmla="*/ 1471 w 1480"/>
              <a:gd name="T65" fmla="*/ 690 h 1480"/>
              <a:gd name="T66" fmla="*/ 1471 w 1480"/>
              <a:gd name="T67" fmla="*/ 690 h 1480"/>
              <a:gd name="T68" fmla="*/ 22 w 1480"/>
              <a:gd name="T69" fmla="*/ 598 h 1480"/>
              <a:gd name="T70" fmla="*/ 1455 w 1480"/>
              <a:gd name="T71" fmla="*/ 547 h 1480"/>
              <a:gd name="T72" fmla="*/ 25 w 1480"/>
              <a:gd name="T73" fmla="*/ 549 h 1480"/>
              <a:gd name="T74" fmla="*/ 1433 w 1480"/>
              <a:gd name="T75" fmla="*/ 503 h 1480"/>
              <a:gd name="T76" fmla="*/ 1433 w 1480"/>
              <a:gd name="T77" fmla="*/ 503 h 1480"/>
              <a:gd name="T78" fmla="*/ 83 w 1480"/>
              <a:gd name="T79" fmla="*/ 417 h 1480"/>
              <a:gd name="T80" fmla="*/ 1381 w 1480"/>
              <a:gd name="T81" fmla="*/ 369 h 1480"/>
              <a:gd name="T82" fmla="*/ 99 w 1480"/>
              <a:gd name="T83" fmla="*/ 371 h 1480"/>
              <a:gd name="T84" fmla="*/ 1348 w 1480"/>
              <a:gd name="T85" fmla="*/ 332 h 1480"/>
              <a:gd name="T86" fmla="*/ 1348 w 1480"/>
              <a:gd name="T87" fmla="*/ 332 h 1480"/>
              <a:gd name="T88" fmla="*/ 189 w 1480"/>
              <a:gd name="T89" fmla="*/ 258 h 1480"/>
              <a:gd name="T90" fmla="*/ 1263 w 1480"/>
              <a:gd name="T91" fmla="*/ 216 h 1480"/>
              <a:gd name="T92" fmla="*/ 216 w 1480"/>
              <a:gd name="T93" fmla="*/ 217 h 1480"/>
              <a:gd name="T94" fmla="*/ 1222 w 1480"/>
              <a:gd name="T95" fmla="*/ 189 h 1480"/>
              <a:gd name="T96" fmla="*/ 1222 w 1480"/>
              <a:gd name="T97" fmla="*/ 189 h 1480"/>
              <a:gd name="T98" fmla="*/ 333 w 1480"/>
              <a:gd name="T99" fmla="*/ 132 h 1480"/>
              <a:gd name="T100" fmla="*/ 1109 w 1480"/>
              <a:gd name="T101" fmla="*/ 98 h 1480"/>
              <a:gd name="T102" fmla="*/ 369 w 1480"/>
              <a:gd name="T103" fmla="*/ 100 h 1480"/>
              <a:gd name="T104" fmla="*/ 1063 w 1480"/>
              <a:gd name="T105" fmla="*/ 83 h 1480"/>
              <a:gd name="T106" fmla="*/ 1063 w 1480"/>
              <a:gd name="T107" fmla="*/ 83 h 1480"/>
              <a:gd name="T108" fmla="*/ 504 w 1480"/>
              <a:gd name="T109" fmla="*/ 47 h 1480"/>
              <a:gd name="T110" fmla="*/ 930 w 1480"/>
              <a:gd name="T111" fmla="*/ 25 h 1480"/>
              <a:gd name="T112" fmla="*/ 548 w 1480"/>
              <a:gd name="T113" fmla="*/ 25 h 1480"/>
              <a:gd name="T114" fmla="*/ 882 w 1480"/>
              <a:gd name="T115" fmla="*/ 22 h 1480"/>
              <a:gd name="T116" fmla="*/ 882 w 1480"/>
              <a:gd name="T117" fmla="*/ 22 h 1480"/>
              <a:gd name="T118" fmla="*/ 691 w 1480"/>
              <a:gd name="T119" fmla="*/ 10 h 1480"/>
              <a:gd name="T120" fmla="*/ 739 w 1480"/>
              <a:gd name="T121" fmla="*/ 8 h 1480"/>
              <a:gd name="T122" fmla="*/ 787 w 1480"/>
              <a:gd name="T123" fmla="*/ 9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80" h="1480">
                <a:moveTo>
                  <a:pt x="740" y="1480"/>
                </a:moveTo>
                <a:cubicBezTo>
                  <a:pt x="724" y="1480"/>
                  <a:pt x="708" y="1479"/>
                  <a:pt x="692" y="1478"/>
                </a:cubicBezTo>
                <a:cubicBezTo>
                  <a:pt x="693" y="1470"/>
                  <a:pt x="693" y="1470"/>
                  <a:pt x="693" y="1470"/>
                </a:cubicBezTo>
                <a:cubicBezTo>
                  <a:pt x="709" y="1471"/>
                  <a:pt x="725" y="1472"/>
                  <a:pt x="740" y="1472"/>
                </a:cubicBezTo>
                <a:cubicBezTo>
                  <a:pt x="741" y="1472"/>
                  <a:pt x="741" y="1472"/>
                  <a:pt x="741" y="1472"/>
                </a:cubicBezTo>
                <a:cubicBezTo>
                  <a:pt x="741" y="1480"/>
                  <a:pt x="741" y="1480"/>
                  <a:pt x="741" y="1480"/>
                </a:cubicBezTo>
                <a:cubicBezTo>
                  <a:pt x="740" y="1480"/>
                  <a:pt x="740" y="1480"/>
                  <a:pt x="740" y="1480"/>
                </a:cubicBezTo>
                <a:close/>
                <a:moveTo>
                  <a:pt x="789" y="1478"/>
                </a:moveTo>
                <a:cubicBezTo>
                  <a:pt x="789" y="1470"/>
                  <a:pt x="789" y="1470"/>
                  <a:pt x="789" y="1470"/>
                </a:cubicBezTo>
                <a:cubicBezTo>
                  <a:pt x="805" y="1469"/>
                  <a:pt x="821" y="1468"/>
                  <a:pt x="836" y="1466"/>
                </a:cubicBezTo>
                <a:cubicBezTo>
                  <a:pt x="837" y="1474"/>
                  <a:pt x="837" y="1474"/>
                  <a:pt x="837" y="1474"/>
                </a:cubicBezTo>
                <a:cubicBezTo>
                  <a:pt x="822" y="1476"/>
                  <a:pt x="805" y="1477"/>
                  <a:pt x="789" y="1478"/>
                </a:cubicBezTo>
                <a:close/>
                <a:moveTo>
                  <a:pt x="644" y="1474"/>
                </a:moveTo>
                <a:cubicBezTo>
                  <a:pt x="628" y="1472"/>
                  <a:pt x="612" y="1469"/>
                  <a:pt x="597" y="1466"/>
                </a:cubicBezTo>
                <a:cubicBezTo>
                  <a:pt x="598" y="1458"/>
                  <a:pt x="598" y="1458"/>
                  <a:pt x="598" y="1458"/>
                </a:cubicBezTo>
                <a:cubicBezTo>
                  <a:pt x="614" y="1461"/>
                  <a:pt x="630" y="1464"/>
                  <a:pt x="645" y="1466"/>
                </a:cubicBezTo>
                <a:lnTo>
                  <a:pt x="644" y="1474"/>
                </a:lnTo>
                <a:close/>
                <a:moveTo>
                  <a:pt x="885" y="1466"/>
                </a:moveTo>
                <a:cubicBezTo>
                  <a:pt x="884" y="1458"/>
                  <a:pt x="884" y="1458"/>
                  <a:pt x="884" y="1458"/>
                </a:cubicBezTo>
                <a:cubicBezTo>
                  <a:pt x="899" y="1455"/>
                  <a:pt x="915" y="1451"/>
                  <a:pt x="930" y="1447"/>
                </a:cubicBezTo>
                <a:cubicBezTo>
                  <a:pt x="932" y="1455"/>
                  <a:pt x="932" y="1455"/>
                  <a:pt x="932" y="1455"/>
                </a:cubicBezTo>
                <a:cubicBezTo>
                  <a:pt x="917" y="1459"/>
                  <a:pt x="901" y="1463"/>
                  <a:pt x="885" y="1466"/>
                </a:cubicBezTo>
                <a:close/>
                <a:moveTo>
                  <a:pt x="549" y="1455"/>
                </a:moveTo>
                <a:cubicBezTo>
                  <a:pt x="534" y="1451"/>
                  <a:pt x="518" y="1446"/>
                  <a:pt x="503" y="1441"/>
                </a:cubicBezTo>
                <a:cubicBezTo>
                  <a:pt x="506" y="1434"/>
                  <a:pt x="506" y="1434"/>
                  <a:pt x="506" y="1434"/>
                </a:cubicBezTo>
                <a:cubicBezTo>
                  <a:pt x="521" y="1439"/>
                  <a:pt x="536" y="1443"/>
                  <a:pt x="551" y="1447"/>
                </a:cubicBezTo>
                <a:lnTo>
                  <a:pt x="549" y="1455"/>
                </a:lnTo>
                <a:close/>
                <a:moveTo>
                  <a:pt x="979" y="1441"/>
                </a:moveTo>
                <a:cubicBezTo>
                  <a:pt x="976" y="1433"/>
                  <a:pt x="976" y="1433"/>
                  <a:pt x="976" y="1433"/>
                </a:cubicBezTo>
                <a:cubicBezTo>
                  <a:pt x="991" y="1428"/>
                  <a:pt x="1006" y="1422"/>
                  <a:pt x="1021" y="1416"/>
                </a:cubicBezTo>
                <a:cubicBezTo>
                  <a:pt x="1024" y="1424"/>
                  <a:pt x="1024" y="1424"/>
                  <a:pt x="1024" y="1424"/>
                </a:cubicBezTo>
                <a:cubicBezTo>
                  <a:pt x="1009" y="1430"/>
                  <a:pt x="994" y="1436"/>
                  <a:pt x="979" y="1441"/>
                </a:cubicBezTo>
                <a:close/>
                <a:moveTo>
                  <a:pt x="458" y="1424"/>
                </a:moveTo>
                <a:cubicBezTo>
                  <a:pt x="443" y="1418"/>
                  <a:pt x="428" y="1411"/>
                  <a:pt x="413" y="1404"/>
                </a:cubicBezTo>
                <a:cubicBezTo>
                  <a:pt x="417" y="1397"/>
                  <a:pt x="417" y="1397"/>
                  <a:pt x="417" y="1397"/>
                </a:cubicBezTo>
                <a:cubicBezTo>
                  <a:pt x="431" y="1404"/>
                  <a:pt x="446" y="1411"/>
                  <a:pt x="461" y="1417"/>
                </a:cubicBezTo>
                <a:lnTo>
                  <a:pt x="458" y="1424"/>
                </a:lnTo>
                <a:close/>
                <a:moveTo>
                  <a:pt x="1068" y="1404"/>
                </a:moveTo>
                <a:cubicBezTo>
                  <a:pt x="1064" y="1397"/>
                  <a:pt x="1064" y="1397"/>
                  <a:pt x="1064" y="1397"/>
                </a:cubicBezTo>
                <a:cubicBezTo>
                  <a:pt x="1079" y="1390"/>
                  <a:pt x="1093" y="1382"/>
                  <a:pt x="1107" y="1374"/>
                </a:cubicBezTo>
                <a:cubicBezTo>
                  <a:pt x="1111" y="1381"/>
                  <a:pt x="1111" y="1381"/>
                  <a:pt x="1111" y="1381"/>
                </a:cubicBezTo>
                <a:cubicBezTo>
                  <a:pt x="1097" y="1389"/>
                  <a:pt x="1082" y="1397"/>
                  <a:pt x="1068" y="1404"/>
                </a:cubicBezTo>
                <a:close/>
                <a:moveTo>
                  <a:pt x="371" y="1381"/>
                </a:moveTo>
                <a:cubicBezTo>
                  <a:pt x="357" y="1373"/>
                  <a:pt x="343" y="1365"/>
                  <a:pt x="330" y="1356"/>
                </a:cubicBezTo>
                <a:cubicBezTo>
                  <a:pt x="334" y="1349"/>
                  <a:pt x="334" y="1349"/>
                  <a:pt x="334" y="1349"/>
                </a:cubicBezTo>
                <a:cubicBezTo>
                  <a:pt x="347" y="1358"/>
                  <a:pt x="361" y="1366"/>
                  <a:pt x="375" y="1374"/>
                </a:cubicBezTo>
                <a:lnTo>
                  <a:pt x="371" y="1381"/>
                </a:lnTo>
                <a:close/>
                <a:moveTo>
                  <a:pt x="1152" y="1355"/>
                </a:moveTo>
                <a:cubicBezTo>
                  <a:pt x="1147" y="1349"/>
                  <a:pt x="1147" y="1349"/>
                  <a:pt x="1147" y="1349"/>
                </a:cubicBezTo>
                <a:cubicBezTo>
                  <a:pt x="1160" y="1340"/>
                  <a:pt x="1173" y="1330"/>
                  <a:pt x="1186" y="1321"/>
                </a:cubicBezTo>
                <a:cubicBezTo>
                  <a:pt x="1191" y="1327"/>
                  <a:pt x="1191" y="1327"/>
                  <a:pt x="1191" y="1327"/>
                </a:cubicBezTo>
                <a:cubicBezTo>
                  <a:pt x="1178" y="1337"/>
                  <a:pt x="1165" y="1346"/>
                  <a:pt x="1152" y="1355"/>
                </a:cubicBezTo>
                <a:close/>
                <a:moveTo>
                  <a:pt x="290" y="1327"/>
                </a:moveTo>
                <a:cubicBezTo>
                  <a:pt x="278" y="1318"/>
                  <a:pt x="265" y="1307"/>
                  <a:pt x="253" y="1297"/>
                </a:cubicBezTo>
                <a:cubicBezTo>
                  <a:pt x="258" y="1291"/>
                  <a:pt x="258" y="1291"/>
                  <a:pt x="258" y="1291"/>
                </a:cubicBezTo>
                <a:cubicBezTo>
                  <a:pt x="270" y="1301"/>
                  <a:pt x="283" y="1311"/>
                  <a:pt x="295" y="1321"/>
                </a:cubicBezTo>
                <a:lnTo>
                  <a:pt x="290" y="1327"/>
                </a:lnTo>
                <a:close/>
                <a:moveTo>
                  <a:pt x="1228" y="1296"/>
                </a:moveTo>
                <a:cubicBezTo>
                  <a:pt x="1223" y="1290"/>
                  <a:pt x="1223" y="1290"/>
                  <a:pt x="1223" y="1290"/>
                </a:cubicBezTo>
                <a:cubicBezTo>
                  <a:pt x="1235" y="1280"/>
                  <a:pt x="1247" y="1269"/>
                  <a:pt x="1258" y="1258"/>
                </a:cubicBezTo>
                <a:cubicBezTo>
                  <a:pt x="1264" y="1263"/>
                  <a:pt x="1264" y="1263"/>
                  <a:pt x="1264" y="1263"/>
                </a:cubicBezTo>
                <a:cubicBezTo>
                  <a:pt x="1252" y="1275"/>
                  <a:pt x="1240" y="1286"/>
                  <a:pt x="1228" y="1296"/>
                </a:cubicBezTo>
                <a:close/>
                <a:moveTo>
                  <a:pt x="217" y="1264"/>
                </a:moveTo>
                <a:cubicBezTo>
                  <a:pt x="206" y="1252"/>
                  <a:pt x="195" y="1240"/>
                  <a:pt x="184" y="1228"/>
                </a:cubicBezTo>
                <a:cubicBezTo>
                  <a:pt x="190" y="1223"/>
                  <a:pt x="190" y="1223"/>
                  <a:pt x="190" y="1223"/>
                </a:cubicBezTo>
                <a:cubicBezTo>
                  <a:pt x="201" y="1235"/>
                  <a:pt x="212" y="1247"/>
                  <a:pt x="223" y="1258"/>
                </a:cubicBezTo>
                <a:lnTo>
                  <a:pt x="217" y="1264"/>
                </a:lnTo>
                <a:close/>
                <a:moveTo>
                  <a:pt x="1297" y="1228"/>
                </a:moveTo>
                <a:cubicBezTo>
                  <a:pt x="1291" y="1223"/>
                  <a:pt x="1291" y="1223"/>
                  <a:pt x="1291" y="1223"/>
                </a:cubicBezTo>
                <a:cubicBezTo>
                  <a:pt x="1301" y="1211"/>
                  <a:pt x="1311" y="1198"/>
                  <a:pt x="1321" y="1186"/>
                </a:cubicBezTo>
                <a:cubicBezTo>
                  <a:pt x="1327" y="1190"/>
                  <a:pt x="1327" y="1190"/>
                  <a:pt x="1327" y="1190"/>
                </a:cubicBezTo>
                <a:cubicBezTo>
                  <a:pt x="1318" y="1203"/>
                  <a:pt x="1307" y="1216"/>
                  <a:pt x="1297" y="1228"/>
                </a:cubicBezTo>
                <a:close/>
                <a:moveTo>
                  <a:pt x="154" y="1191"/>
                </a:moveTo>
                <a:cubicBezTo>
                  <a:pt x="144" y="1178"/>
                  <a:pt x="134" y="1165"/>
                  <a:pt x="125" y="1152"/>
                </a:cubicBezTo>
                <a:cubicBezTo>
                  <a:pt x="132" y="1147"/>
                  <a:pt x="132" y="1147"/>
                  <a:pt x="132" y="1147"/>
                </a:cubicBezTo>
                <a:cubicBezTo>
                  <a:pt x="141" y="1160"/>
                  <a:pt x="150" y="1173"/>
                  <a:pt x="160" y="1186"/>
                </a:cubicBezTo>
                <a:lnTo>
                  <a:pt x="154" y="1191"/>
                </a:lnTo>
                <a:close/>
                <a:moveTo>
                  <a:pt x="1356" y="1151"/>
                </a:moveTo>
                <a:cubicBezTo>
                  <a:pt x="1349" y="1147"/>
                  <a:pt x="1349" y="1147"/>
                  <a:pt x="1349" y="1147"/>
                </a:cubicBezTo>
                <a:cubicBezTo>
                  <a:pt x="1358" y="1133"/>
                  <a:pt x="1366" y="1120"/>
                  <a:pt x="1374" y="1106"/>
                </a:cubicBezTo>
                <a:cubicBezTo>
                  <a:pt x="1381" y="1110"/>
                  <a:pt x="1381" y="1110"/>
                  <a:pt x="1381" y="1110"/>
                </a:cubicBezTo>
                <a:cubicBezTo>
                  <a:pt x="1373" y="1124"/>
                  <a:pt x="1365" y="1138"/>
                  <a:pt x="1356" y="1151"/>
                </a:cubicBezTo>
                <a:close/>
                <a:moveTo>
                  <a:pt x="100" y="1111"/>
                </a:moveTo>
                <a:cubicBezTo>
                  <a:pt x="92" y="1097"/>
                  <a:pt x="84" y="1082"/>
                  <a:pt x="77" y="1068"/>
                </a:cubicBezTo>
                <a:cubicBezTo>
                  <a:pt x="84" y="1064"/>
                  <a:pt x="84" y="1064"/>
                  <a:pt x="84" y="1064"/>
                </a:cubicBezTo>
                <a:cubicBezTo>
                  <a:pt x="91" y="1079"/>
                  <a:pt x="99" y="1093"/>
                  <a:pt x="107" y="1107"/>
                </a:cubicBezTo>
                <a:lnTo>
                  <a:pt x="100" y="1111"/>
                </a:lnTo>
                <a:close/>
                <a:moveTo>
                  <a:pt x="1404" y="1067"/>
                </a:moveTo>
                <a:cubicBezTo>
                  <a:pt x="1397" y="1064"/>
                  <a:pt x="1397" y="1064"/>
                  <a:pt x="1397" y="1064"/>
                </a:cubicBezTo>
                <a:cubicBezTo>
                  <a:pt x="1404" y="1050"/>
                  <a:pt x="1411" y="1035"/>
                  <a:pt x="1417" y="1020"/>
                </a:cubicBezTo>
                <a:cubicBezTo>
                  <a:pt x="1424" y="1023"/>
                  <a:pt x="1424" y="1023"/>
                  <a:pt x="1424" y="1023"/>
                </a:cubicBezTo>
                <a:cubicBezTo>
                  <a:pt x="1418" y="1038"/>
                  <a:pt x="1411" y="1053"/>
                  <a:pt x="1404" y="1067"/>
                </a:cubicBezTo>
                <a:close/>
                <a:moveTo>
                  <a:pt x="57" y="1024"/>
                </a:moveTo>
                <a:cubicBezTo>
                  <a:pt x="51" y="1009"/>
                  <a:pt x="45" y="994"/>
                  <a:pt x="40" y="979"/>
                </a:cubicBezTo>
                <a:cubicBezTo>
                  <a:pt x="47" y="976"/>
                  <a:pt x="47" y="976"/>
                  <a:pt x="47" y="976"/>
                </a:cubicBezTo>
                <a:cubicBezTo>
                  <a:pt x="52" y="991"/>
                  <a:pt x="58" y="1006"/>
                  <a:pt x="64" y="1021"/>
                </a:cubicBezTo>
                <a:lnTo>
                  <a:pt x="57" y="1024"/>
                </a:lnTo>
                <a:close/>
                <a:moveTo>
                  <a:pt x="1441" y="978"/>
                </a:moveTo>
                <a:cubicBezTo>
                  <a:pt x="1434" y="975"/>
                  <a:pt x="1434" y="975"/>
                  <a:pt x="1434" y="975"/>
                </a:cubicBezTo>
                <a:cubicBezTo>
                  <a:pt x="1439" y="960"/>
                  <a:pt x="1444" y="945"/>
                  <a:pt x="1448" y="929"/>
                </a:cubicBezTo>
                <a:cubicBezTo>
                  <a:pt x="1455" y="931"/>
                  <a:pt x="1455" y="931"/>
                  <a:pt x="1455" y="931"/>
                </a:cubicBezTo>
                <a:cubicBezTo>
                  <a:pt x="1451" y="947"/>
                  <a:pt x="1447" y="963"/>
                  <a:pt x="1441" y="978"/>
                </a:cubicBezTo>
                <a:close/>
                <a:moveTo>
                  <a:pt x="26" y="932"/>
                </a:moveTo>
                <a:cubicBezTo>
                  <a:pt x="21" y="917"/>
                  <a:pt x="18" y="901"/>
                  <a:pt x="15" y="885"/>
                </a:cubicBezTo>
                <a:cubicBezTo>
                  <a:pt x="22" y="884"/>
                  <a:pt x="22" y="884"/>
                  <a:pt x="22" y="884"/>
                </a:cubicBezTo>
                <a:cubicBezTo>
                  <a:pt x="26" y="899"/>
                  <a:pt x="29" y="915"/>
                  <a:pt x="33" y="930"/>
                </a:cubicBezTo>
                <a:lnTo>
                  <a:pt x="26" y="932"/>
                </a:lnTo>
                <a:close/>
                <a:moveTo>
                  <a:pt x="1466" y="884"/>
                </a:moveTo>
                <a:cubicBezTo>
                  <a:pt x="1458" y="883"/>
                  <a:pt x="1458" y="883"/>
                  <a:pt x="1458" y="883"/>
                </a:cubicBezTo>
                <a:cubicBezTo>
                  <a:pt x="1462" y="867"/>
                  <a:pt x="1464" y="851"/>
                  <a:pt x="1466" y="835"/>
                </a:cubicBezTo>
                <a:cubicBezTo>
                  <a:pt x="1474" y="837"/>
                  <a:pt x="1474" y="837"/>
                  <a:pt x="1474" y="837"/>
                </a:cubicBezTo>
                <a:cubicBezTo>
                  <a:pt x="1472" y="852"/>
                  <a:pt x="1469" y="869"/>
                  <a:pt x="1466" y="884"/>
                </a:cubicBezTo>
                <a:close/>
                <a:moveTo>
                  <a:pt x="7" y="837"/>
                </a:moveTo>
                <a:cubicBezTo>
                  <a:pt x="5" y="822"/>
                  <a:pt x="3" y="805"/>
                  <a:pt x="2" y="789"/>
                </a:cubicBezTo>
                <a:cubicBezTo>
                  <a:pt x="10" y="789"/>
                  <a:pt x="10" y="789"/>
                  <a:pt x="10" y="789"/>
                </a:cubicBezTo>
                <a:cubicBezTo>
                  <a:pt x="11" y="805"/>
                  <a:pt x="13" y="821"/>
                  <a:pt x="15" y="836"/>
                </a:cubicBezTo>
                <a:lnTo>
                  <a:pt x="7" y="837"/>
                </a:lnTo>
                <a:close/>
                <a:moveTo>
                  <a:pt x="1479" y="788"/>
                </a:moveTo>
                <a:cubicBezTo>
                  <a:pt x="1471" y="788"/>
                  <a:pt x="1471" y="788"/>
                  <a:pt x="1471" y="788"/>
                </a:cubicBezTo>
                <a:cubicBezTo>
                  <a:pt x="1472" y="772"/>
                  <a:pt x="1472" y="756"/>
                  <a:pt x="1472" y="740"/>
                </a:cubicBezTo>
                <a:cubicBezTo>
                  <a:pt x="1472" y="738"/>
                  <a:pt x="1472" y="738"/>
                  <a:pt x="1472" y="738"/>
                </a:cubicBezTo>
                <a:cubicBezTo>
                  <a:pt x="1480" y="738"/>
                  <a:pt x="1480" y="738"/>
                  <a:pt x="1480" y="738"/>
                </a:cubicBezTo>
                <a:cubicBezTo>
                  <a:pt x="1480" y="740"/>
                  <a:pt x="1480" y="740"/>
                  <a:pt x="1480" y="740"/>
                </a:cubicBezTo>
                <a:cubicBezTo>
                  <a:pt x="1480" y="756"/>
                  <a:pt x="1480" y="772"/>
                  <a:pt x="1479" y="788"/>
                </a:cubicBezTo>
                <a:close/>
                <a:moveTo>
                  <a:pt x="8" y="741"/>
                </a:moveTo>
                <a:cubicBezTo>
                  <a:pt x="0" y="741"/>
                  <a:pt x="0" y="741"/>
                  <a:pt x="0" y="741"/>
                </a:cubicBezTo>
                <a:cubicBezTo>
                  <a:pt x="0" y="740"/>
                  <a:pt x="0" y="740"/>
                  <a:pt x="0" y="740"/>
                </a:cubicBezTo>
                <a:cubicBezTo>
                  <a:pt x="0" y="724"/>
                  <a:pt x="1" y="708"/>
                  <a:pt x="2" y="693"/>
                </a:cubicBezTo>
                <a:cubicBezTo>
                  <a:pt x="10" y="693"/>
                  <a:pt x="10" y="693"/>
                  <a:pt x="10" y="693"/>
                </a:cubicBezTo>
                <a:cubicBezTo>
                  <a:pt x="9" y="709"/>
                  <a:pt x="8" y="724"/>
                  <a:pt x="8" y="740"/>
                </a:cubicBezTo>
                <a:lnTo>
                  <a:pt x="8" y="741"/>
                </a:lnTo>
                <a:close/>
                <a:moveTo>
                  <a:pt x="1471" y="690"/>
                </a:moveTo>
                <a:cubicBezTo>
                  <a:pt x="1470" y="674"/>
                  <a:pt x="1468" y="658"/>
                  <a:pt x="1466" y="643"/>
                </a:cubicBezTo>
                <a:cubicBezTo>
                  <a:pt x="1474" y="642"/>
                  <a:pt x="1474" y="642"/>
                  <a:pt x="1474" y="642"/>
                </a:cubicBezTo>
                <a:cubicBezTo>
                  <a:pt x="1476" y="657"/>
                  <a:pt x="1478" y="674"/>
                  <a:pt x="1479" y="690"/>
                </a:cubicBezTo>
                <a:lnTo>
                  <a:pt x="1471" y="690"/>
                </a:lnTo>
                <a:close/>
                <a:moveTo>
                  <a:pt x="14" y="645"/>
                </a:moveTo>
                <a:cubicBezTo>
                  <a:pt x="7" y="644"/>
                  <a:pt x="7" y="644"/>
                  <a:pt x="7" y="644"/>
                </a:cubicBezTo>
                <a:cubicBezTo>
                  <a:pt x="9" y="628"/>
                  <a:pt x="11" y="612"/>
                  <a:pt x="14" y="597"/>
                </a:cubicBezTo>
                <a:cubicBezTo>
                  <a:pt x="22" y="598"/>
                  <a:pt x="22" y="598"/>
                  <a:pt x="22" y="598"/>
                </a:cubicBezTo>
                <a:cubicBezTo>
                  <a:pt x="19" y="614"/>
                  <a:pt x="16" y="630"/>
                  <a:pt x="14" y="645"/>
                </a:cubicBezTo>
                <a:close/>
                <a:moveTo>
                  <a:pt x="1458" y="595"/>
                </a:moveTo>
                <a:cubicBezTo>
                  <a:pt x="1455" y="580"/>
                  <a:pt x="1451" y="564"/>
                  <a:pt x="1447" y="549"/>
                </a:cubicBezTo>
                <a:cubicBezTo>
                  <a:pt x="1455" y="547"/>
                  <a:pt x="1455" y="547"/>
                  <a:pt x="1455" y="547"/>
                </a:cubicBezTo>
                <a:cubicBezTo>
                  <a:pt x="1459" y="562"/>
                  <a:pt x="1463" y="578"/>
                  <a:pt x="1466" y="594"/>
                </a:cubicBezTo>
                <a:lnTo>
                  <a:pt x="1458" y="595"/>
                </a:lnTo>
                <a:close/>
                <a:moveTo>
                  <a:pt x="33" y="551"/>
                </a:moveTo>
                <a:cubicBezTo>
                  <a:pt x="25" y="549"/>
                  <a:pt x="25" y="549"/>
                  <a:pt x="25" y="549"/>
                </a:cubicBezTo>
                <a:cubicBezTo>
                  <a:pt x="29" y="534"/>
                  <a:pt x="34" y="518"/>
                  <a:pt x="39" y="503"/>
                </a:cubicBezTo>
                <a:cubicBezTo>
                  <a:pt x="47" y="506"/>
                  <a:pt x="47" y="506"/>
                  <a:pt x="47" y="506"/>
                </a:cubicBezTo>
                <a:cubicBezTo>
                  <a:pt x="42" y="521"/>
                  <a:pt x="37" y="536"/>
                  <a:pt x="33" y="551"/>
                </a:cubicBezTo>
                <a:close/>
                <a:moveTo>
                  <a:pt x="1433" y="503"/>
                </a:moveTo>
                <a:cubicBezTo>
                  <a:pt x="1428" y="488"/>
                  <a:pt x="1422" y="473"/>
                  <a:pt x="1416" y="458"/>
                </a:cubicBezTo>
                <a:cubicBezTo>
                  <a:pt x="1424" y="455"/>
                  <a:pt x="1424" y="455"/>
                  <a:pt x="1424" y="455"/>
                </a:cubicBezTo>
                <a:cubicBezTo>
                  <a:pt x="1430" y="470"/>
                  <a:pt x="1436" y="485"/>
                  <a:pt x="1441" y="500"/>
                </a:cubicBezTo>
                <a:lnTo>
                  <a:pt x="1433" y="503"/>
                </a:lnTo>
                <a:close/>
                <a:moveTo>
                  <a:pt x="64" y="461"/>
                </a:moveTo>
                <a:cubicBezTo>
                  <a:pt x="56" y="458"/>
                  <a:pt x="56" y="458"/>
                  <a:pt x="56" y="458"/>
                </a:cubicBezTo>
                <a:cubicBezTo>
                  <a:pt x="62" y="443"/>
                  <a:pt x="69" y="428"/>
                  <a:pt x="76" y="414"/>
                </a:cubicBezTo>
                <a:cubicBezTo>
                  <a:pt x="83" y="417"/>
                  <a:pt x="83" y="417"/>
                  <a:pt x="83" y="417"/>
                </a:cubicBezTo>
                <a:cubicBezTo>
                  <a:pt x="76" y="431"/>
                  <a:pt x="70" y="446"/>
                  <a:pt x="64" y="461"/>
                </a:cubicBezTo>
                <a:close/>
                <a:moveTo>
                  <a:pt x="1396" y="415"/>
                </a:moveTo>
                <a:cubicBezTo>
                  <a:pt x="1389" y="401"/>
                  <a:pt x="1382" y="386"/>
                  <a:pt x="1374" y="373"/>
                </a:cubicBezTo>
                <a:cubicBezTo>
                  <a:pt x="1381" y="369"/>
                  <a:pt x="1381" y="369"/>
                  <a:pt x="1381" y="369"/>
                </a:cubicBezTo>
                <a:cubicBezTo>
                  <a:pt x="1389" y="383"/>
                  <a:pt x="1396" y="397"/>
                  <a:pt x="1404" y="411"/>
                </a:cubicBezTo>
                <a:lnTo>
                  <a:pt x="1396" y="415"/>
                </a:lnTo>
                <a:close/>
                <a:moveTo>
                  <a:pt x="106" y="375"/>
                </a:moveTo>
                <a:cubicBezTo>
                  <a:pt x="99" y="371"/>
                  <a:pt x="99" y="371"/>
                  <a:pt x="99" y="371"/>
                </a:cubicBezTo>
                <a:cubicBezTo>
                  <a:pt x="107" y="357"/>
                  <a:pt x="116" y="343"/>
                  <a:pt x="125" y="330"/>
                </a:cubicBezTo>
                <a:cubicBezTo>
                  <a:pt x="131" y="334"/>
                  <a:pt x="131" y="334"/>
                  <a:pt x="131" y="334"/>
                </a:cubicBezTo>
                <a:cubicBezTo>
                  <a:pt x="122" y="347"/>
                  <a:pt x="114" y="361"/>
                  <a:pt x="106" y="375"/>
                </a:cubicBezTo>
                <a:close/>
                <a:moveTo>
                  <a:pt x="1348" y="332"/>
                </a:moveTo>
                <a:cubicBezTo>
                  <a:pt x="1339" y="319"/>
                  <a:pt x="1330" y="306"/>
                  <a:pt x="1320" y="293"/>
                </a:cubicBezTo>
                <a:cubicBezTo>
                  <a:pt x="1327" y="288"/>
                  <a:pt x="1327" y="288"/>
                  <a:pt x="1327" y="288"/>
                </a:cubicBezTo>
                <a:cubicBezTo>
                  <a:pt x="1336" y="301"/>
                  <a:pt x="1346" y="314"/>
                  <a:pt x="1355" y="328"/>
                </a:cubicBezTo>
                <a:lnTo>
                  <a:pt x="1348" y="332"/>
                </a:lnTo>
                <a:close/>
                <a:moveTo>
                  <a:pt x="159" y="295"/>
                </a:moveTo>
                <a:cubicBezTo>
                  <a:pt x="153" y="290"/>
                  <a:pt x="153" y="290"/>
                  <a:pt x="153" y="290"/>
                </a:cubicBezTo>
                <a:cubicBezTo>
                  <a:pt x="162" y="277"/>
                  <a:pt x="173" y="265"/>
                  <a:pt x="183" y="253"/>
                </a:cubicBezTo>
                <a:cubicBezTo>
                  <a:pt x="189" y="258"/>
                  <a:pt x="189" y="258"/>
                  <a:pt x="189" y="258"/>
                </a:cubicBezTo>
                <a:cubicBezTo>
                  <a:pt x="179" y="270"/>
                  <a:pt x="169" y="282"/>
                  <a:pt x="159" y="295"/>
                </a:cubicBezTo>
                <a:close/>
                <a:moveTo>
                  <a:pt x="1290" y="256"/>
                </a:moveTo>
                <a:cubicBezTo>
                  <a:pt x="1279" y="244"/>
                  <a:pt x="1268" y="233"/>
                  <a:pt x="1257" y="221"/>
                </a:cubicBezTo>
                <a:cubicBezTo>
                  <a:pt x="1263" y="216"/>
                  <a:pt x="1263" y="216"/>
                  <a:pt x="1263" y="216"/>
                </a:cubicBezTo>
                <a:cubicBezTo>
                  <a:pt x="1274" y="227"/>
                  <a:pt x="1285" y="239"/>
                  <a:pt x="1296" y="251"/>
                </a:cubicBezTo>
                <a:lnTo>
                  <a:pt x="1290" y="256"/>
                </a:lnTo>
                <a:close/>
                <a:moveTo>
                  <a:pt x="222" y="223"/>
                </a:moveTo>
                <a:cubicBezTo>
                  <a:pt x="216" y="217"/>
                  <a:pt x="216" y="217"/>
                  <a:pt x="216" y="217"/>
                </a:cubicBezTo>
                <a:cubicBezTo>
                  <a:pt x="228" y="206"/>
                  <a:pt x="240" y="195"/>
                  <a:pt x="252" y="184"/>
                </a:cubicBezTo>
                <a:cubicBezTo>
                  <a:pt x="257" y="190"/>
                  <a:pt x="257" y="190"/>
                  <a:pt x="257" y="190"/>
                </a:cubicBezTo>
                <a:cubicBezTo>
                  <a:pt x="245" y="201"/>
                  <a:pt x="233" y="212"/>
                  <a:pt x="222" y="223"/>
                </a:cubicBezTo>
                <a:close/>
                <a:moveTo>
                  <a:pt x="1222" y="189"/>
                </a:moveTo>
                <a:cubicBezTo>
                  <a:pt x="1210" y="178"/>
                  <a:pt x="1198" y="168"/>
                  <a:pt x="1185" y="158"/>
                </a:cubicBezTo>
                <a:cubicBezTo>
                  <a:pt x="1190" y="152"/>
                  <a:pt x="1190" y="152"/>
                  <a:pt x="1190" y="152"/>
                </a:cubicBezTo>
                <a:cubicBezTo>
                  <a:pt x="1203" y="162"/>
                  <a:pt x="1215" y="172"/>
                  <a:pt x="1227" y="183"/>
                </a:cubicBezTo>
                <a:lnTo>
                  <a:pt x="1222" y="189"/>
                </a:lnTo>
                <a:close/>
                <a:moveTo>
                  <a:pt x="294" y="160"/>
                </a:moveTo>
                <a:cubicBezTo>
                  <a:pt x="289" y="153"/>
                  <a:pt x="289" y="153"/>
                  <a:pt x="289" y="153"/>
                </a:cubicBezTo>
                <a:cubicBezTo>
                  <a:pt x="302" y="144"/>
                  <a:pt x="315" y="134"/>
                  <a:pt x="328" y="125"/>
                </a:cubicBezTo>
                <a:cubicBezTo>
                  <a:pt x="333" y="132"/>
                  <a:pt x="333" y="132"/>
                  <a:pt x="333" y="132"/>
                </a:cubicBezTo>
                <a:cubicBezTo>
                  <a:pt x="320" y="141"/>
                  <a:pt x="307" y="150"/>
                  <a:pt x="294" y="160"/>
                </a:cubicBezTo>
                <a:close/>
                <a:moveTo>
                  <a:pt x="1146" y="130"/>
                </a:moveTo>
                <a:cubicBezTo>
                  <a:pt x="1133" y="122"/>
                  <a:pt x="1119" y="113"/>
                  <a:pt x="1105" y="105"/>
                </a:cubicBezTo>
                <a:cubicBezTo>
                  <a:pt x="1109" y="98"/>
                  <a:pt x="1109" y="98"/>
                  <a:pt x="1109" y="98"/>
                </a:cubicBezTo>
                <a:cubicBezTo>
                  <a:pt x="1123" y="106"/>
                  <a:pt x="1137" y="115"/>
                  <a:pt x="1150" y="124"/>
                </a:cubicBezTo>
                <a:lnTo>
                  <a:pt x="1146" y="130"/>
                </a:lnTo>
                <a:close/>
                <a:moveTo>
                  <a:pt x="373" y="106"/>
                </a:moveTo>
                <a:cubicBezTo>
                  <a:pt x="369" y="100"/>
                  <a:pt x="369" y="100"/>
                  <a:pt x="369" y="100"/>
                </a:cubicBezTo>
                <a:cubicBezTo>
                  <a:pt x="383" y="91"/>
                  <a:pt x="398" y="84"/>
                  <a:pt x="412" y="77"/>
                </a:cubicBezTo>
                <a:cubicBezTo>
                  <a:pt x="416" y="84"/>
                  <a:pt x="416" y="84"/>
                  <a:pt x="416" y="84"/>
                </a:cubicBezTo>
                <a:cubicBezTo>
                  <a:pt x="401" y="91"/>
                  <a:pt x="387" y="98"/>
                  <a:pt x="373" y="106"/>
                </a:cubicBezTo>
                <a:close/>
                <a:moveTo>
                  <a:pt x="1063" y="83"/>
                </a:moveTo>
                <a:cubicBezTo>
                  <a:pt x="1049" y="76"/>
                  <a:pt x="1034" y="69"/>
                  <a:pt x="1019" y="63"/>
                </a:cubicBezTo>
                <a:cubicBezTo>
                  <a:pt x="1022" y="56"/>
                  <a:pt x="1022" y="56"/>
                  <a:pt x="1022" y="56"/>
                </a:cubicBezTo>
                <a:cubicBezTo>
                  <a:pt x="1037" y="62"/>
                  <a:pt x="1052" y="68"/>
                  <a:pt x="1066" y="75"/>
                </a:cubicBezTo>
                <a:lnTo>
                  <a:pt x="1063" y="83"/>
                </a:lnTo>
                <a:close/>
                <a:moveTo>
                  <a:pt x="459" y="64"/>
                </a:moveTo>
                <a:cubicBezTo>
                  <a:pt x="456" y="57"/>
                  <a:pt x="456" y="57"/>
                  <a:pt x="456" y="57"/>
                </a:cubicBezTo>
                <a:cubicBezTo>
                  <a:pt x="471" y="50"/>
                  <a:pt x="486" y="45"/>
                  <a:pt x="501" y="39"/>
                </a:cubicBezTo>
                <a:cubicBezTo>
                  <a:pt x="504" y="47"/>
                  <a:pt x="504" y="47"/>
                  <a:pt x="504" y="47"/>
                </a:cubicBezTo>
                <a:cubicBezTo>
                  <a:pt x="489" y="52"/>
                  <a:pt x="474" y="58"/>
                  <a:pt x="459" y="64"/>
                </a:cubicBezTo>
                <a:close/>
                <a:moveTo>
                  <a:pt x="974" y="46"/>
                </a:moveTo>
                <a:cubicBezTo>
                  <a:pt x="959" y="41"/>
                  <a:pt x="944" y="36"/>
                  <a:pt x="928" y="32"/>
                </a:cubicBezTo>
                <a:cubicBezTo>
                  <a:pt x="930" y="25"/>
                  <a:pt x="930" y="25"/>
                  <a:pt x="930" y="25"/>
                </a:cubicBezTo>
                <a:cubicBezTo>
                  <a:pt x="946" y="29"/>
                  <a:pt x="962" y="33"/>
                  <a:pt x="977" y="39"/>
                </a:cubicBezTo>
                <a:lnTo>
                  <a:pt x="974" y="46"/>
                </a:lnTo>
                <a:close/>
                <a:moveTo>
                  <a:pt x="550" y="33"/>
                </a:moveTo>
                <a:cubicBezTo>
                  <a:pt x="548" y="25"/>
                  <a:pt x="548" y="25"/>
                  <a:pt x="548" y="25"/>
                </a:cubicBezTo>
                <a:cubicBezTo>
                  <a:pt x="563" y="21"/>
                  <a:pt x="579" y="17"/>
                  <a:pt x="595" y="14"/>
                </a:cubicBezTo>
                <a:cubicBezTo>
                  <a:pt x="596" y="22"/>
                  <a:pt x="596" y="22"/>
                  <a:pt x="596" y="22"/>
                </a:cubicBezTo>
                <a:cubicBezTo>
                  <a:pt x="581" y="25"/>
                  <a:pt x="565" y="29"/>
                  <a:pt x="550" y="33"/>
                </a:cubicBezTo>
                <a:close/>
                <a:moveTo>
                  <a:pt x="882" y="22"/>
                </a:moveTo>
                <a:cubicBezTo>
                  <a:pt x="866" y="19"/>
                  <a:pt x="850" y="16"/>
                  <a:pt x="835" y="14"/>
                </a:cubicBezTo>
                <a:cubicBezTo>
                  <a:pt x="836" y="6"/>
                  <a:pt x="836" y="6"/>
                  <a:pt x="836" y="6"/>
                </a:cubicBezTo>
                <a:cubicBezTo>
                  <a:pt x="851" y="8"/>
                  <a:pt x="868" y="11"/>
                  <a:pt x="883" y="14"/>
                </a:cubicBezTo>
                <a:lnTo>
                  <a:pt x="882" y="22"/>
                </a:lnTo>
                <a:close/>
                <a:moveTo>
                  <a:pt x="643" y="14"/>
                </a:moveTo>
                <a:cubicBezTo>
                  <a:pt x="642" y="6"/>
                  <a:pt x="642" y="6"/>
                  <a:pt x="642" y="6"/>
                </a:cubicBezTo>
                <a:cubicBezTo>
                  <a:pt x="658" y="4"/>
                  <a:pt x="674" y="3"/>
                  <a:pt x="691" y="2"/>
                </a:cubicBezTo>
                <a:cubicBezTo>
                  <a:pt x="691" y="10"/>
                  <a:pt x="691" y="10"/>
                  <a:pt x="691" y="10"/>
                </a:cubicBezTo>
                <a:cubicBezTo>
                  <a:pt x="675" y="11"/>
                  <a:pt x="659" y="12"/>
                  <a:pt x="643" y="14"/>
                </a:cubicBezTo>
                <a:close/>
                <a:moveTo>
                  <a:pt x="787" y="9"/>
                </a:moveTo>
                <a:cubicBezTo>
                  <a:pt x="771" y="8"/>
                  <a:pt x="756" y="8"/>
                  <a:pt x="740" y="8"/>
                </a:cubicBezTo>
                <a:cubicBezTo>
                  <a:pt x="739" y="8"/>
                  <a:pt x="739" y="8"/>
                  <a:pt x="739" y="8"/>
                </a:cubicBezTo>
                <a:cubicBezTo>
                  <a:pt x="739" y="0"/>
                  <a:pt x="739" y="0"/>
                  <a:pt x="739" y="0"/>
                </a:cubicBezTo>
                <a:cubicBezTo>
                  <a:pt x="740" y="0"/>
                  <a:pt x="740" y="0"/>
                  <a:pt x="740" y="0"/>
                </a:cubicBezTo>
                <a:cubicBezTo>
                  <a:pt x="756" y="0"/>
                  <a:pt x="772" y="0"/>
                  <a:pt x="787" y="1"/>
                </a:cubicBezTo>
                <a:lnTo>
                  <a:pt x="787" y="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Title 20"/>
          <p:cNvSpPr txBox="1"/>
          <p:nvPr/>
        </p:nvSpPr>
        <p:spPr>
          <a:xfrm>
            <a:off x="1583313" y="2986862"/>
            <a:ext cx="2545581" cy="966958"/>
          </a:xfrm>
          <a:prstGeom prst="rect">
            <a:avLst/>
          </a:prstGeom>
        </p:spPr>
        <p:txBody>
          <a:bodyPr vert="horz" wrap="square" lIns="162524" tIns="81261" rIns="162524" bIns="81261"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chemeClr val="tx1">
                    <a:lumMod val="75000"/>
                    <a:lumOff val="25000"/>
                  </a:schemeClr>
                </a:solidFill>
                <a:latin typeface="+mn-ea"/>
                <a:ea typeface="+mn-ea"/>
              </a:rPr>
              <a:t>这里可以添加主要内容这里可以添加主要内容</a:t>
            </a:r>
            <a:endParaRPr lang="en-US" altLang="zh-CN" sz="1200" dirty="0">
              <a:solidFill>
                <a:schemeClr val="tx1">
                  <a:lumMod val="75000"/>
                  <a:lumOff val="25000"/>
                </a:schemeClr>
              </a:solidFill>
              <a:latin typeface="+mn-ea"/>
              <a:ea typeface="+mn-ea"/>
            </a:endParaRPr>
          </a:p>
          <a:p>
            <a:pPr algn="l">
              <a:lnSpc>
                <a:spcPct val="150000"/>
              </a:lnSpc>
            </a:pPr>
            <a:r>
              <a:rPr lang="en-US" altLang="zh-CN" sz="1200" dirty="0">
                <a:solidFill>
                  <a:schemeClr val="tx1">
                    <a:lumMod val="75000"/>
                    <a:lumOff val="25000"/>
                  </a:schemeClr>
                </a:solidFill>
                <a:latin typeface="+mn-ea"/>
                <a:ea typeface="+mn-ea"/>
              </a:rPr>
              <a:t>……</a:t>
            </a:r>
          </a:p>
        </p:txBody>
      </p:sp>
      <p:sp>
        <p:nvSpPr>
          <p:cNvPr id="122" name="Title 20"/>
          <p:cNvSpPr txBox="1"/>
          <p:nvPr/>
        </p:nvSpPr>
        <p:spPr>
          <a:xfrm>
            <a:off x="1583313" y="2576461"/>
            <a:ext cx="2397733" cy="410433"/>
          </a:xfrm>
          <a:prstGeom prst="rect">
            <a:avLst/>
          </a:prstGeom>
        </p:spPr>
        <p:txBody>
          <a:bodyPr vert="horz" wrap="square" lIns="162524" tIns="0" rIns="162524" bIns="0" rtlCol="0" anchor="ctr">
            <a:spAutoFit/>
          </a:bodyPr>
          <a:lstStyle>
            <a:defPPr>
              <a:defRPr lang="zh-CN"/>
            </a:defPPr>
            <a:lvl1pPr defTabSz="457200">
              <a:spcBef>
                <a:spcPct val="0"/>
              </a:spcBef>
              <a:buNone/>
              <a:defRPr b="1">
                <a:solidFill>
                  <a:srgbClr val="424B58"/>
                </a:solidFill>
                <a:latin typeface="+mn-ea"/>
                <a:cs typeface="Lato Regular"/>
              </a:defRPr>
            </a:lvl1pPr>
          </a:lstStyle>
          <a:p>
            <a:r>
              <a:rPr lang="zh-CN" altLang="en-US" sz="2665" dirty="0">
                <a:solidFill>
                  <a:schemeClr val="tx1">
                    <a:lumMod val="85000"/>
                    <a:lumOff val="15000"/>
                  </a:schemeClr>
                </a:solidFill>
              </a:rPr>
              <a:t>标题文本</a:t>
            </a:r>
            <a:endParaRPr lang="en-US" altLang="zh-CN" sz="2665" dirty="0">
              <a:solidFill>
                <a:schemeClr val="tx1">
                  <a:lumMod val="85000"/>
                  <a:lumOff val="15000"/>
                </a:schemeClr>
              </a:solidFill>
            </a:endParaRPr>
          </a:p>
        </p:txBody>
      </p:sp>
      <p:grpSp>
        <p:nvGrpSpPr>
          <p:cNvPr id="137" name="组合 136"/>
          <p:cNvGrpSpPr/>
          <p:nvPr/>
        </p:nvGrpSpPr>
        <p:grpSpPr>
          <a:xfrm>
            <a:off x="4753052" y="2532925"/>
            <a:ext cx="1795463" cy="1022350"/>
            <a:chOff x="4753052" y="2532925"/>
            <a:chExt cx="1795463" cy="1022350"/>
          </a:xfrm>
        </p:grpSpPr>
        <p:sp>
          <p:nvSpPr>
            <p:cNvPr id="73" name="ï$ḷíḋé"/>
            <p:cNvSpPr/>
            <p:nvPr/>
          </p:nvSpPr>
          <p:spPr bwMode="auto">
            <a:xfrm>
              <a:off x="4759402" y="2539275"/>
              <a:ext cx="1782763" cy="10096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 name="ïṥľîḋè"/>
            <p:cNvSpPr/>
            <p:nvPr/>
          </p:nvSpPr>
          <p:spPr bwMode="auto">
            <a:xfrm>
              <a:off x="4829579" y="2607537"/>
              <a:ext cx="328613" cy="327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ïŝ1iḑe"/>
            <p:cNvSpPr/>
            <p:nvPr/>
          </p:nvSpPr>
          <p:spPr bwMode="auto">
            <a:xfrm>
              <a:off x="4753052" y="2532925"/>
              <a:ext cx="1795463" cy="1022350"/>
            </a:xfrm>
            <a:custGeom>
              <a:avLst/>
              <a:gdLst>
                <a:gd name="T0" fmla="*/ 724 w 1131"/>
                <a:gd name="T1" fmla="*/ 644 h 644"/>
                <a:gd name="T2" fmla="*/ 0 w 1131"/>
                <a:gd name="T3" fmla="*/ 644 h 644"/>
                <a:gd name="T4" fmla="*/ 0 w 1131"/>
                <a:gd name="T5" fmla="*/ 0 h 644"/>
                <a:gd name="T6" fmla="*/ 1131 w 1131"/>
                <a:gd name="T7" fmla="*/ 0 h 644"/>
                <a:gd name="T8" fmla="*/ 1131 w 1131"/>
                <a:gd name="T9" fmla="*/ 253 h 644"/>
                <a:gd name="T10" fmla="*/ 1122 w 1131"/>
                <a:gd name="T11" fmla="*/ 253 h 644"/>
                <a:gd name="T12" fmla="*/ 1122 w 1131"/>
                <a:gd name="T13" fmla="*/ 9 h 644"/>
                <a:gd name="T14" fmla="*/ 8 w 1131"/>
                <a:gd name="T15" fmla="*/ 9 h 644"/>
                <a:gd name="T16" fmla="*/ 8 w 1131"/>
                <a:gd name="T17" fmla="*/ 636 h 644"/>
                <a:gd name="T18" fmla="*/ 724 w 1131"/>
                <a:gd name="T19" fmla="*/ 636 h 644"/>
                <a:gd name="T20" fmla="*/ 724 w 1131"/>
                <a:gd name="T21"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1" h="644">
                  <a:moveTo>
                    <a:pt x="724" y="644"/>
                  </a:moveTo>
                  <a:lnTo>
                    <a:pt x="0" y="644"/>
                  </a:lnTo>
                  <a:lnTo>
                    <a:pt x="0" y="0"/>
                  </a:lnTo>
                  <a:lnTo>
                    <a:pt x="1131" y="0"/>
                  </a:lnTo>
                  <a:lnTo>
                    <a:pt x="1131" y="253"/>
                  </a:lnTo>
                  <a:lnTo>
                    <a:pt x="1122" y="253"/>
                  </a:lnTo>
                  <a:lnTo>
                    <a:pt x="1122" y="9"/>
                  </a:lnTo>
                  <a:lnTo>
                    <a:pt x="8" y="9"/>
                  </a:lnTo>
                  <a:lnTo>
                    <a:pt x="8" y="636"/>
                  </a:lnTo>
                  <a:lnTo>
                    <a:pt x="724" y="636"/>
                  </a:lnTo>
                  <a:lnTo>
                    <a:pt x="724" y="644"/>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ïsḷiḍê"/>
            <p:cNvSpPr/>
            <p:nvPr/>
          </p:nvSpPr>
          <p:spPr bwMode="auto">
            <a:xfrm>
              <a:off x="5241216" y="2907976"/>
              <a:ext cx="941388"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nvGrpSpPr>
            <p:cNvPr id="124" name="Group 9"/>
            <p:cNvGrpSpPr/>
            <p:nvPr/>
          </p:nvGrpSpPr>
          <p:grpSpPr>
            <a:xfrm>
              <a:off x="4925502" y="2635221"/>
              <a:ext cx="1517472" cy="719877"/>
              <a:chOff x="1102018" y="2458905"/>
              <a:chExt cx="1517472" cy="719879"/>
            </a:xfrm>
          </p:grpSpPr>
          <p:sp>
            <p:nvSpPr>
              <p:cNvPr id="125" name="TextBox 56"/>
              <p:cNvSpPr txBox="1"/>
              <p:nvPr/>
            </p:nvSpPr>
            <p:spPr>
              <a:xfrm>
                <a:off x="1460645" y="2458905"/>
                <a:ext cx="800219" cy="277000"/>
              </a:xfrm>
              <a:prstGeom prst="rect">
                <a:avLst/>
              </a:prstGeom>
              <a:noFill/>
            </p:spPr>
            <p:txBody>
              <a:bodyPr wrap="none" rtlCol="0">
                <a:spAutoFit/>
              </a:bodyPr>
              <a:lstStyle/>
              <a:p>
                <a:pPr algn="ctr" defTabSz="1219200"/>
                <a:r>
                  <a:rPr lang="zh-CN" altLang="en-US" sz="1200" b="1" dirty="0">
                    <a:solidFill>
                      <a:schemeClr val="tx1">
                        <a:lumMod val="75000"/>
                        <a:lumOff val="25000"/>
                      </a:schemeClr>
                    </a:solidFill>
                    <a:latin typeface="等线" panose="02010600030101010101" charset="-122"/>
                  </a:rPr>
                  <a:t>标题文本</a:t>
                </a:r>
                <a:endParaRPr lang="en-US" altLang="zh-CN" sz="1200" b="1" dirty="0">
                  <a:solidFill>
                    <a:schemeClr val="tx1">
                      <a:lumMod val="75000"/>
                      <a:lumOff val="25000"/>
                    </a:schemeClr>
                  </a:solidFill>
                  <a:latin typeface="等线" panose="02010600030101010101" charset="-122"/>
                </a:endParaRPr>
              </a:p>
            </p:txBody>
          </p:sp>
          <p:sp>
            <p:nvSpPr>
              <p:cNvPr id="126" name="Rectangle 58"/>
              <p:cNvSpPr/>
              <p:nvPr/>
            </p:nvSpPr>
            <p:spPr>
              <a:xfrm>
                <a:off x="1102018" y="2735905"/>
                <a:ext cx="1517472" cy="442879"/>
              </a:xfrm>
              <a:prstGeom prst="rect">
                <a:avLst/>
              </a:prstGeom>
            </p:spPr>
            <p:txBody>
              <a:bodyPr wrap="square">
                <a:spAutoFit/>
              </a:bodyPr>
              <a:lstStyle/>
              <a:p>
                <a:pPr algn="ctr">
                  <a:lnSpc>
                    <a:spcPct val="150000"/>
                  </a:lnSpc>
                </a:pPr>
                <a:r>
                  <a:rPr lang="zh-CN" altLang="en-US" sz="800" dirty="0">
                    <a:solidFill>
                      <a:schemeClr val="tx1">
                        <a:lumMod val="75000"/>
                        <a:lumOff val="25000"/>
                      </a:schemeClr>
                    </a:solidFill>
                    <a:latin typeface="+mn-ea"/>
                  </a:rPr>
                  <a:t>这里可以添加主要内容这里可以添加主要内容</a:t>
                </a:r>
                <a:endParaRPr lang="en-US" altLang="zh-CN" sz="800" dirty="0">
                  <a:solidFill>
                    <a:schemeClr val="tx1">
                      <a:lumMod val="75000"/>
                      <a:lumOff val="25000"/>
                    </a:schemeClr>
                  </a:solidFill>
                  <a:latin typeface="+mn-ea"/>
                </a:endParaRPr>
              </a:p>
            </p:txBody>
          </p:sp>
        </p:grpSp>
      </p:grpSp>
      <p:grpSp>
        <p:nvGrpSpPr>
          <p:cNvPr id="138" name="组合 137"/>
          <p:cNvGrpSpPr/>
          <p:nvPr/>
        </p:nvGrpSpPr>
        <p:grpSpPr>
          <a:xfrm>
            <a:off x="7211621" y="2091150"/>
            <a:ext cx="1795463" cy="1022350"/>
            <a:chOff x="7211621" y="2091150"/>
            <a:chExt cx="1795463" cy="1022350"/>
          </a:xfrm>
        </p:grpSpPr>
        <p:sp>
          <p:nvSpPr>
            <p:cNvPr id="116" name="ï$ḷíḋé"/>
            <p:cNvSpPr/>
            <p:nvPr/>
          </p:nvSpPr>
          <p:spPr bwMode="auto">
            <a:xfrm>
              <a:off x="7217971" y="2097500"/>
              <a:ext cx="1782763" cy="10096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 name="ïŝ1iḑe"/>
            <p:cNvSpPr/>
            <p:nvPr/>
          </p:nvSpPr>
          <p:spPr bwMode="auto">
            <a:xfrm>
              <a:off x="7211621" y="2091150"/>
              <a:ext cx="1795463" cy="1022350"/>
            </a:xfrm>
            <a:custGeom>
              <a:avLst/>
              <a:gdLst>
                <a:gd name="T0" fmla="*/ 724 w 1131"/>
                <a:gd name="T1" fmla="*/ 644 h 644"/>
                <a:gd name="T2" fmla="*/ 0 w 1131"/>
                <a:gd name="T3" fmla="*/ 644 h 644"/>
                <a:gd name="T4" fmla="*/ 0 w 1131"/>
                <a:gd name="T5" fmla="*/ 0 h 644"/>
                <a:gd name="T6" fmla="*/ 1131 w 1131"/>
                <a:gd name="T7" fmla="*/ 0 h 644"/>
                <a:gd name="T8" fmla="*/ 1131 w 1131"/>
                <a:gd name="T9" fmla="*/ 253 h 644"/>
                <a:gd name="T10" fmla="*/ 1122 w 1131"/>
                <a:gd name="T11" fmla="*/ 253 h 644"/>
                <a:gd name="T12" fmla="*/ 1122 w 1131"/>
                <a:gd name="T13" fmla="*/ 9 h 644"/>
                <a:gd name="T14" fmla="*/ 8 w 1131"/>
                <a:gd name="T15" fmla="*/ 9 h 644"/>
                <a:gd name="T16" fmla="*/ 8 w 1131"/>
                <a:gd name="T17" fmla="*/ 636 h 644"/>
                <a:gd name="T18" fmla="*/ 724 w 1131"/>
                <a:gd name="T19" fmla="*/ 636 h 644"/>
                <a:gd name="T20" fmla="*/ 724 w 1131"/>
                <a:gd name="T21"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1" h="644">
                  <a:moveTo>
                    <a:pt x="724" y="644"/>
                  </a:moveTo>
                  <a:lnTo>
                    <a:pt x="0" y="644"/>
                  </a:lnTo>
                  <a:lnTo>
                    <a:pt x="0" y="0"/>
                  </a:lnTo>
                  <a:lnTo>
                    <a:pt x="1131" y="0"/>
                  </a:lnTo>
                  <a:lnTo>
                    <a:pt x="1131" y="253"/>
                  </a:lnTo>
                  <a:lnTo>
                    <a:pt x="1122" y="253"/>
                  </a:lnTo>
                  <a:lnTo>
                    <a:pt x="1122" y="9"/>
                  </a:lnTo>
                  <a:lnTo>
                    <a:pt x="8" y="9"/>
                  </a:lnTo>
                  <a:lnTo>
                    <a:pt x="8" y="636"/>
                  </a:lnTo>
                  <a:lnTo>
                    <a:pt x="724" y="636"/>
                  </a:lnTo>
                  <a:lnTo>
                    <a:pt x="724" y="644"/>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ïṥľîḋè"/>
            <p:cNvSpPr/>
            <p:nvPr/>
          </p:nvSpPr>
          <p:spPr bwMode="auto">
            <a:xfrm>
              <a:off x="7327138" y="2179098"/>
              <a:ext cx="328613" cy="327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ïsḷiḍê"/>
            <p:cNvSpPr/>
            <p:nvPr/>
          </p:nvSpPr>
          <p:spPr bwMode="auto">
            <a:xfrm>
              <a:off x="7675623" y="2486753"/>
              <a:ext cx="941388"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nvGrpSpPr>
            <p:cNvPr id="127" name="Group 9"/>
            <p:cNvGrpSpPr/>
            <p:nvPr/>
          </p:nvGrpSpPr>
          <p:grpSpPr>
            <a:xfrm>
              <a:off x="7395866" y="2214446"/>
              <a:ext cx="1517472" cy="719877"/>
              <a:chOff x="1102018" y="2458905"/>
              <a:chExt cx="1517472" cy="719879"/>
            </a:xfrm>
          </p:grpSpPr>
          <p:sp>
            <p:nvSpPr>
              <p:cNvPr id="128" name="TextBox 56"/>
              <p:cNvSpPr txBox="1"/>
              <p:nvPr/>
            </p:nvSpPr>
            <p:spPr>
              <a:xfrm>
                <a:off x="1460645" y="2458905"/>
                <a:ext cx="800219" cy="277000"/>
              </a:xfrm>
              <a:prstGeom prst="rect">
                <a:avLst/>
              </a:prstGeom>
              <a:noFill/>
            </p:spPr>
            <p:txBody>
              <a:bodyPr wrap="none" rtlCol="0">
                <a:spAutoFit/>
              </a:bodyPr>
              <a:lstStyle/>
              <a:p>
                <a:pPr algn="ctr" defTabSz="1219200"/>
                <a:r>
                  <a:rPr lang="zh-CN" altLang="en-US" sz="1200" b="1" dirty="0">
                    <a:solidFill>
                      <a:schemeClr val="tx1">
                        <a:lumMod val="75000"/>
                        <a:lumOff val="25000"/>
                      </a:schemeClr>
                    </a:solidFill>
                    <a:latin typeface="等线" panose="02010600030101010101" charset="-122"/>
                  </a:rPr>
                  <a:t>标题文本</a:t>
                </a:r>
                <a:endParaRPr lang="en-US" altLang="zh-CN" sz="1200" b="1" dirty="0">
                  <a:solidFill>
                    <a:schemeClr val="tx1">
                      <a:lumMod val="75000"/>
                      <a:lumOff val="25000"/>
                    </a:schemeClr>
                  </a:solidFill>
                  <a:latin typeface="等线" panose="02010600030101010101" charset="-122"/>
                </a:endParaRPr>
              </a:p>
            </p:txBody>
          </p:sp>
          <p:sp>
            <p:nvSpPr>
              <p:cNvPr id="129" name="Rectangle 58"/>
              <p:cNvSpPr/>
              <p:nvPr/>
            </p:nvSpPr>
            <p:spPr>
              <a:xfrm>
                <a:off x="1102018" y="2735905"/>
                <a:ext cx="1517472" cy="442879"/>
              </a:xfrm>
              <a:prstGeom prst="rect">
                <a:avLst/>
              </a:prstGeom>
            </p:spPr>
            <p:txBody>
              <a:bodyPr wrap="square">
                <a:spAutoFit/>
              </a:bodyPr>
              <a:lstStyle/>
              <a:p>
                <a:pPr algn="ctr">
                  <a:lnSpc>
                    <a:spcPct val="150000"/>
                  </a:lnSpc>
                </a:pPr>
                <a:r>
                  <a:rPr lang="zh-CN" altLang="en-US" sz="800" dirty="0">
                    <a:solidFill>
                      <a:schemeClr val="tx1">
                        <a:lumMod val="75000"/>
                        <a:lumOff val="25000"/>
                      </a:schemeClr>
                    </a:solidFill>
                    <a:latin typeface="+mn-ea"/>
                  </a:rPr>
                  <a:t>这里可以添加主要内容这里可以添加主要内容</a:t>
                </a:r>
                <a:endParaRPr lang="en-US" altLang="zh-CN" sz="800" dirty="0">
                  <a:solidFill>
                    <a:schemeClr val="tx1">
                      <a:lumMod val="75000"/>
                      <a:lumOff val="25000"/>
                    </a:schemeClr>
                  </a:solidFill>
                  <a:latin typeface="+mn-ea"/>
                </a:endParaRPr>
              </a:p>
            </p:txBody>
          </p:sp>
        </p:grpSp>
      </p:grpSp>
      <p:grpSp>
        <p:nvGrpSpPr>
          <p:cNvPr id="140" name="组合 139"/>
          <p:cNvGrpSpPr/>
          <p:nvPr/>
        </p:nvGrpSpPr>
        <p:grpSpPr>
          <a:xfrm>
            <a:off x="8732045" y="3346581"/>
            <a:ext cx="1795463" cy="1022350"/>
            <a:chOff x="8732045" y="3346581"/>
            <a:chExt cx="1795463" cy="1022350"/>
          </a:xfrm>
        </p:grpSpPr>
        <p:sp>
          <p:nvSpPr>
            <p:cNvPr id="105" name="ï$ḷíḋé"/>
            <p:cNvSpPr/>
            <p:nvPr/>
          </p:nvSpPr>
          <p:spPr bwMode="auto">
            <a:xfrm>
              <a:off x="8738395" y="3352931"/>
              <a:ext cx="1782763" cy="10096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 name="ïṥľîḋè"/>
            <p:cNvSpPr/>
            <p:nvPr/>
          </p:nvSpPr>
          <p:spPr bwMode="auto">
            <a:xfrm>
              <a:off x="8808572" y="3421193"/>
              <a:ext cx="328613" cy="327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sḷiḍê"/>
            <p:cNvSpPr/>
            <p:nvPr/>
          </p:nvSpPr>
          <p:spPr bwMode="auto">
            <a:xfrm>
              <a:off x="9232434" y="3694243"/>
              <a:ext cx="941388"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 name="ïŝ1iḑe"/>
            <p:cNvSpPr/>
            <p:nvPr/>
          </p:nvSpPr>
          <p:spPr bwMode="auto">
            <a:xfrm>
              <a:off x="8732045" y="3346581"/>
              <a:ext cx="1795463" cy="1022350"/>
            </a:xfrm>
            <a:custGeom>
              <a:avLst/>
              <a:gdLst>
                <a:gd name="T0" fmla="*/ 724 w 1131"/>
                <a:gd name="T1" fmla="*/ 644 h 644"/>
                <a:gd name="T2" fmla="*/ 0 w 1131"/>
                <a:gd name="T3" fmla="*/ 644 h 644"/>
                <a:gd name="T4" fmla="*/ 0 w 1131"/>
                <a:gd name="T5" fmla="*/ 0 h 644"/>
                <a:gd name="T6" fmla="*/ 1131 w 1131"/>
                <a:gd name="T7" fmla="*/ 0 h 644"/>
                <a:gd name="T8" fmla="*/ 1131 w 1131"/>
                <a:gd name="T9" fmla="*/ 253 h 644"/>
                <a:gd name="T10" fmla="*/ 1122 w 1131"/>
                <a:gd name="T11" fmla="*/ 253 h 644"/>
                <a:gd name="T12" fmla="*/ 1122 w 1131"/>
                <a:gd name="T13" fmla="*/ 9 h 644"/>
                <a:gd name="T14" fmla="*/ 8 w 1131"/>
                <a:gd name="T15" fmla="*/ 9 h 644"/>
                <a:gd name="T16" fmla="*/ 8 w 1131"/>
                <a:gd name="T17" fmla="*/ 636 h 644"/>
                <a:gd name="T18" fmla="*/ 724 w 1131"/>
                <a:gd name="T19" fmla="*/ 636 h 644"/>
                <a:gd name="T20" fmla="*/ 724 w 1131"/>
                <a:gd name="T21"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1" h="644">
                  <a:moveTo>
                    <a:pt x="724" y="644"/>
                  </a:moveTo>
                  <a:lnTo>
                    <a:pt x="0" y="644"/>
                  </a:lnTo>
                  <a:lnTo>
                    <a:pt x="0" y="0"/>
                  </a:lnTo>
                  <a:lnTo>
                    <a:pt x="1131" y="0"/>
                  </a:lnTo>
                  <a:lnTo>
                    <a:pt x="1131" y="253"/>
                  </a:lnTo>
                  <a:lnTo>
                    <a:pt x="1122" y="253"/>
                  </a:lnTo>
                  <a:lnTo>
                    <a:pt x="1122" y="9"/>
                  </a:lnTo>
                  <a:lnTo>
                    <a:pt x="8" y="9"/>
                  </a:lnTo>
                  <a:lnTo>
                    <a:pt x="8" y="636"/>
                  </a:lnTo>
                  <a:lnTo>
                    <a:pt x="724" y="636"/>
                  </a:lnTo>
                  <a:lnTo>
                    <a:pt x="724" y="644"/>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130" name="Group 9"/>
            <p:cNvGrpSpPr/>
            <p:nvPr/>
          </p:nvGrpSpPr>
          <p:grpSpPr>
            <a:xfrm>
              <a:off x="8965588" y="3457332"/>
              <a:ext cx="1517472" cy="719877"/>
              <a:chOff x="1102018" y="2458905"/>
              <a:chExt cx="1517472" cy="719879"/>
            </a:xfrm>
          </p:grpSpPr>
          <p:sp>
            <p:nvSpPr>
              <p:cNvPr id="131" name="TextBox 56"/>
              <p:cNvSpPr txBox="1"/>
              <p:nvPr/>
            </p:nvSpPr>
            <p:spPr>
              <a:xfrm>
                <a:off x="1460645" y="2458905"/>
                <a:ext cx="800219" cy="277000"/>
              </a:xfrm>
              <a:prstGeom prst="rect">
                <a:avLst/>
              </a:prstGeom>
              <a:noFill/>
            </p:spPr>
            <p:txBody>
              <a:bodyPr wrap="none" rtlCol="0">
                <a:spAutoFit/>
              </a:bodyPr>
              <a:lstStyle/>
              <a:p>
                <a:pPr algn="ctr" defTabSz="1219200"/>
                <a:r>
                  <a:rPr lang="zh-CN" altLang="en-US" sz="1200" b="1" dirty="0">
                    <a:solidFill>
                      <a:schemeClr val="tx1">
                        <a:lumMod val="75000"/>
                        <a:lumOff val="25000"/>
                      </a:schemeClr>
                    </a:solidFill>
                    <a:latin typeface="等线" panose="02010600030101010101" charset="-122"/>
                  </a:rPr>
                  <a:t>标题文本</a:t>
                </a:r>
                <a:endParaRPr lang="en-US" altLang="zh-CN" sz="1200" b="1" dirty="0">
                  <a:solidFill>
                    <a:schemeClr val="tx1">
                      <a:lumMod val="75000"/>
                      <a:lumOff val="25000"/>
                    </a:schemeClr>
                  </a:solidFill>
                  <a:latin typeface="等线" panose="02010600030101010101" charset="-122"/>
                </a:endParaRPr>
              </a:p>
            </p:txBody>
          </p:sp>
          <p:sp>
            <p:nvSpPr>
              <p:cNvPr id="132" name="Rectangle 58"/>
              <p:cNvSpPr/>
              <p:nvPr/>
            </p:nvSpPr>
            <p:spPr>
              <a:xfrm>
                <a:off x="1102018" y="2735905"/>
                <a:ext cx="1517472" cy="442879"/>
              </a:xfrm>
              <a:prstGeom prst="rect">
                <a:avLst/>
              </a:prstGeom>
            </p:spPr>
            <p:txBody>
              <a:bodyPr wrap="square">
                <a:spAutoFit/>
              </a:bodyPr>
              <a:lstStyle/>
              <a:p>
                <a:pPr algn="ctr">
                  <a:lnSpc>
                    <a:spcPct val="150000"/>
                  </a:lnSpc>
                </a:pPr>
                <a:r>
                  <a:rPr lang="zh-CN" altLang="en-US" sz="800" dirty="0">
                    <a:solidFill>
                      <a:schemeClr val="tx1">
                        <a:lumMod val="75000"/>
                        <a:lumOff val="25000"/>
                      </a:schemeClr>
                    </a:solidFill>
                    <a:latin typeface="+mn-ea"/>
                  </a:rPr>
                  <a:t>这里可以添加主要内容这里可以添加主要内容</a:t>
                </a:r>
                <a:endParaRPr lang="en-US" altLang="zh-CN" sz="800" dirty="0">
                  <a:solidFill>
                    <a:schemeClr val="tx1">
                      <a:lumMod val="75000"/>
                      <a:lumOff val="25000"/>
                    </a:schemeClr>
                  </a:solidFill>
                  <a:latin typeface="+mn-ea"/>
                </a:endParaRPr>
              </a:p>
            </p:txBody>
          </p:sp>
        </p:grpSp>
      </p:grpSp>
      <p:sp>
        <p:nvSpPr>
          <p:cNvPr id="133" name="Title 20"/>
          <p:cNvSpPr txBox="1"/>
          <p:nvPr/>
        </p:nvSpPr>
        <p:spPr>
          <a:xfrm>
            <a:off x="5802813" y="4453680"/>
            <a:ext cx="2397733" cy="1426096"/>
          </a:xfrm>
          <a:prstGeom prst="rect">
            <a:avLst/>
          </a:prstGeom>
        </p:spPr>
        <p:txBody>
          <a:bodyPr vert="horz" wrap="square" lIns="162524" tIns="0" rIns="162524" bIns="0" rtlCol="0" anchor="ctr">
            <a:spAutoFit/>
          </a:bodyPr>
          <a:lstStyle>
            <a:defPPr>
              <a:defRPr lang="zh-CN"/>
            </a:defPPr>
            <a:lvl1pPr defTabSz="457200">
              <a:spcBef>
                <a:spcPct val="0"/>
              </a:spcBef>
              <a:buNone/>
              <a:defRPr b="1">
                <a:solidFill>
                  <a:srgbClr val="424B58"/>
                </a:solidFill>
                <a:latin typeface="+mn-ea"/>
                <a:cs typeface="Lato Regular"/>
              </a:defRPr>
            </a:lvl1pPr>
          </a:lstStyle>
          <a:p>
            <a:r>
              <a:rPr lang="zh-CN" altLang="en-US" sz="2665" dirty="0">
                <a:solidFill>
                  <a:schemeClr val="tx1">
                    <a:lumMod val="85000"/>
                    <a:lumOff val="15000"/>
                  </a:schemeClr>
                </a:solidFill>
              </a:rPr>
              <a:t>业绩同期增长</a:t>
            </a:r>
            <a:endParaRPr lang="en-US" altLang="zh-CN" sz="2665" dirty="0">
              <a:solidFill>
                <a:schemeClr val="tx1">
                  <a:lumMod val="85000"/>
                  <a:lumOff val="15000"/>
                </a:schemeClr>
              </a:solidFill>
            </a:endParaRPr>
          </a:p>
          <a:p>
            <a:r>
              <a:rPr lang="en-US" altLang="zh-CN" sz="6600" dirty="0">
                <a:solidFill>
                  <a:schemeClr val="tx1">
                    <a:lumMod val="85000"/>
                    <a:lumOff val="15000"/>
                  </a:schemeClr>
                </a:solidFill>
              </a:rPr>
              <a:t>80%</a:t>
            </a:r>
          </a:p>
        </p:txBody>
      </p:sp>
      <p:grpSp>
        <p:nvGrpSpPr>
          <p:cNvPr id="141" name="组合 140"/>
          <p:cNvGrpSpPr/>
          <p:nvPr/>
        </p:nvGrpSpPr>
        <p:grpSpPr>
          <a:xfrm>
            <a:off x="5189888" y="5017886"/>
            <a:ext cx="393590" cy="329544"/>
            <a:chOff x="5189888" y="5017886"/>
            <a:chExt cx="393590" cy="329544"/>
          </a:xfrm>
        </p:grpSpPr>
        <p:sp>
          <p:nvSpPr>
            <p:cNvPr id="135" name="箭头: V 形 134"/>
            <p:cNvSpPr/>
            <p:nvPr/>
          </p:nvSpPr>
          <p:spPr>
            <a:xfrm>
              <a:off x="5189888" y="5017886"/>
              <a:ext cx="194129" cy="329544"/>
            </a:xfrm>
            <a:prstGeom prst="chevr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箭头: V 形 135"/>
            <p:cNvSpPr/>
            <p:nvPr/>
          </p:nvSpPr>
          <p:spPr>
            <a:xfrm>
              <a:off x="5389349" y="5017886"/>
              <a:ext cx="194129" cy="329544"/>
            </a:xfrm>
            <a:prstGeom prst="chevr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 name="组合 3"/>
          <p:cNvGrpSpPr/>
          <p:nvPr/>
        </p:nvGrpSpPr>
        <p:grpSpPr>
          <a:xfrm>
            <a:off x="6377065" y="3377475"/>
            <a:ext cx="273050" cy="273050"/>
            <a:chOff x="6419512" y="3501036"/>
            <a:chExt cx="273050" cy="273050"/>
          </a:xfrm>
        </p:grpSpPr>
        <p:sp>
          <p:nvSpPr>
            <p:cNvPr id="91" name="ïSľíḍé"/>
            <p:cNvSpPr/>
            <p:nvPr/>
          </p:nvSpPr>
          <p:spPr bwMode="auto">
            <a:xfrm>
              <a:off x="6419512" y="3501036"/>
              <a:ext cx="273050" cy="273050"/>
            </a:xfrm>
            <a:prstGeom prst="ellipse">
              <a:avLst/>
            </a:prstGeom>
            <a:solidFill>
              <a:srgbClr val="60A8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92" name="išḷïdè"/>
            <p:cNvSpPr/>
            <p:nvPr/>
          </p:nvSpPr>
          <p:spPr bwMode="auto">
            <a:xfrm>
              <a:off x="6463962" y="3545486"/>
              <a:ext cx="184150" cy="184150"/>
            </a:xfrm>
            <a:custGeom>
              <a:avLst/>
              <a:gdLst>
                <a:gd name="T0" fmla="*/ 116 w 116"/>
                <a:gd name="T1" fmla="*/ 53 h 116"/>
                <a:gd name="T2" fmla="*/ 64 w 116"/>
                <a:gd name="T3" fmla="*/ 53 h 116"/>
                <a:gd name="T4" fmla="*/ 64 w 116"/>
                <a:gd name="T5" fmla="*/ 0 h 116"/>
                <a:gd name="T6" fmla="*/ 53 w 116"/>
                <a:gd name="T7" fmla="*/ 0 h 116"/>
                <a:gd name="T8" fmla="*/ 53 w 116"/>
                <a:gd name="T9" fmla="*/ 53 h 116"/>
                <a:gd name="T10" fmla="*/ 0 w 116"/>
                <a:gd name="T11" fmla="*/ 53 h 116"/>
                <a:gd name="T12" fmla="*/ 0 w 116"/>
                <a:gd name="T13" fmla="*/ 64 h 116"/>
                <a:gd name="T14" fmla="*/ 53 w 116"/>
                <a:gd name="T15" fmla="*/ 64 h 116"/>
                <a:gd name="T16" fmla="*/ 53 w 116"/>
                <a:gd name="T17" fmla="*/ 116 h 116"/>
                <a:gd name="T18" fmla="*/ 64 w 116"/>
                <a:gd name="T19" fmla="*/ 116 h 116"/>
                <a:gd name="T20" fmla="*/ 64 w 116"/>
                <a:gd name="T21" fmla="*/ 64 h 116"/>
                <a:gd name="T22" fmla="*/ 116 w 116"/>
                <a:gd name="T23" fmla="*/ 64 h 116"/>
                <a:gd name="T24" fmla="*/ 116 w 116"/>
                <a:gd name="T25" fmla="*/ 5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6">
                  <a:moveTo>
                    <a:pt x="116" y="53"/>
                  </a:moveTo>
                  <a:lnTo>
                    <a:pt x="64" y="53"/>
                  </a:lnTo>
                  <a:lnTo>
                    <a:pt x="64" y="0"/>
                  </a:lnTo>
                  <a:lnTo>
                    <a:pt x="53" y="0"/>
                  </a:lnTo>
                  <a:lnTo>
                    <a:pt x="53" y="53"/>
                  </a:lnTo>
                  <a:lnTo>
                    <a:pt x="0" y="53"/>
                  </a:lnTo>
                  <a:lnTo>
                    <a:pt x="0" y="64"/>
                  </a:lnTo>
                  <a:lnTo>
                    <a:pt x="53" y="64"/>
                  </a:lnTo>
                  <a:lnTo>
                    <a:pt x="53" y="116"/>
                  </a:lnTo>
                  <a:lnTo>
                    <a:pt x="64" y="116"/>
                  </a:lnTo>
                  <a:lnTo>
                    <a:pt x="64" y="64"/>
                  </a:lnTo>
                  <a:lnTo>
                    <a:pt x="116" y="64"/>
                  </a:lnTo>
                  <a:lnTo>
                    <a:pt x="116"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8" name="组合 7"/>
          <p:cNvGrpSpPr/>
          <p:nvPr/>
        </p:nvGrpSpPr>
        <p:grpSpPr>
          <a:xfrm>
            <a:off x="10356058" y="4191131"/>
            <a:ext cx="273050" cy="273050"/>
            <a:chOff x="10356058" y="4191131"/>
            <a:chExt cx="273050" cy="273050"/>
          </a:xfrm>
        </p:grpSpPr>
        <p:sp>
          <p:nvSpPr>
            <p:cNvPr id="114" name="ïSľíḍé"/>
            <p:cNvSpPr/>
            <p:nvPr/>
          </p:nvSpPr>
          <p:spPr bwMode="auto">
            <a:xfrm>
              <a:off x="10356058" y="4191131"/>
              <a:ext cx="273050" cy="273050"/>
            </a:xfrm>
            <a:prstGeom prst="ellipse">
              <a:avLst/>
            </a:prstGeom>
            <a:solidFill>
              <a:srgbClr val="0045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115" name="išḷïdè"/>
            <p:cNvSpPr/>
            <p:nvPr/>
          </p:nvSpPr>
          <p:spPr bwMode="auto">
            <a:xfrm>
              <a:off x="10400508" y="4235581"/>
              <a:ext cx="184150" cy="184150"/>
            </a:xfrm>
            <a:custGeom>
              <a:avLst/>
              <a:gdLst>
                <a:gd name="T0" fmla="*/ 116 w 116"/>
                <a:gd name="T1" fmla="*/ 53 h 116"/>
                <a:gd name="T2" fmla="*/ 64 w 116"/>
                <a:gd name="T3" fmla="*/ 53 h 116"/>
                <a:gd name="T4" fmla="*/ 64 w 116"/>
                <a:gd name="T5" fmla="*/ 0 h 116"/>
                <a:gd name="T6" fmla="*/ 53 w 116"/>
                <a:gd name="T7" fmla="*/ 0 h 116"/>
                <a:gd name="T8" fmla="*/ 53 w 116"/>
                <a:gd name="T9" fmla="*/ 53 h 116"/>
                <a:gd name="T10" fmla="*/ 0 w 116"/>
                <a:gd name="T11" fmla="*/ 53 h 116"/>
                <a:gd name="T12" fmla="*/ 0 w 116"/>
                <a:gd name="T13" fmla="*/ 64 h 116"/>
                <a:gd name="T14" fmla="*/ 53 w 116"/>
                <a:gd name="T15" fmla="*/ 64 h 116"/>
                <a:gd name="T16" fmla="*/ 53 w 116"/>
                <a:gd name="T17" fmla="*/ 116 h 116"/>
                <a:gd name="T18" fmla="*/ 64 w 116"/>
                <a:gd name="T19" fmla="*/ 116 h 116"/>
                <a:gd name="T20" fmla="*/ 64 w 116"/>
                <a:gd name="T21" fmla="*/ 64 h 116"/>
                <a:gd name="T22" fmla="*/ 116 w 116"/>
                <a:gd name="T23" fmla="*/ 64 h 116"/>
                <a:gd name="T24" fmla="*/ 116 w 116"/>
                <a:gd name="T25" fmla="*/ 5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6">
                  <a:moveTo>
                    <a:pt x="116" y="53"/>
                  </a:moveTo>
                  <a:lnTo>
                    <a:pt x="64" y="53"/>
                  </a:lnTo>
                  <a:lnTo>
                    <a:pt x="64" y="0"/>
                  </a:lnTo>
                  <a:lnTo>
                    <a:pt x="53" y="0"/>
                  </a:lnTo>
                  <a:lnTo>
                    <a:pt x="53" y="53"/>
                  </a:lnTo>
                  <a:lnTo>
                    <a:pt x="0" y="53"/>
                  </a:lnTo>
                  <a:lnTo>
                    <a:pt x="0" y="64"/>
                  </a:lnTo>
                  <a:lnTo>
                    <a:pt x="53" y="64"/>
                  </a:lnTo>
                  <a:lnTo>
                    <a:pt x="53" y="116"/>
                  </a:lnTo>
                  <a:lnTo>
                    <a:pt x="64" y="116"/>
                  </a:lnTo>
                  <a:lnTo>
                    <a:pt x="64" y="64"/>
                  </a:lnTo>
                  <a:lnTo>
                    <a:pt x="116" y="64"/>
                  </a:lnTo>
                  <a:lnTo>
                    <a:pt x="116"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 name="组合 5"/>
          <p:cNvGrpSpPr/>
          <p:nvPr/>
        </p:nvGrpSpPr>
        <p:grpSpPr>
          <a:xfrm>
            <a:off x="8864209" y="2924457"/>
            <a:ext cx="273050" cy="273050"/>
            <a:chOff x="7277895" y="2449600"/>
            <a:chExt cx="273050" cy="273050"/>
          </a:xfrm>
        </p:grpSpPr>
        <p:sp>
          <p:nvSpPr>
            <p:cNvPr id="93" name="ïṧḻïḑê"/>
            <p:cNvSpPr/>
            <p:nvPr/>
          </p:nvSpPr>
          <p:spPr bwMode="auto">
            <a:xfrm>
              <a:off x="7277895" y="2449600"/>
              <a:ext cx="273050" cy="273050"/>
            </a:xfrm>
            <a:prstGeom prst="ellipse">
              <a:avLst/>
            </a:prstGeom>
            <a:solidFill>
              <a:srgbClr val="FF62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iṥļîḍè"/>
            <p:cNvSpPr/>
            <p:nvPr/>
          </p:nvSpPr>
          <p:spPr bwMode="auto">
            <a:xfrm>
              <a:off x="7322345" y="2494050"/>
              <a:ext cx="184150" cy="184150"/>
            </a:xfrm>
            <a:custGeom>
              <a:avLst/>
              <a:gdLst>
                <a:gd name="T0" fmla="*/ 116 w 116"/>
                <a:gd name="T1" fmla="*/ 52 h 116"/>
                <a:gd name="T2" fmla="*/ 63 w 116"/>
                <a:gd name="T3" fmla="*/ 52 h 116"/>
                <a:gd name="T4" fmla="*/ 63 w 116"/>
                <a:gd name="T5" fmla="*/ 0 h 116"/>
                <a:gd name="T6" fmla="*/ 52 w 116"/>
                <a:gd name="T7" fmla="*/ 0 h 116"/>
                <a:gd name="T8" fmla="*/ 52 w 116"/>
                <a:gd name="T9" fmla="*/ 52 h 116"/>
                <a:gd name="T10" fmla="*/ 0 w 116"/>
                <a:gd name="T11" fmla="*/ 52 h 116"/>
                <a:gd name="T12" fmla="*/ 0 w 116"/>
                <a:gd name="T13" fmla="*/ 63 h 116"/>
                <a:gd name="T14" fmla="*/ 52 w 116"/>
                <a:gd name="T15" fmla="*/ 63 h 116"/>
                <a:gd name="T16" fmla="*/ 52 w 116"/>
                <a:gd name="T17" fmla="*/ 116 h 116"/>
                <a:gd name="T18" fmla="*/ 63 w 116"/>
                <a:gd name="T19" fmla="*/ 116 h 116"/>
                <a:gd name="T20" fmla="*/ 63 w 116"/>
                <a:gd name="T21" fmla="*/ 63 h 116"/>
                <a:gd name="T22" fmla="*/ 116 w 116"/>
                <a:gd name="T23" fmla="*/ 63 h 116"/>
                <a:gd name="T24" fmla="*/ 116 w 116"/>
                <a:gd name="T25" fmla="*/ 5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6">
                  <a:moveTo>
                    <a:pt x="116" y="52"/>
                  </a:moveTo>
                  <a:lnTo>
                    <a:pt x="63" y="52"/>
                  </a:lnTo>
                  <a:lnTo>
                    <a:pt x="63" y="0"/>
                  </a:lnTo>
                  <a:lnTo>
                    <a:pt x="52" y="0"/>
                  </a:lnTo>
                  <a:lnTo>
                    <a:pt x="52" y="52"/>
                  </a:lnTo>
                  <a:lnTo>
                    <a:pt x="0" y="52"/>
                  </a:lnTo>
                  <a:lnTo>
                    <a:pt x="0" y="63"/>
                  </a:lnTo>
                  <a:lnTo>
                    <a:pt x="52" y="63"/>
                  </a:lnTo>
                  <a:lnTo>
                    <a:pt x="52" y="116"/>
                  </a:lnTo>
                  <a:lnTo>
                    <a:pt x="63" y="116"/>
                  </a:lnTo>
                  <a:lnTo>
                    <a:pt x="63" y="63"/>
                  </a:lnTo>
                  <a:lnTo>
                    <a:pt x="116" y="63"/>
                  </a:lnTo>
                  <a:lnTo>
                    <a:pt x="116"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12" fill="hold" nodeType="afterEffect" p14:presetBounceEnd="38000">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14:bounceEnd="38000">
                                          <p:cBhvr additive="base">
                                            <p:cTn id="29" dur="1250" fill="hold"/>
                                            <p:tgtEl>
                                              <p:spTgt spid="95"/>
                                            </p:tgtEl>
                                            <p:attrNameLst>
                                              <p:attrName>ppt_x</p:attrName>
                                            </p:attrNameLst>
                                          </p:cBhvr>
                                          <p:tavLst>
                                            <p:tav tm="0">
                                              <p:val>
                                                <p:strVal val="0-#ppt_w/2"/>
                                              </p:val>
                                            </p:tav>
                                            <p:tav tm="100000">
                                              <p:val>
                                                <p:strVal val="#ppt_x"/>
                                              </p:val>
                                            </p:tav>
                                          </p:tavLst>
                                        </p:anim>
                                        <p:anim calcmode="lin" valueType="num" p14:bounceEnd="38000">
                                          <p:cBhvr additive="base">
                                            <p:cTn id="30" dur="1250" fill="hold"/>
                                            <p:tgtEl>
                                              <p:spTgt spid="95"/>
                                            </p:tgtEl>
                                            <p:attrNameLst>
                                              <p:attrName>ppt_y</p:attrName>
                                            </p:attrNameLst>
                                          </p:cBhvr>
                                          <p:tavLst>
                                            <p:tav tm="0">
                                              <p:val>
                                                <p:strVal val="1+#ppt_h/2"/>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1250"/>
                                            <p:tgtEl>
                                              <p:spTgt spid="122"/>
                                            </p:tgtEl>
                                          </p:cBhvr>
                                        </p:animEffect>
                                        <p:anim calcmode="lin" valueType="num">
                                          <p:cBhvr>
                                            <p:cTn id="34" dur="1250" fill="hold"/>
                                            <p:tgtEl>
                                              <p:spTgt spid="122"/>
                                            </p:tgtEl>
                                            <p:attrNameLst>
                                              <p:attrName>ppt_x</p:attrName>
                                            </p:attrNameLst>
                                          </p:cBhvr>
                                          <p:tavLst>
                                            <p:tav tm="0">
                                              <p:val>
                                                <p:strVal val="#ppt_x"/>
                                              </p:val>
                                            </p:tav>
                                            <p:tav tm="100000">
                                              <p:val>
                                                <p:strVal val="#ppt_x"/>
                                              </p:val>
                                            </p:tav>
                                          </p:tavLst>
                                        </p:anim>
                                        <p:anim calcmode="lin" valueType="num">
                                          <p:cBhvr>
                                            <p:cTn id="35" dur="1250" fill="hold"/>
                                            <p:tgtEl>
                                              <p:spTgt spid="1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fade">
                                          <p:cBhvr>
                                            <p:cTn id="38" dur="1250"/>
                                            <p:tgtEl>
                                              <p:spTgt spid="121"/>
                                            </p:tgtEl>
                                          </p:cBhvr>
                                        </p:animEffect>
                                        <p:anim calcmode="lin" valueType="num">
                                          <p:cBhvr>
                                            <p:cTn id="39" dur="1250" fill="hold"/>
                                            <p:tgtEl>
                                              <p:spTgt spid="121"/>
                                            </p:tgtEl>
                                            <p:attrNameLst>
                                              <p:attrName>ppt_x</p:attrName>
                                            </p:attrNameLst>
                                          </p:cBhvr>
                                          <p:tavLst>
                                            <p:tav tm="0">
                                              <p:val>
                                                <p:strVal val="#ppt_x"/>
                                              </p:val>
                                            </p:tav>
                                            <p:tav tm="100000">
                                              <p:val>
                                                <p:strVal val="#ppt_x"/>
                                              </p:val>
                                            </p:tav>
                                          </p:tavLst>
                                        </p:anim>
                                        <p:anim calcmode="lin" valueType="num">
                                          <p:cBhvr>
                                            <p:cTn id="40" dur="1250" fill="hold"/>
                                            <p:tgtEl>
                                              <p:spTgt spid="121"/>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16" presetClass="entr" presetSubtype="21" fill="hold" grpId="0"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barn(inVertical)">
                                          <p:cBhvr>
                                            <p:cTn id="44" dur="500"/>
                                            <p:tgtEl>
                                              <p:spTgt spid="7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barn(inVertical)">
                                          <p:cBhvr>
                                            <p:cTn id="47" dur="500"/>
                                            <p:tgtEl>
                                              <p:spTgt spid="7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barn(inVertical)">
                                          <p:cBhvr>
                                            <p:cTn id="50" dur="500"/>
                                            <p:tgtEl>
                                              <p:spTgt spid="104"/>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par>
                              <p:cTn id="57" fill="hold">
                                <p:stCondLst>
                                  <p:cond delay="3500"/>
                                </p:stCondLst>
                                <p:childTnLst>
                                  <p:par>
                                    <p:cTn id="58" presetID="18" presetClass="entr" presetSubtype="9" fill="hold" nodeType="after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strips(upLeft)">
                                          <p:cBhvr>
                                            <p:cTn id="60" dur="500"/>
                                            <p:tgtEl>
                                              <p:spTgt spid="137"/>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ppt_w</p:attrName>
                                            </p:attrNameLst>
                                          </p:cBhvr>
                                          <p:tavLst>
                                            <p:tav tm="0">
                                              <p:val>
                                                <p:fltVal val="0"/>
                                              </p:val>
                                            </p:tav>
                                            <p:tav tm="100000">
                                              <p:val>
                                                <p:strVal val="#ppt_w"/>
                                              </p:val>
                                            </p:tav>
                                          </p:tavLst>
                                        </p:anim>
                                        <p:anim calcmode="lin" valueType="num">
                                          <p:cBhvr>
                                            <p:cTn id="65" dur="500" fill="hold"/>
                                            <p:tgtEl>
                                              <p:spTgt spid="6"/>
                                            </p:tgtEl>
                                            <p:attrNameLst>
                                              <p:attrName>ppt_h</p:attrName>
                                            </p:attrNameLst>
                                          </p:cBhvr>
                                          <p:tavLst>
                                            <p:tav tm="0">
                                              <p:val>
                                                <p:fltVal val="0"/>
                                              </p:val>
                                            </p:tav>
                                            <p:tav tm="100000">
                                              <p:val>
                                                <p:strVal val="#ppt_h"/>
                                              </p:val>
                                            </p:tav>
                                          </p:tavLst>
                                        </p:anim>
                                        <p:animEffect transition="in" filter="fade">
                                          <p:cBhvr>
                                            <p:cTn id="66" dur="500"/>
                                            <p:tgtEl>
                                              <p:spTgt spid="6"/>
                                            </p:tgtEl>
                                          </p:cBhvr>
                                        </p:animEffect>
                                      </p:childTnLst>
                                    </p:cTn>
                                  </p:par>
                                </p:childTnLst>
                              </p:cTn>
                            </p:par>
                            <p:par>
                              <p:cTn id="67" fill="hold">
                                <p:stCondLst>
                                  <p:cond delay="4500"/>
                                </p:stCondLst>
                                <p:childTnLst>
                                  <p:par>
                                    <p:cTn id="68" presetID="18" presetClass="entr" presetSubtype="9" fill="hold" nodeType="afterEffect">
                                      <p:stCondLst>
                                        <p:cond delay="0"/>
                                      </p:stCondLst>
                                      <p:childTnLst>
                                        <p:set>
                                          <p:cBhvr>
                                            <p:cTn id="69" dur="1" fill="hold">
                                              <p:stCondLst>
                                                <p:cond delay="0"/>
                                              </p:stCondLst>
                                            </p:cTn>
                                            <p:tgtEl>
                                              <p:spTgt spid="138"/>
                                            </p:tgtEl>
                                            <p:attrNameLst>
                                              <p:attrName>style.visibility</p:attrName>
                                            </p:attrNameLst>
                                          </p:cBhvr>
                                          <p:to>
                                            <p:strVal val="visible"/>
                                          </p:to>
                                        </p:set>
                                        <p:animEffect transition="in" filter="strips(upLeft)">
                                          <p:cBhvr>
                                            <p:cTn id="70" dur="500"/>
                                            <p:tgtEl>
                                              <p:spTgt spid="138"/>
                                            </p:tgtEl>
                                          </p:cBhvr>
                                        </p:animEffect>
                                      </p:childTnLst>
                                    </p:cTn>
                                  </p:par>
                                </p:childTnLst>
                              </p:cTn>
                            </p:par>
                            <p:par>
                              <p:cTn id="71" fill="hold">
                                <p:stCondLst>
                                  <p:cond delay="5000"/>
                                </p:stCondLst>
                                <p:childTnLst>
                                  <p:par>
                                    <p:cTn id="72" presetID="53" presetClass="entr" presetSubtype="16"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par>
                              <p:cTn id="77" fill="hold">
                                <p:stCondLst>
                                  <p:cond delay="5500"/>
                                </p:stCondLst>
                                <p:childTnLst>
                                  <p:par>
                                    <p:cTn id="78" presetID="18" presetClass="entr" presetSubtype="9" fill="hold" nodeType="afterEffect">
                                      <p:stCondLst>
                                        <p:cond delay="0"/>
                                      </p:stCondLst>
                                      <p:childTnLst>
                                        <p:set>
                                          <p:cBhvr>
                                            <p:cTn id="79" dur="1" fill="hold">
                                              <p:stCondLst>
                                                <p:cond delay="0"/>
                                              </p:stCondLst>
                                            </p:cTn>
                                            <p:tgtEl>
                                              <p:spTgt spid="140"/>
                                            </p:tgtEl>
                                            <p:attrNameLst>
                                              <p:attrName>style.visibility</p:attrName>
                                            </p:attrNameLst>
                                          </p:cBhvr>
                                          <p:to>
                                            <p:strVal val="visible"/>
                                          </p:to>
                                        </p:set>
                                        <p:animEffect transition="in" filter="strips(upLeft)">
                                          <p:cBhvr>
                                            <p:cTn id="80" dur="500"/>
                                            <p:tgtEl>
                                              <p:spTgt spid="140"/>
                                            </p:tgtEl>
                                          </p:cBhvr>
                                        </p:animEffect>
                                      </p:childTnLst>
                                    </p:cTn>
                                  </p:par>
                                </p:childTnLst>
                              </p:cTn>
                            </p:par>
                            <p:par>
                              <p:cTn id="81" fill="hold">
                                <p:stCondLst>
                                  <p:cond delay="6000"/>
                                </p:stCondLst>
                                <p:childTnLst>
                                  <p:par>
                                    <p:cTn id="82" presetID="22" presetClass="entr" presetSubtype="8" fill="hold" grpId="0" nodeType="afterEffect">
                                      <p:stCondLst>
                                        <p:cond delay="0"/>
                                      </p:stCondLst>
                                      <p:childTnLst>
                                        <p:set>
                                          <p:cBhvr>
                                            <p:cTn id="83" dur="1" fill="hold">
                                              <p:stCondLst>
                                                <p:cond delay="0"/>
                                              </p:stCondLst>
                                            </p:cTn>
                                            <p:tgtEl>
                                              <p:spTgt spid="134"/>
                                            </p:tgtEl>
                                            <p:attrNameLst>
                                              <p:attrName>style.visibility</p:attrName>
                                            </p:attrNameLst>
                                          </p:cBhvr>
                                          <p:to>
                                            <p:strVal val="visible"/>
                                          </p:to>
                                        </p:set>
                                        <p:animEffect transition="in" filter="wipe(left)">
                                          <p:cBhvr>
                                            <p:cTn id="84" dur="500"/>
                                            <p:tgtEl>
                                              <p:spTgt spid="134"/>
                                            </p:tgtEl>
                                          </p:cBhvr>
                                        </p:animEffect>
                                      </p:childTnLst>
                                    </p:cTn>
                                  </p:par>
                                  <p:par>
                                    <p:cTn id="85" presetID="22" presetClass="entr" presetSubtype="8" fill="hold" nodeType="withEffect">
                                      <p:stCondLst>
                                        <p:cond delay="0"/>
                                      </p:stCondLst>
                                      <p:childTnLst>
                                        <p:set>
                                          <p:cBhvr>
                                            <p:cTn id="86" dur="1" fill="hold">
                                              <p:stCondLst>
                                                <p:cond delay="0"/>
                                              </p:stCondLst>
                                            </p:cTn>
                                            <p:tgtEl>
                                              <p:spTgt spid="141"/>
                                            </p:tgtEl>
                                            <p:attrNameLst>
                                              <p:attrName>style.visibility</p:attrName>
                                            </p:attrNameLst>
                                          </p:cBhvr>
                                          <p:to>
                                            <p:strVal val="visible"/>
                                          </p:to>
                                        </p:set>
                                        <p:animEffect transition="in" filter="wipe(left)">
                                          <p:cBhvr>
                                            <p:cTn id="87" dur="500"/>
                                            <p:tgtEl>
                                              <p:spTgt spid="141"/>
                                            </p:tgtEl>
                                          </p:cBhvr>
                                        </p:animEffect>
                                      </p:childTnLst>
                                    </p:cTn>
                                  </p:par>
                                </p:childTnLst>
                              </p:cTn>
                            </p:par>
                            <p:par>
                              <p:cTn id="88" fill="hold">
                                <p:stCondLst>
                                  <p:cond delay="6500"/>
                                </p:stCondLst>
                                <p:childTnLst>
                                  <p:par>
                                    <p:cTn id="89" presetID="14" presetClass="entr" presetSubtype="10" fill="hold" grpId="0" nodeType="afterEffect">
                                      <p:stCondLst>
                                        <p:cond delay="0"/>
                                      </p:stCondLst>
                                      <p:childTnLst>
                                        <p:set>
                                          <p:cBhvr>
                                            <p:cTn id="90" dur="1" fill="hold">
                                              <p:stCondLst>
                                                <p:cond delay="0"/>
                                              </p:stCondLst>
                                            </p:cTn>
                                            <p:tgtEl>
                                              <p:spTgt spid="133"/>
                                            </p:tgtEl>
                                            <p:attrNameLst>
                                              <p:attrName>style.visibility</p:attrName>
                                            </p:attrNameLst>
                                          </p:cBhvr>
                                          <p:to>
                                            <p:strVal val="visible"/>
                                          </p:to>
                                        </p:set>
                                        <p:animEffect transition="in" filter="randombar(horizontal)">
                                          <p:cBhvr>
                                            <p:cTn id="9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0" grpId="0"/>
          <p:bldP spid="71" grpId="0" animBg="1"/>
          <p:bldP spid="72" grpId="0" animBg="1"/>
          <p:bldP spid="104" grpId="0" animBg="1"/>
          <p:bldP spid="121" grpId="0"/>
          <p:bldP spid="122" grpId="0"/>
          <p:bldP spid="1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12" fill="hold" nodeType="after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additive="base">
                                            <p:cTn id="29" dur="1250" fill="hold"/>
                                            <p:tgtEl>
                                              <p:spTgt spid="95"/>
                                            </p:tgtEl>
                                            <p:attrNameLst>
                                              <p:attrName>ppt_x</p:attrName>
                                            </p:attrNameLst>
                                          </p:cBhvr>
                                          <p:tavLst>
                                            <p:tav tm="0">
                                              <p:val>
                                                <p:strVal val="0-#ppt_w/2"/>
                                              </p:val>
                                            </p:tav>
                                            <p:tav tm="100000">
                                              <p:val>
                                                <p:strVal val="#ppt_x"/>
                                              </p:val>
                                            </p:tav>
                                          </p:tavLst>
                                        </p:anim>
                                        <p:anim calcmode="lin" valueType="num">
                                          <p:cBhvr additive="base">
                                            <p:cTn id="30" dur="1250" fill="hold"/>
                                            <p:tgtEl>
                                              <p:spTgt spid="95"/>
                                            </p:tgtEl>
                                            <p:attrNameLst>
                                              <p:attrName>ppt_y</p:attrName>
                                            </p:attrNameLst>
                                          </p:cBhvr>
                                          <p:tavLst>
                                            <p:tav tm="0">
                                              <p:val>
                                                <p:strVal val="1+#ppt_h/2"/>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1250"/>
                                            <p:tgtEl>
                                              <p:spTgt spid="122"/>
                                            </p:tgtEl>
                                          </p:cBhvr>
                                        </p:animEffect>
                                        <p:anim calcmode="lin" valueType="num">
                                          <p:cBhvr>
                                            <p:cTn id="34" dur="1250" fill="hold"/>
                                            <p:tgtEl>
                                              <p:spTgt spid="122"/>
                                            </p:tgtEl>
                                            <p:attrNameLst>
                                              <p:attrName>ppt_x</p:attrName>
                                            </p:attrNameLst>
                                          </p:cBhvr>
                                          <p:tavLst>
                                            <p:tav tm="0">
                                              <p:val>
                                                <p:strVal val="#ppt_x"/>
                                              </p:val>
                                            </p:tav>
                                            <p:tav tm="100000">
                                              <p:val>
                                                <p:strVal val="#ppt_x"/>
                                              </p:val>
                                            </p:tav>
                                          </p:tavLst>
                                        </p:anim>
                                        <p:anim calcmode="lin" valueType="num">
                                          <p:cBhvr>
                                            <p:cTn id="35" dur="1250" fill="hold"/>
                                            <p:tgtEl>
                                              <p:spTgt spid="1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fade">
                                          <p:cBhvr>
                                            <p:cTn id="38" dur="1250"/>
                                            <p:tgtEl>
                                              <p:spTgt spid="121"/>
                                            </p:tgtEl>
                                          </p:cBhvr>
                                        </p:animEffect>
                                        <p:anim calcmode="lin" valueType="num">
                                          <p:cBhvr>
                                            <p:cTn id="39" dur="1250" fill="hold"/>
                                            <p:tgtEl>
                                              <p:spTgt spid="121"/>
                                            </p:tgtEl>
                                            <p:attrNameLst>
                                              <p:attrName>ppt_x</p:attrName>
                                            </p:attrNameLst>
                                          </p:cBhvr>
                                          <p:tavLst>
                                            <p:tav tm="0">
                                              <p:val>
                                                <p:strVal val="#ppt_x"/>
                                              </p:val>
                                            </p:tav>
                                            <p:tav tm="100000">
                                              <p:val>
                                                <p:strVal val="#ppt_x"/>
                                              </p:val>
                                            </p:tav>
                                          </p:tavLst>
                                        </p:anim>
                                        <p:anim calcmode="lin" valueType="num">
                                          <p:cBhvr>
                                            <p:cTn id="40" dur="1250" fill="hold"/>
                                            <p:tgtEl>
                                              <p:spTgt spid="121"/>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16" presetClass="entr" presetSubtype="21" fill="hold" grpId="0"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barn(inVertical)">
                                          <p:cBhvr>
                                            <p:cTn id="44" dur="500"/>
                                            <p:tgtEl>
                                              <p:spTgt spid="7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barn(inVertical)">
                                          <p:cBhvr>
                                            <p:cTn id="47" dur="500"/>
                                            <p:tgtEl>
                                              <p:spTgt spid="7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barn(inVertical)">
                                          <p:cBhvr>
                                            <p:cTn id="50" dur="500"/>
                                            <p:tgtEl>
                                              <p:spTgt spid="104"/>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par>
                              <p:cTn id="57" fill="hold">
                                <p:stCondLst>
                                  <p:cond delay="3500"/>
                                </p:stCondLst>
                                <p:childTnLst>
                                  <p:par>
                                    <p:cTn id="58" presetID="18" presetClass="entr" presetSubtype="9" fill="hold" nodeType="after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strips(upLeft)">
                                          <p:cBhvr>
                                            <p:cTn id="60" dur="500"/>
                                            <p:tgtEl>
                                              <p:spTgt spid="137"/>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ppt_w</p:attrName>
                                            </p:attrNameLst>
                                          </p:cBhvr>
                                          <p:tavLst>
                                            <p:tav tm="0">
                                              <p:val>
                                                <p:fltVal val="0"/>
                                              </p:val>
                                            </p:tav>
                                            <p:tav tm="100000">
                                              <p:val>
                                                <p:strVal val="#ppt_w"/>
                                              </p:val>
                                            </p:tav>
                                          </p:tavLst>
                                        </p:anim>
                                        <p:anim calcmode="lin" valueType="num">
                                          <p:cBhvr>
                                            <p:cTn id="65" dur="500" fill="hold"/>
                                            <p:tgtEl>
                                              <p:spTgt spid="6"/>
                                            </p:tgtEl>
                                            <p:attrNameLst>
                                              <p:attrName>ppt_h</p:attrName>
                                            </p:attrNameLst>
                                          </p:cBhvr>
                                          <p:tavLst>
                                            <p:tav tm="0">
                                              <p:val>
                                                <p:fltVal val="0"/>
                                              </p:val>
                                            </p:tav>
                                            <p:tav tm="100000">
                                              <p:val>
                                                <p:strVal val="#ppt_h"/>
                                              </p:val>
                                            </p:tav>
                                          </p:tavLst>
                                        </p:anim>
                                        <p:animEffect transition="in" filter="fade">
                                          <p:cBhvr>
                                            <p:cTn id="66" dur="500"/>
                                            <p:tgtEl>
                                              <p:spTgt spid="6"/>
                                            </p:tgtEl>
                                          </p:cBhvr>
                                        </p:animEffect>
                                      </p:childTnLst>
                                    </p:cTn>
                                  </p:par>
                                </p:childTnLst>
                              </p:cTn>
                            </p:par>
                            <p:par>
                              <p:cTn id="67" fill="hold">
                                <p:stCondLst>
                                  <p:cond delay="4500"/>
                                </p:stCondLst>
                                <p:childTnLst>
                                  <p:par>
                                    <p:cTn id="68" presetID="18" presetClass="entr" presetSubtype="9" fill="hold" nodeType="afterEffect">
                                      <p:stCondLst>
                                        <p:cond delay="0"/>
                                      </p:stCondLst>
                                      <p:childTnLst>
                                        <p:set>
                                          <p:cBhvr>
                                            <p:cTn id="69" dur="1" fill="hold">
                                              <p:stCondLst>
                                                <p:cond delay="0"/>
                                              </p:stCondLst>
                                            </p:cTn>
                                            <p:tgtEl>
                                              <p:spTgt spid="138"/>
                                            </p:tgtEl>
                                            <p:attrNameLst>
                                              <p:attrName>style.visibility</p:attrName>
                                            </p:attrNameLst>
                                          </p:cBhvr>
                                          <p:to>
                                            <p:strVal val="visible"/>
                                          </p:to>
                                        </p:set>
                                        <p:animEffect transition="in" filter="strips(upLeft)">
                                          <p:cBhvr>
                                            <p:cTn id="70" dur="500"/>
                                            <p:tgtEl>
                                              <p:spTgt spid="138"/>
                                            </p:tgtEl>
                                          </p:cBhvr>
                                        </p:animEffect>
                                      </p:childTnLst>
                                    </p:cTn>
                                  </p:par>
                                </p:childTnLst>
                              </p:cTn>
                            </p:par>
                            <p:par>
                              <p:cTn id="71" fill="hold">
                                <p:stCondLst>
                                  <p:cond delay="5000"/>
                                </p:stCondLst>
                                <p:childTnLst>
                                  <p:par>
                                    <p:cTn id="72" presetID="53" presetClass="entr" presetSubtype="16"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par>
                              <p:cTn id="77" fill="hold">
                                <p:stCondLst>
                                  <p:cond delay="5500"/>
                                </p:stCondLst>
                                <p:childTnLst>
                                  <p:par>
                                    <p:cTn id="78" presetID="18" presetClass="entr" presetSubtype="9" fill="hold" nodeType="afterEffect">
                                      <p:stCondLst>
                                        <p:cond delay="0"/>
                                      </p:stCondLst>
                                      <p:childTnLst>
                                        <p:set>
                                          <p:cBhvr>
                                            <p:cTn id="79" dur="1" fill="hold">
                                              <p:stCondLst>
                                                <p:cond delay="0"/>
                                              </p:stCondLst>
                                            </p:cTn>
                                            <p:tgtEl>
                                              <p:spTgt spid="140"/>
                                            </p:tgtEl>
                                            <p:attrNameLst>
                                              <p:attrName>style.visibility</p:attrName>
                                            </p:attrNameLst>
                                          </p:cBhvr>
                                          <p:to>
                                            <p:strVal val="visible"/>
                                          </p:to>
                                        </p:set>
                                        <p:animEffect transition="in" filter="strips(upLeft)">
                                          <p:cBhvr>
                                            <p:cTn id="80" dur="500"/>
                                            <p:tgtEl>
                                              <p:spTgt spid="140"/>
                                            </p:tgtEl>
                                          </p:cBhvr>
                                        </p:animEffect>
                                      </p:childTnLst>
                                    </p:cTn>
                                  </p:par>
                                </p:childTnLst>
                              </p:cTn>
                            </p:par>
                            <p:par>
                              <p:cTn id="81" fill="hold">
                                <p:stCondLst>
                                  <p:cond delay="6000"/>
                                </p:stCondLst>
                                <p:childTnLst>
                                  <p:par>
                                    <p:cTn id="82" presetID="22" presetClass="entr" presetSubtype="8" fill="hold" grpId="0" nodeType="afterEffect">
                                      <p:stCondLst>
                                        <p:cond delay="0"/>
                                      </p:stCondLst>
                                      <p:childTnLst>
                                        <p:set>
                                          <p:cBhvr>
                                            <p:cTn id="83" dur="1" fill="hold">
                                              <p:stCondLst>
                                                <p:cond delay="0"/>
                                              </p:stCondLst>
                                            </p:cTn>
                                            <p:tgtEl>
                                              <p:spTgt spid="134"/>
                                            </p:tgtEl>
                                            <p:attrNameLst>
                                              <p:attrName>style.visibility</p:attrName>
                                            </p:attrNameLst>
                                          </p:cBhvr>
                                          <p:to>
                                            <p:strVal val="visible"/>
                                          </p:to>
                                        </p:set>
                                        <p:animEffect transition="in" filter="wipe(left)">
                                          <p:cBhvr>
                                            <p:cTn id="84" dur="500"/>
                                            <p:tgtEl>
                                              <p:spTgt spid="134"/>
                                            </p:tgtEl>
                                          </p:cBhvr>
                                        </p:animEffect>
                                      </p:childTnLst>
                                    </p:cTn>
                                  </p:par>
                                  <p:par>
                                    <p:cTn id="85" presetID="22" presetClass="entr" presetSubtype="8" fill="hold" nodeType="withEffect">
                                      <p:stCondLst>
                                        <p:cond delay="0"/>
                                      </p:stCondLst>
                                      <p:childTnLst>
                                        <p:set>
                                          <p:cBhvr>
                                            <p:cTn id="86" dur="1" fill="hold">
                                              <p:stCondLst>
                                                <p:cond delay="0"/>
                                              </p:stCondLst>
                                            </p:cTn>
                                            <p:tgtEl>
                                              <p:spTgt spid="141"/>
                                            </p:tgtEl>
                                            <p:attrNameLst>
                                              <p:attrName>style.visibility</p:attrName>
                                            </p:attrNameLst>
                                          </p:cBhvr>
                                          <p:to>
                                            <p:strVal val="visible"/>
                                          </p:to>
                                        </p:set>
                                        <p:animEffect transition="in" filter="wipe(left)">
                                          <p:cBhvr>
                                            <p:cTn id="87" dur="500"/>
                                            <p:tgtEl>
                                              <p:spTgt spid="141"/>
                                            </p:tgtEl>
                                          </p:cBhvr>
                                        </p:animEffect>
                                      </p:childTnLst>
                                    </p:cTn>
                                  </p:par>
                                </p:childTnLst>
                              </p:cTn>
                            </p:par>
                            <p:par>
                              <p:cTn id="88" fill="hold">
                                <p:stCondLst>
                                  <p:cond delay="6500"/>
                                </p:stCondLst>
                                <p:childTnLst>
                                  <p:par>
                                    <p:cTn id="89" presetID="14" presetClass="entr" presetSubtype="10" fill="hold" grpId="0" nodeType="afterEffect">
                                      <p:stCondLst>
                                        <p:cond delay="0"/>
                                      </p:stCondLst>
                                      <p:childTnLst>
                                        <p:set>
                                          <p:cBhvr>
                                            <p:cTn id="90" dur="1" fill="hold">
                                              <p:stCondLst>
                                                <p:cond delay="0"/>
                                              </p:stCondLst>
                                            </p:cTn>
                                            <p:tgtEl>
                                              <p:spTgt spid="133"/>
                                            </p:tgtEl>
                                            <p:attrNameLst>
                                              <p:attrName>style.visibility</p:attrName>
                                            </p:attrNameLst>
                                          </p:cBhvr>
                                          <p:to>
                                            <p:strVal val="visible"/>
                                          </p:to>
                                        </p:set>
                                        <p:animEffect transition="in" filter="randombar(horizontal)">
                                          <p:cBhvr>
                                            <p:cTn id="9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0" grpId="0"/>
          <p:bldP spid="71" grpId="0" animBg="1"/>
          <p:bldP spid="72" grpId="0" animBg="1"/>
          <p:bldP spid="104" grpId="0" animBg="1"/>
          <p:bldP spid="121" grpId="0"/>
          <p:bldP spid="122" grpId="0"/>
          <p:bldP spid="13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形 8"/>
          <p:cNvPicPr>
            <a:picLocks noChangeAspect="1"/>
          </p:cNvPicPr>
          <p:nvPr/>
        </p:nvPicPr>
        <p:blipFill>
          <a:blip r:embed="rId3">
            <a:extLst>
              <a:ext uri="{96DAC541-7B7A-43D3-8B79-37D633B846F1}">
                <asvg:svgBlip xmlns:asvg="http://schemas.microsoft.com/office/drawing/2016/SVG/main" r:embed="rId4"/>
              </a:ext>
            </a:extLst>
          </a:blip>
          <a:srcRect l="7384" t="2999" r="26979" b="5167"/>
          <a:stretch>
            <a:fillRect/>
          </a:stretch>
        </p:blipFill>
        <p:spPr>
          <a:xfrm>
            <a:off x="11325281" y="5618178"/>
            <a:ext cx="527258" cy="935883"/>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blurRad="50800" dist="38100" dir="2700000" algn="tl" rotWithShape="0">
              <a:prstClr val="black">
                <a:alpha val="40000"/>
              </a:prstClr>
            </a:outerShdw>
          </a:effectLst>
        </p:spPr>
      </p:pic>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目标完成情况</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25" y="597280"/>
            <a:ext cx="171450" cy="171450"/>
          </a:xfrm>
          <a:prstGeom prst="rect">
            <a:avLst/>
          </a:prstGeom>
        </p:spPr>
      </p:pic>
      <p:pic>
        <p:nvPicPr>
          <p:cNvPr id="16" name="图形 1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11" name="Freeform 115"/>
          <p:cNvSpPr>
            <a:spLocks noEditPoints="1"/>
          </p:cNvSpPr>
          <p:nvPr/>
        </p:nvSpPr>
        <p:spPr bwMode="auto">
          <a:xfrm>
            <a:off x="2795561" y="4907675"/>
            <a:ext cx="474263" cy="474265"/>
          </a:xfrm>
          <a:custGeom>
            <a:avLst/>
            <a:gdLst>
              <a:gd name="T0" fmla="*/ 198 w 393"/>
              <a:gd name="T1" fmla="*/ 0 h 393"/>
              <a:gd name="T2" fmla="*/ 158 w 393"/>
              <a:gd name="T3" fmla="*/ 4 h 393"/>
              <a:gd name="T4" fmla="*/ 120 w 393"/>
              <a:gd name="T5" fmla="*/ 16 h 393"/>
              <a:gd name="T6" fmla="*/ 88 w 393"/>
              <a:gd name="T7" fmla="*/ 34 h 393"/>
              <a:gd name="T8" fmla="*/ 58 w 393"/>
              <a:gd name="T9" fmla="*/ 57 h 393"/>
              <a:gd name="T10" fmla="*/ 34 w 393"/>
              <a:gd name="T11" fmla="*/ 85 h 393"/>
              <a:gd name="T12" fmla="*/ 16 w 393"/>
              <a:gd name="T13" fmla="*/ 119 h 393"/>
              <a:gd name="T14" fmla="*/ 4 w 393"/>
              <a:gd name="T15" fmla="*/ 157 h 393"/>
              <a:gd name="T16" fmla="*/ 0 w 393"/>
              <a:gd name="T17" fmla="*/ 195 h 393"/>
              <a:gd name="T18" fmla="*/ 2 w 393"/>
              <a:gd name="T19" fmla="*/ 217 h 393"/>
              <a:gd name="T20" fmla="*/ 10 w 393"/>
              <a:gd name="T21" fmla="*/ 255 h 393"/>
              <a:gd name="T22" fmla="*/ 24 w 393"/>
              <a:gd name="T23" fmla="*/ 289 h 393"/>
              <a:gd name="T24" fmla="*/ 46 w 393"/>
              <a:gd name="T25" fmla="*/ 321 h 393"/>
              <a:gd name="T26" fmla="*/ 72 w 393"/>
              <a:gd name="T27" fmla="*/ 347 h 393"/>
              <a:gd name="T28" fmla="*/ 104 w 393"/>
              <a:gd name="T29" fmla="*/ 369 h 393"/>
              <a:gd name="T30" fmla="*/ 138 w 393"/>
              <a:gd name="T31" fmla="*/ 385 h 393"/>
              <a:gd name="T32" fmla="*/ 178 w 393"/>
              <a:gd name="T33" fmla="*/ 391 h 393"/>
              <a:gd name="T34" fmla="*/ 198 w 393"/>
              <a:gd name="T35" fmla="*/ 393 h 393"/>
              <a:gd name="T36" fmla="*/ 238 w 393"/>
              <a:gd name="T37" fmla="*/ 389 h 393"/>
              <a:gd name="T38" fmla="*/ 274 w 393"/>
              <a:gd name="T39" fmla="*/ 377 h 393"/>
              <a:gd name="T40" fmla="*/ 308 w 393"/>
              <a:gd name="T41" fmla="*/ 359 h 393"/>
              <a:gd name="T42" fmla="*/ 336 w 393"/>
              <a:gd name="T43" fmla="*/ 335 h 393"/>
              <a:gd name="T44" fmla="*/ 360 w 393"/>
              <a:gd name="T45" fmla="*/ 307 h 393"/>
              <a:gd name="T46" fmla="*/ 379 w 393"/>
              <a:gd name="T47" fmla="*/ 273 h 393"/>
              <a:gd name="T48" fmla="*/ 389 w 393"/>
              <a:gd name="T49" fmla="*/ 235 h 393"/>
              <a:gd name="T50" fmla="*/ 393 w 393"/>
              <a:gd name="T51" fmla="*/ 195 h 393"/>
              <a:gd name="T52" fmla="*/ 393 w 393"/>
              <a:gd name="T53" fmla="*/ 175 h 393"/>
              <a:gd name="T54" fmla="*/ 385 w 393"/>
              <a:gd name="T55" fmla="*/ 137 h 393"/>
              <a:gd name="T56" fmla="*/ 369 w 393"/>
              <a:gd name="T57" fmla="*/ 101 h 393"/>
              <a:gd name="T58" fmla="*/ 350 w 393"/>
              <a:gd name="T59" fmla="*/ 71 h 393"/>
              <a:gd name="T60" fmla="*/ 322 w 393"/>
              <a:gd name="T61" fmla="*/ 44 h 393"/>
              <a:gd name="T62" fmla="*/ 292 w 393"/>
              <a:gd name="T63" fmla="*/ 24 h 393"/>
              <a:gd name="T64" fmla="*/ 256 w 393"/>
              <a:gd name="T65" fmla="*/ 8 h 393"/>
              <a:gd name="T66" fmla="*/ 218 w 393"/>
              <a:gd name="T67" fmla="*/ 0 h 393"/>
              <a:gd name="T68" fmla="*/ 198 w 393"/>
              <a:gd name="T69" fmla="*/ 0 h 393"/>
              <a:gd name="T70" fmla="*/ 216 w 393"/>
              <a:gd name="T71" fmla="*/ 195 h 393"/>
              <a:gd name="T72" fmla="*/ 216 w 393"/>
              <a:gd name="T73" fmla="*/ 317 h 393"/>
              <a:gd name="T74" fmla="*/ 164 w 393"/>
              <a:gd name="T75" fmla="*/ 317 h 393"/>
              <a:gd name="T76" fmla="*/ 140 w 393"/>
              <a:gd name="T77" fmla="*/ 195 h 393"/>
              <a:gd name="T78" fmla="*/ 164 w 393"/>
              <a:gd name="T79" fmla="*/ 153 h 393"/>
              <a:gd name="T80" fmla="*/ 164 w 393"/>
              <a:gd name="T81" fmla="*/ 125 h 393"/>
              <a:gd name="T82" fmla="*/ 170 w 393"/>
              <a:gd name="T83" fmla="*/ 99 h 393"/>
              <a:gd name="T84" fmla="*/ 182 w 393"/>
              <a:gd name="T85" fmla="*/ 85 h 393"/>
              <a:gd name="T86" fmla="*/ 202 w 393"/>
              <a:gd name="T87" fmla="*/ 75 h 393"/>
              <a:gd name="T88" fmla="*/ 254 w 393"/>
              <a:gd name="T89" fmla="*/ 73 h 393"/>
              <a:gd name="T90" fmla="*/ 254 w 393"/>
              <a:gd name="T91" fmla="*/ 115 h 393"/>
              <a:gd name="T92" fmla="*/ 226 w 393"/>
              <a:gd name="T93" fmla="*/ 115 h 393"/>
              <a:gd name="T94" fmla="*/ 220 w 393"/>
              <a:gd name="T95" fmla="*/ 117 h 393"/>
              <a:gd name="T96" fmla="*/ 216 w 393"/>
              <a:gd name="T97" fmla="*/ 127 h 393"/>
              <a:gd name="T98" fmla="*/ 254 w 393"/>
              <a:gd name="T99" fmla="*/ 15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393">
                <a:moveTo>
                  <a:pt x="198" y="0"/>
                </a:moveTo>
                <a:lnTo>
                  <a:pt x="198" y="0"/>
                </a:lnTo>
                <a:lnTo>
                  <a:pt x="178" y="0"/>
                </a:lnTo>
                <a:lnTo>
                  <a:pt x="158" y="4"/>
                </a:lnTo>
                <a:lnTo>
                  <a:pt x="138" y="8"/>
                </a:lnTo>
                <a:lnTo>
                  <a:pt x="120" y="16"/>
                </a:lnTo>
                <a:lnTo>
                  <a:pt x="104"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4" y="369"/>
                </a:lnTo>
                <a:lnTo>
                  <a:pt x="120" y="377"/>
                </a:lnTo>
                <a:lnTo>
                  <a:pt x="138" y="385"/>
                </a:lnTo>
                <a:lnTo>
                  <a:pt x="158" y="389"/>
                </a:lnTo>
                <a:lnTo>
                  <a:pt x="178" y="391"/>
                </a:lnTo>
                <a:lnTo>
                  <a:pt x="198" y="393"/>
                </a:lnTo>
                <a:lnTo>
                  <a:pt x="198" y="393"/>
                </a:lnTo>
                <a:lnTo>
                  <a:pt x="218" y="391"/>
                </a:lnTo>
                <a:lnTo>
                  <a:pt x="238" y="389"/>
                </a:lnTo>
                <a:lnTo>
                  <a:pt x="256" y="385"/>
                </a:lnTo>
                <a:lnTo>
                  <a:pt x="274" y="377"/>
                </a:lnTo>
                <a:lnTo>
                  <a:pt x="292" y="369"/>
                </a:lnTo>
                <a:lnTo>
                  <a:pt x="308" y="359"/>
                </a:lnTo>
                <a:lnTo>
                  <a:pt x="322" y="347"/>
                </a:lnTo>
                <a:lnTo>
                  <a:pt x="336" y="335"/>
                </a:lnTo>
                <a:lnTo>
                  <a:pt x="350" y="321"/>
                </a:lnTo>
                <a:lnTo>
                  <a:pt x="360"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60" y="85"/>
                </a:lnTo>
                <a:lnTo>
                  <a:pt x="350" y="71"/>
                </a:lnTo>
                <a:lnTo>
                  <a:pt x="336" y="57"/>
                </a:lnTo>
                <a:lnTo>
                  <a:pt x="322" y="44"/>
                </a:lnTo>
                <a:lnTo>
                  <a:pt x="308" y="34"/>
                </a:lnTo>
                <a:lnTo>
                  <a:pt x="292" y="24"/>
                </a:lnTo>
                <a:lnTo>
                  <a:pt x="274" y="16"/>
                </a:lnTo>
                <a:lnTo>
                  <a:pt x="256" y="8"/>
                </a:lnTo>
                <a:lnTo>
                  <a:pt x="238" y="4"/>
                </a:lnTo>
                <a:lnTo>
                  <a:pt x="218" y="0"/>
                </a:lnTo>
                <a:lnTo>
                  <a:pt x="198" y="0"/>
                </a:lnTo>
                <a:lnTo>
                  <a:pt x="198" y="0"/>
                </a:lnTo>
                <a:close/>
                <a:moveTo>
                  <a:pt x="250" y="195"/>
                </a:moveTo>
                <a:lnTo>
                  <a:pt x="216" y="195"/>
                </a:lnTo>
                <a:lnTo>
                  <a:pt x="216" y="195"/>
                </a:lnTo>
                <a:lnTo>
                  <a:pt x="216" y="317"/>
                </a:lnTo>
                <a:lnTo>
                  <a:pt x="164" y="317"/>
                </a:lnTo>
                <a:lnTo>
                  <a:pt x="164" y="317"/>
                </a:lnTo>
                <a:lnTo>
                  <a:pt x="164" y="195"/>
                </a:lnTo>
                <a:lnTo>
                  <a:pt x="140" y="195"/>
                </a:lnTo>
                <a:lnTo>
                  <a:pt x="140" y="153"/>
                </a:lnTo>
                <a:lnTo>
                  <a:pt x="164" y="153"/>
                </a:lnTo>
                <a:lnTo>
                  <a:pt x="164" y="125"/>
                </a:lnTo>
                <a:lnTo>
                  <a:pt x="164" y="125"/>
                </a:lnTo>
                <a:lnTo>
                  <a:pt x="168" y="107"/>
                </a:lnTo>
                <a:lnTo>
                  <a:pt x="170" y="99"/>
                </a:lnTo>
                <a:lnTo>
                  <a:pt x="174" y="91"/>
                </a:lnTo>
                <a:lnTo>
                  <a:pt x="182" y="85"/>
                </a:lnTo>
                <a:lnTo>
                  <a:pt x="190" y="79"/>
                </a:lnTo>
                <a:lnTo>
                  <a:pt x="202" y="75"/>
                </a:lnTo>
                <a:lnTo>
                  <a:pt x="216" y="73"/>
                </a:lnTo>
                <a:lnTo>
                  <a:pt x="254" y="73"/>
                </a:lnTo>
                <a:lnTo>
                  <a:pt x="254" y="115"/>
                </a:lnTo>
                <a:lnTo>
                  <a:pt x="254" y="115"/>
                </a:lnTo>
                <a:lnTo>
                  <a:pt x="226" y="115"/>
                </a:lnTo>
                <a:lnTo>
                  <a:pt x="226" y="115"/>
                </a:lnTo>
                <a:lnTo>
                  <a:pt x="222" y="115"/>
                </a:lnTo>
                <a:lnTo>
                  <a:pt x="220" y="117"/>
                </a:lnTo>
                <a:lnTo>
                  <a:pt x="216" y="121"/>
                </a:lnTo>
                <a:lnTo>
                  <a:pt x="216" y="127"/>
                </a:lnTo>
                <a:lnTo>
                  <a:pt x="216" y="153"/>
                </a:lnTo>
                <a:lnTo>
                  <a:pt x="254" y="153"/>
                </a:lnTo>
                <a:lnTo>
                  <a:pt x="250" y="19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sp>
        <p:nvSpPr>
          <p:cNvPr id="12" name="Freeform 185"/>
          <p:cNvSpPr>
            <a:spLocks noEditPoints="1"/>
          </p:cNvSpPr>
          <p:nvPr/>
        </p:nvSpPr>
        <p:spPr bwMode="auto">
          <a:xfrm>
            <a:off x="1608831" y="4907671"/>
            <a:ext cx="474263" cy="474264"/>
          </a:xfrm>
          <a:custGeom>
            <a:avLst/>
            <a:gdLst>
              <a:gd name="T0" fmla="*/ 177 w 393"/>
              <a:gd name="T1" fmla="*/ 0 h 393"/>
              <a:gd name="T2" fmla="*/ 119 w 393"/>
              <a:gd name="T3" fmla="*/ 16 h 393"/>
              <a:gd name="T4" fmla="*/ 72 w 393"/>
              <a:gd name="T5" fmla="*/ 44 h 393"/>
              <a:gd name="T6" fmla="*/ 34 w 393"/>
              <a:gd name="T7" fmla="*/ 85 h 393"/>
              <a:gd name="T8" fmla="*/ 10 w 393"/>
              <a:gd name="T9" fmla="*/ 137 h 393"/>
              <a:gd name="T10" fmla="*/ 0 w 393"/>
              <a:gd name="T11" fmla="*/ 195 h 393"/>
              <a:gd name="T12" fmla="*/ 4 w 393"/>
              <a:gd name="T13" fmla="*/ 235 h 393"/>
              <a:gd name="T14" fmla="*/ 24 w 393"/>
              <a:gd name="T15" fmla="*/ 289 h 393"/>
              <a:gd name="T16" fmla="*/ 58 w 393"/>
              <a:gd name="T17" fmla="*/ 335 h 393"/>
              <a:gd name="T18" fmla="*/ 103 w 393"/>
              <a:gd name="T19" fmla="*/ 369 h 393"/>
              <a:gd name="T20" fmla="*/ 157 w 393"/>
              <a:gd name="T21" fmla="*/ 389 h 393"/>
              <a:gd name="T22" fmla="*/ 197 w 393"/>
              <a:gd name="T23" fmla="*/ 393 h 393"/>
              <a:gd name="T24" fmla="*/ 255 w 393"/>
              <a:gd name="T25" fmla="*/ 385 h 393"/>
              <a:gd name="T26" fmla="*/ 307 w 393"/>
              <a:gd name="T27" fmla="*/ 359 h 393"/>
              <a:gd name="T28" fmla="*/ 349 w 393"/>
              <a:gd name="T29" fmla="*/ 321 h 393"/>
              <a:gd name="T30" fmla="*/ 379 w 393"/>
              <a:gd name="T31" fmla="*/ 273 h 393"/>
              <a:gd name="T32" fmla="*/ 393 w 393"/>
              <a:gd name="T33" fmla="*/ 217 h 393"/>
              <a:gd name="T34" fmla="*/ 393 w 393"/>
              <a:gd name="T35" fmla="*/ 175 h 393"/>
              <a:gd name="T36" fmla="*/ 379 w 393"/>
              <a:gd name="T37" fmla="*/ 119 h 393"/>
              <a:gd name="T38" fmla="*/ 349 w 393"/>
              <a:gd name="T39" fmla="*/ 71 h 393"/>
              <a:gd name="T40" fmla="*/ 307 w 393"/>
              <a:gd name="T41" fmla="*/ 34 h 393"/>
              <a:gd name="T42" fmla="*/ 255 w 393"/>
              <a:gd name="T43" fmla="*/ 8 h 393"/>
              <a:gd name="T44" fmla="*/ 197 w 393"/>
              <a:gd name="T45" fmla="*/ 0 h 393"/>
              <a:gd name="T46" fmla="*/ 295 w 393"/>
              <a:gd name="T47" fmla="*/ 157 h 393"/>
              <a:gd name="T48" fmla="*/ 293 w 393"/>
              <a:gd name="T49" fmla="*/ 187 h 393"/>
              <a:gd name="T50" fmla="*/ 269 w 393"/>
              <a:gd name="T51" fmla="*/ 247 h 393"/>
              <a:gd name="T52" fmla="*/ 239 w 393"/>
              <a:gd name="T53" fmla="*/ 277 h 393"/>
              <a:gd name="T54" fmla="*/ 201 w 393"/>
              <a:gd name="T55" fmla="*/ 297 h 393"/>
              <a:gd name="T56" fmla="*/ 155 w 393"/>
              <a:gd name="T57" fmla="*/ 303 h 393"/>
              <a:gd name="T58" fmla="*/ 115 w 393"/>
              <a:gd name="T59" fmla="*/ 297 h 393"/>
              <a:gd name="T60" fmla="*/ 80 w 393"/>
              <a:gd name="T61" fmla="*/ 281 h 393"/>
              <a:gd name="T62" fmla="*/ 107 w 393"/>
              <a:gd name="T63" fmla="*/ 281 h 393"/>
              <a:gd name="T64" fmla="*/ 153 w 393"/>
              <a:gd name="T65" fmla="*/ 261 h 393"/>
              <a:gd name="T66" fmla="*/ 137 w 393"/>
              <a:gd name="T67" fmla="*/ 259 h 393"/>
              <a:gd name="T68" fmla="*/ 109 w 393"/>
              <a:gd name="T69" fmla="*/ 233 h 393"/>
              <a:gd name="T70" fmla="*/ 115 w 393"/>
              <a:gd name="T71" fmla="*/ 227 h 393"/>
              <a:gd name="T72" fmla="*/ 129 w 393"/>
              <a:gd name="T73" fmla="*/ 225 h 393"/>
              <a:gd name="T74" fmla="*/ 105 w 393"/>
              <a:gd name="T75" fmla="*/ 215 h 393"/>
              <a:gd name="T76" fmla="*/ 92 w 393"/>
              <a:gd name="T77" fmla="*/ 195 h 393"/>
              <a:gd name="T78" fmla="*/ 90 w 393"/>
              <a:gd name="T79" fmla="*/ 177 h 393"/>
              <a:gd name="T80" fmla="*/ 99 w 393"/>
              <a:gd name="T81" fmla="*/ 181 h 393"/>
              <a:gd name="T82" fmla="*/ 101 w 393"/>
              <a:gd name="T83" fmla="*/ 175 h 393"/>
              <a:gd name="T84" fmla="*/ 90 w 393"/>
              <a:gd name="T85" fmla="*/ 141 h 393"/>
              <a:gd name="T86" fmla="*/ 95 w 393"/>
              <a:gd name="T87" fmla="*/ 117 h 393"/>
              <a:gd name="T88" fmla="*/ 115 w 393"/>
              <a:gd name="T89" fmla="*/ 137 h 393"/>
              <a:gd name="T90" fmla="*/ 153 w 393"/>
              <a:gd name="T91" fmla="*/ 159 h 393"/>
              <a:gd name="T92" fmla="*/ 197 w 393"/>
              <a:gd name="T93" fmla="*/ 169 h 393"/>
              <a:gd name="T94" fmla="*/ 197 w 393"/>
              <a:gd name="T95" fmla="*/ 157 h 393"/>
              <a:gd name="T96" fmla="*/ 205 w 393"/>
              <a:gd name="T97" fmla="*/ 129 h 393"/>
              <a:gd name="T98" fmla="*/ 227 w 393"/>
              <a:gd name="T99" fmla="*/ 111 h 393"/>
              <a:gd name="T100" fmla="*/ 247 w 393"/>
              <a:gd name="T101" fmla="*/ 107 h 393"/>
              <a:gd name="T102" fmla="*/ 275 w 393"/>
              <a:gd name="T103" fmla="*/ 117 h 393"/>
              <a:gd name="T104" fmla="*/ 299 w 393"/>
              <a:gd name="T105" fmla="*/ 119 h 393"/>
              <a:gd name="T106" fmla="*/ 311 w 393"/>
              <a:gd name="T107" fmla="*/ 119 h 393"/>
              <a:gd name="T108" fmla="*/ 293 w 393"/>
              <a:gd name="T109" fmla="*/ 139 h 393"/>
              <a:gd name="T110" fmla="*/ 321 w 393"/>
              <a:gd name="T111" fmla="*/ 131 h 393"/>
              <a:gd name="T112" fmla="*/ 295 w 393"/>
              <a:gd name="T113" fmla="*/ 15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3" h="393">
                <a:moveTo>
                  <a:pt x="197" y="0"/>
                </a:moveTo>
                <a:lnTo>
                  <a:pt x="197" y="0"/>
                </a:lnTo>
                <a:lnTo>
                  <a:pt x="177" y="0"/>
                </a:lnTo>
                <a:lnTo>
                  <a:pt x="157" y="4"/>
                </a:lnTo>
                <a:lnTo>
                  <a:pt x="139" y="8"/>
                </a:lnTo>
                <a:lnTo>
                  <a:pt x="119" y="16"/>
                </a:lnTo>
                <a:lnTo>
                  <a:pt x="103"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3" y="369"/>
                </a:lnTo>
                <a:lnTo>
                  <a:pt x="119" y="377"/>
                </a:lnTo>
                <a:lnTo>
                  <a:pt x="139" y="385"/>
                </a:lnTo>
                <a:lnTo>
                  <a:pt x="157" y="389"/>
                </a:lnTo>
                <a:lnTo>
                  <a:pt x="177" y="391"/>
                </a:lnTo>
                <a:lnTo>
                  <a:pt x="197" y="393"/>
                </a:lnTo>
                <a:lnTo>
                  <a:pt x="197" y="393"/>
                </a:lnTo>
                <a:lnTo>
                  <a:pt x="217" y="391"/>
                </a:lnTo>
                <a:lnTo>
                  <a:pt x="237" y="389"/>
                </a:lnTo>
                <a:lnTo>
                  <a:pt x="255" y="385"/>
                </a:lnTo>
                <a:lnTo>
                  <a:pt x="273" y="377"/>
                </a:lnTo>
                <a:lnTo>
                  <a:pt x="291" y="369"/>
                </a:lnTo>
                <a:lnTo>
                  <a:pt x="307" y="359"/>
                </a:lnTo>
                <a:lnTo>
                  <a:pt x="321" y="347"/>
                </a:lnTo>
                <a:lnTo>
                  <a:pt x="335" y="335"/>
                </a:lnTo>
                <a:lnTo>
                  <a:pt x="349" y="321"/>
                </a:lnTo>
                <a:lnTo>
                  <a:pt x="359"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59" y="85"/>
                </a:lnTo>
                <a:lnTo>
                  <a:pt x="349" y="71"/>
                </a:lnTo>
                <a:lnTo>
                  <a:pt x="335" y="57"/>
                </a:lnTo>
                <a:lnTo>
                  <a:pt x="321" y="44"/>
                </a:lnTo>
                <a:lnTo>
                  <a:pt x="307" y="34"/>
                </a:lnTo>
                <a:lnTo>
                  <a:pt x="291" y="24"/>
                </a:lnTo>
                <a:lnTo>
                  <a:pt x="273" y="16"/>
                </a:lnTo>
                <a:lnTo>
                  <a:pt x="255" y="8"/>
                </a:lnTo>
                <a:lnTo>
                  <a:pt x="237" y="4"/>
                </a:lnTo>
                <a:lnTo>
                  <a:pt x="217" y="0"/>
                </a:lnTo>
                <a:lnTo>
                  <a:pt x="197" y="0"/>
                </a:lnTo>
                <a:lnTo>
                  <a:pt x="197" y="0"/>
                </a:lnTo>
                <a:close/>
                <a:moveTo>
                  <a:pt x="295" y="157"/>
                </a:moveTo>
                <a:lnTo>
                  <a:pt x="295" y="157"/>
                </a:lnTo>
                <a:lnTo>
                  <a:pt x="295" y="163"/>
                </a:lnTo>
                <a:lnTo>
                  <a:pt x="295" y="163"/>
                </a:lnTo>
                <a:lnTo>
                  <a:pt x="293" y="187"/>
                </a:lnTo>
                <a:lnTo>
                  <a:pt x="287" y="213"/>
                </a:lnTo>
                <a:lnTo>
                  <a:pt x="275" y="237"/>
                </a:lnTo>
                <a:lnTo>
                  <a:pt x="269" y="247"/>
                </a:lnTo>
                <a:lnTo>
                  <a:pt x="259" y="257"/>
                </a:lnTo>
                <a:lnTo>
                  <a:pt x="251" y="267"/>
                </a:lnTo>
                <a:lnTo>
                  <a:pt x="239" y="277"/>
                </a:lnTo>
                <a:lnTo>
                  <a:pt x="227" y="285"/>
                </a:lnTo>
                <a:lnTo>
                  <a:pt x="215" y="291"/>
                </a:lnTo>
                <a:lnTo>
                  <a:pt x="201" y="297"/>
                </a:lnTo>
                <a:lnTo>
                  <a:pt x="187" y="301"/>
                </a:lnTo>
                <a:lnTo>
                  <a:pt x="171" y="303"/>
                </a:lnTo>
                <a:lnTo>
                  <a:pt x="155" y="303"/>
                </a:lnTo>
                <a:lnTo>
                  <a:pt x="155" y="303"/>
                </a:lnTo>
                <a:lnTo>
                  <a:pt x="135" y="303"/>
                </a:lnTo>
                <a:lnTo>
                  <a:pt x="115" y="297"/>
                </a:lnTo>
                <a:lnTo>
                  <a:pt x="95" y="291"/>
                </a:lnTo>
                <a:lnTo>
                  <a:pt x="80" y="281"/>
                </a:lnTo>
                <a:lnTo>
                  <a:pt x="80" y="281"/>
                </a:lnTo>
                <a:lnTo>
                  <a:pt x="92" y="283"/>
                </a:lnTo>
                <a:lnTo>
                  <a:pt x="92" y="283"/>
                </a:lnTo>
                <a:lnTo>
                  <a:pt x="107" y="281"/>
                </a:lnTo>
                <a:lnTo>
                  <a:pt x="123" y="277"/>
                </a:lnTo>
                <a:lnTo>
                  <a:pt x="139" y="269"/>
                </a:lnTo>
                <a:lnTo>
                  <a:pt x="153" y="261"/>
                </a:lnTo>
                <a:lnTo>
                  <a:pt x="153" y="261"/>
                </a:lnTo>
                <a:lnTo>
                  <a:pt x="145" y="261"/>
                </a:lnTo>
                <a:lnTo>
                  <a:pt x="137" y="259"/>
                </a:lnTo>
                <a:lnTo>
                  <a:pt x="123" y="251"/>
                </a:lnTo>
                <a:lnTo>
                  <a:pt x="113" y="241"/>
                </a:lnTo>
                <a:lnTo>
                  <a:pt x="109" y="233"/>
                </a:lnTo>
                <a:lnTo>
                  <a:pt x="105" y="227"/>
                </a:lnTo>
                <a:lnTo>
                  <a:pt x="105" y="227"/>
                </a:lnTo>
                <a:lnTo>
                  <a:pt x="115" y="227"/>
                </a:lnTo>
                <a:lnTo>
                  <a:pt x="115" y="227"/>
                </a:lnTo>
                <a:lnTo>
                  <a:pt x="129" y="225"/>
                </a:lnTo>
                <a:lnTo>
                  <a:pt x="129" y="225"/>
                </a:lnTo>
                <a:lnTo>
                  <a:pt x="119" y="223"/>
                </a:lnTo>
                <a:lnTo>
                  <a:pt x="113" y="219"/>
                </a:lnTo>
                <a:lnTo>
                  <a:pt x="105" y="215"/>
                </a:lnTo>
                <a:lnTo>
                  <a:pt x="99" y="209"/>
                </a:lnTo>
                <a:lnTo>
                  <a:pt x="95" y="201"/>
                </a:lnTo>
                <a:lnTo>
                  <a:pt x="92" y="195"/>
                </a:lnTo>
                <a:lnTo>
                  <a:pt x="90" y="185"/>
                </a:lnTo>
                <a:lnTo>
                  <a:pt x="90" y="177"/>
                </a:lnTo>
                <a:lnTo>
                  <a:pt x="90" y="177"/>
                </a:lnTo>
                <a:lnTo>
                  <a:pt x="90" y="177"/>
                </a:lnTo>
                <a:lnTo>
                  <a:pt x="90" y="177"/>
                </a:lnTo>
                <a:lnTo>
                  <a:pt x="99" y="181"/>
                </a:lnTo>
                <a:lnTo>
                  <a:pt x="111" y="183"/>
                </a:lnTo>
                <a:lnTo>
                  <a:pt x="111" y="183"/>
                </a:lnTo>
                <a:lnTo>
                  <a:pt x="101" y="175"/>
                </a:lnTo>
                <a:lnTo>
                  <a:pt x="95" y="165"/>
                </a:lnTo>
                <a:lnTo>
                  <a:pt x="92" y="153"/>
                </a:lnTo>
                <a:lnTo>
                  <a:pt x="90" y="141"/>
                </a:lnTo>
                <a:lnTo>
                  <a:pt x="90" y="141"/>
                </a:lnTo>
                <a:lnTo>
                  <a:pt x="92" y="129"/>
                </a:lnTo>
                <a:lnTo>
                  <a:pt x="95" y="117"/>
                </a:lnTo>
                <a:lnTo>
                  <a:pt x="95" y="117"/>
                </a:lnTo>
                <a:lnTo>
                  <a:pt x="105" y="127"/>
                </a:lnTo>
                <a:lnTo>
                  <a:pt x="115" y="137"/>
                </a:lnTo>
                <a:lnTo>
                  <a:pt x="127" y="145"/>
                </a:lnTo>
                <a:lnTo>
                  <a:pt x="141" y="153"/>
                </a:lnTo>
                <a:lnTo>
                  <a:pt x="153" y="159"/>
                </a:lnTo>
                <a:lnTo>
                  <a:pt x="167" y="163"/>
                </a:lnTo>
                <a:lnTo>
                  <a:pt x="183" y="167"/>
                </a:lnTo>
                <a:lnTo>
                  <a:pt x="197" y="169"/>
                </a:lnTo>
                <a:lnTo>
                  <a:pt x="197" y="169"/>
                </a:lnTo>
                <a:lnTo>
                  <a:pt x="197" y="157"/>
                </a:lnTo>
                <a:lnTo>
                  <a:pt x="197" y="157"/>
                </a:lnTo>
                <a:lnTo>
                  <a:pt x="197" y="147"/>
                </a:lnTo>
                <a:lnTo>
                  <a:pt x="201" y="137"/>
                </a:lnTo>
                <a:lnTo>
                  <a:pt x="205" y="129"/>
                </a:lnTo>
                <a:lnTo>
                  <a:pt x="211" y="121"/>
                </a:lnTo>
                <a:lnTo>
                  <a:pt x="219" y="115"/>
                </a:lnTo>
                <a:lnTo>
                  <a:pt x="227" y="111"/>
                </a:lnTo>
                <a:lnTo>
                  <a:pt x="237" y="109"/>
                </a:lnTo>
                <a:lnTo>
                  <a:pt x="247" y="107"/>
                </a:lnTo>
                <a:lnTo>
                  <a:pt x="247" y="107"/>
                </a:lnTo>
                <a:lnTo>
                  <a:pt x="257" y="109"/>
                </a:lnTo>
                <a:lnTo>
                  <a:pt x="267" y="111"/>
                </a:lnTo>
                <a:lnTo>
                  <a:pt x="275" y="117"/>
                </a:lnTo>
                <a:lnTo>
                  <a:pt x="283" y="123"/>
                </a:lnTo>
                <a:lnTo>
                  <a:pt x="283" y="123"/>
                </a:lnTo>
                <a:lnTo>
                  <a:pt x="299" y="119"/>
                </a:lnTo>
                <a:lnTo>
                  <a:pt x="313" y="111"/>
                </a:lnTo>
                <a:lnTo>
                  <a:pt x="313" y="111"/>
                </a:lnTo>
                <a:lnTo>
                  <a:pt x="311" y="119"/>
                </a:lnTo>
                <a:lnTo>
                  <a:pt x="305" y="127"/>
                </a:lnTo>
                <a:lnTo>
                  <a:pt x="299" y="133"/>
                </a:lnTo>
                <a:lnTo>
                  <a:pt x="293" y="139"/>
                </a:lnTo>
                <a:lnTo>
                  <a:pt x="293" y="139"/>
                </a:lnTo>
                <a:lnTo>
                  <a:pt x="307" y="135"/>
                </a:lnTo>
                <a:lnTo>
                  <a:pt x="321" y="131"/>
                </a:lnTo>
                <a:lnTo>
                  <a:pt x="321" y="131"/>
                </a:lnTo>
                <a:lnTo>
                  <a:pt x="309" y="145"/>
                </a:lnTo>
                <a:lnTo>
                  <a:pt x="295" y="157"/>
                </a:lnTo>
                <a:lnTo>
                  <a:pt x="295" y="15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grpSp>
        <p:nvGrpSpPr>
          <p:cNvPr id="14" name="Group 88"/>
          <p:cNvGrpSpPr/>
          <p:nvPr/>
        </p:nvGrpSpPr>
        <p:grpSpPr>
          <a:xfrm>
            <a:off x="3977078" y="4908875"/>
            <a:ext cx="474263" cy="471856"/>
            <a:chOff x="5682043" y="4553457"/>
            <a:chExt cx="287906" cy="286445"/>
          </a:xfrm>
          <a:solidFill>
            <a:schemeClr val="bg1">
              <a:lumMod val="50000"/>
            </a:schemeClr>
          </a:solidFill>
        </p:grpSpPr>
        <p:sp>
          <p:nvSpPr>
            <p:cNvPr id="17" name="Freeform 155"/>
            <p:cNvSpPr/>
            <p:nvPr/>
          </p:nvSpPr>
          <p:spPr bwMode="auto">
            <a:xfrm>
              <a:off x="5858880" y="4638221"/>
              <a:ext cx="26306" cy="27768"/>
            </a:xfrm>
            <a:custGeom>
              <a:avLst/>
              <a:gdLst>
                <a:gd name="T0" fmla="*/ 36 w 36"/>
                <a:gd name="T1" fmla="*/ 36 h 38"/>
                <a:gd name="T2" fmla="*/ 36 w 36"/>
                <a:gd name="T3" fmla="*/ 6 h 38"/>
                <a:gd name="T4" fmla="*/ 36 w 36"/>
                <a:gd name="T5" fmla="*/ 0 h 38"/>
                <a:gd name="T6" fmla="*/ 30 w 36"/>
                <a:gd name="T7" fmla="*/ 0 h 38"/>
                <a:gd name="T8" fmla="*/ 0 w 36"/>
                <a:gd name="T9" fmla="*/ 0 h 38"/>
                <a:gd name="T10" fmla="*/ 0 w 36"/>
                <a:gd name="T11" fmla="*/ 38 h 38"/>
                <a:gd name="T12" fmla="*/ 36 w 36"/>
                <a:gd name="T13" fmla="*/ 36 h 38"/>
              </a:gdLst>
              <a:ahLst/>
              <a:cxnLst>
                <a:cxn ang="0">
                  <a:pos x="T0" y="T1"/>
                </a:cxn>
                <a:cxn ang="0">
                  <a:pos x="T2" y="T3"/>
                </a:cxn>
                <a:cxn ang="0">
                  <a:pos x="T4" y="T5"/>
                </a:cxn>
                <a:cxn ang="0">
                  <a:pos x="T6" y="T7"/>
                </a:cxn>
                <a:cxn ang="0">
                  <a:pos x="T8" y="T9"/>
                </a:cxn>
                <a:cxn ang="0">
                  <a:pos x="T10" y="T11"/>
                </a:cxn>
                <a:cxn ang="0">
                  <a:pos x="T12" y="T13"/>
                </a:cxn>
              </a:cxnLst>
              <a:rect l="0" t="0" r="r" b="b"/>
              <a:pathLst>
                <a:path w="36" h="38">
                  <a:moveTo>
                    <a:pt x="36" y="36"/>
                  </a:moveTo>
                  <a:lnTo>
                    <a:pt x="36" y="6"/>
                  </a:lnTo>
                  <a:lnTo>
                    <a:pt x="36" y="0"/>
                  </a:lnTo>
                  <a:lnTo>
                    <a:pt x="30" y="0"/>
                  </a:lnTo>
                  <a:lnTo>
                    <a:pt x="0" y="0"/>
                  </a:lnTo>
                  <a:lnTo>
                    <a:pt x="0" y="38"/>
                  </a:lnTo>
                  <a:lnTo>
                    <a:pt x="36" y="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sp>
          <p:nvSpPr>
            <p:cNvPr id="19" name="Freeform 156"/>
            <p:cNvSpPr/>
            <p:nvPr/>
          </p:nvSpPr>
          <p:spPr bwMode="auto">
            <a:xfrm>
              <a:off x="5797498" y="4671835"/>
              <a:ext cx="55535" cy="54074"/>
            </a:xfrm>
            <a:custGeom>
              <a:avLst/>
              <a:gdLst>
                <a:gd name="T0" fmla="*/ 38 w 76"/>
                <a:gd name="T1" fmla="*/ 74 h 74"/>
                <a:gd name="T2" fmla="*/ 38 w 76"/>
                <a:gd name="T3" fmla="*/ 74 h 74"/>
                <a:gd name="T4" fmla="*/ 44 w 76"/>
                <a:gd name="T5" fmla="*/ 74 h 74"/>
                <a:gd name="T6" fmla="*/ 52 w 76"/>
                <a:gd name="T7" fmla="*/ 72 h 74"/>
                <a:gd name="T8" fmla="*/ 58 w 76"/>
                <a:gd name="T9" fmla="*/ 68 h 74"/>
                <a:gd name="T10" fmla="*/ 64 w 76"/>
                <a:gd name="T11" fmla="*/ 64 h 74"/>
                <a:gd name="T12" fmla="*/ 68 w 76"/>
                <a:gd name="T13" fmla="*/ 58 h 74"/>
                <a:gd name="T14" fmla="*/ 72 w 76"/>
                <a:gd name="T15" fmla="*/ 52 h 74"/>
                <a:gd name="T16" fmla="*/ 74 w 76"/>
                <a:gd name="T17" fmla="*/ 44 h 74"/>
                <a:gd name="T18" fmla="*/ 76 w 76"/>
                <a:gd name="T19" fmla="*/ 38 h 74"/>
                <a:gd name="T20" fmla="*/ 76 w 76"/>
                <a:gd name="T21" fmla="*/ 38 h 74"/>
                <a:gd name="T22" fmla="*/ 74 w 76"/>
                <a:gd name="T23" fmla="*/ 26 h 74"/>
                <a:gd name="T24" fmla="*/ 68 w 76"/>
                <a:gd name="T25" fmla="*/ 16 h 74"/>
                <a:gd name="T26" fmla="*/ 68 w 76"/>
                <a:gd name="T27" fmla="*/ 16 h 74"/>
                <a:gd name="T28" fmla="*/ 62 w 76"/>
                <a:gd name="T29" fmla="*/ 8 h 74"/>
                <a:gd name="T30" fmla="*/ 54 w 76"/>
                <a:gd name="T31" fmla="*/ 4 h 74"/>
                <a:gd name="T32" fmla="*/ 46 w 76"/>
                <a:gd name="T33" fmla="*/ 0 h 74"/>
                <a:gd name="T34" fmla="*/ 38 w 76"/>
                <a:gd name="T35" fmla="*/ 0 h 74"/>
                <a:gd name="T36" fmla="*/ 38 w 76"/>
                <a:gd name="T37" fmla="*/ 0 h 74"/>
                <a:gd name="T38" fmla="*/ 28 w 76"/>
                <a:gd name="T39" fmla="*/ 0 h 74"/>
                <a:gd name="T40" fmla="*/ 20 w 76"/>
                <a:gd name="T41" fmla="*/ 4 h 74"/>
                <a:gd name="T42" fmla="*/ 12 w 76"/>
                <a:gd name="T43" fmla="*/ 8 h 74"/>
                <a:gd name="T44" fmla="*/ 6 w 76"/>
                <a:gd name="T45" fmla="*/ 16 h 74"/>
                <a:gd name="T46" fmla="*/ 6 w 76"/>
                <a:gd name="T47" fmla="*/ 16 h 74"/>
                <a:gd name="T48" fmla="*/ 2 w 76"/>
                <a:gd name="T49" fmla="*/ 26 h 74"/>
                <a:gd name="T50" fmla="*/ 0 w 76"/>
                <a:gd name="T51" fmla="*/ 38 h 74"/>
                <a:gd name="T52" fmla="*/ 0 w 76"/>
                <a:gd name="T53" fmla="*/ 38 h 74"/>
                <a:gd name="T54" fmla="*/ 0 w 76"/>
                <a:gd name="T55" fmla="*/ 44 h 74"/>
                <a:gd name="T56" fmla="*/ 2 w 76"/>
                <a:gd name="T57" fmla="*/ 52 h 74"/>
                <a:gd name="T58" fmla="*/ 6 w 76"/>
                <a:gd name="T59" fmla="*/ 58 h 74"/>
                <a:gd name="T60" fmla="*/ 10 w 76"/>
                <a:gd name="T61" fmla="*/ 64 h 74"/>
                <a:gd name="T62" fmla="*/ 16 w 76"/>
                <a:gd name="T63" fmla="*/ 68 h 74"/>
                <a:gd name="T64" fmla="*/ 22 w 76"/>
                <a:gd name="T65" fmla="*/ 72 h 74"/>
                <a:gd name="T66" fmla="*/ 30 w 76"/>
                <a:gd name="T67" fmla="*/ 74 h 74"/>
                <a:gd name="T68" fmla="*/ 38 w 76"/>
                <a:gd name="T69" fmla="*/ 74 h 74"/>
                <a:gd name="T70" fmla="*/ 38 w 76"/>
                <a:gd name="T7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74">
                  <a:moveTo>
                    <a:pt x="38" y="74"/>
                  </a:moveTo>
                  <a:lnTo>
                    <a:pt x="38" y="74"/>
                  </a:lnTo>
                  <a:lnTo>
                    <a:pt x="44" y="74"/>
                  </a:lnTo>
                  <a:lnTo>
                    <a:pt x="52" y="72"/>
                  </a:lnTo>
                  <a:lnTo>
                    <a:pt x="58" y="68"/>
                  </a:lnTo>
                  <a:lnTo>
                    <a:pt x="64" y="64"/>
                  </a:lnTo>
                  <a:lnTo>
                    <a:pt x="68" y="58"/>
                  </a:lnTo>
                  <a:lnTo>
                    <a:pt x="72" y="52"/>
                  </a:lnTo>
                  <a:lnTo>
                    <a:pt x="74" y="44"/>
                  </a:lnTo>
                  <a:lnTo>
                    <a:pt x="76" y="38"/>
                  </a:lnTo>
                  <a:lnTo>
                    <a:pt x="76" y="38"/>
                  </a:lnTo>
                  <a:lnTo>
                    <a:pt x="74" y="26"/>
                  </a:lnTo>
                  <a:lnTo>
                    <a:pt x="68" y="16"/>
                  </a:lnTo>
                  <a:lnTo>
                    <a:pt x="68" y="16"/>
                  </a:lnTo>
                  <a:lnTo>
                    <a:pt x="62" y="8"/>
                  </a:lnTo>
                  <a:lnTo>
                    <a:pt x="54" y="4"/>
                  </a:lnTo>
                  <a:lnTo>
                    <a:pt x="46" y="0"/>
                  </a:lnTo>
                  <a:lnTo>
                    <a:pt x="38" y="0"/>
                  </a:lnTo>
                  <a:lnTo>
                    <a:pt x="38" y="0"/>
                  </a:lnTo>
                  <a:lnTo>
                    <a:pt x="28" y="0"/>
                  </a:lnTo>
                  <a:lnTo>
                    <a:pt x="20" y="4"/>
                  </a:lnTo>
                  <a:lnTo>
                    <a:pt x="12" y="8"/>
                  </a:lnTo>
                  <a:lnTo>
                    <a:pt x="6" y="16"/>
                  </a:lnTo>
                  <a:lnTo>
                    <a:pt x="6" y="16"/>
                  </a:lnTo>
                  <a:lnTo>
                    <a:pt x="2" y="26"/>
                  </a:lnTo>
                  <a:lnTo>
                    <a:pt x="0" y="38"/>
                  </a:lnTo>
                  <a:lnTo>
                    <a:pt x="0" y="38"/>
                  </a:lnTo>
                  <a:lnTo>
                    <a:pt x="0" y="44"/>
                  </a:lnTo>
                  <a:lnTo>
                    <a:pt x="2" y="52"/>
                  </a:lnTo>
                  <a:lnTo>
                    <a:pt x="6" y="58"/>
                  </a:lnTo>
                  <a:lnTo>
                    <a:pt x="10" y="64"/>
                  </a:lnTo>
                  <a:lnTo>
                    <a:pt x="16" y="68"/>
                  </a:lnTo>
                  <a:lnTo>
                    <a:pt x="22" y="72"/>
                  </a:lnTo>
                  <a:lnTo>
                    <a:pt x="30" y="74"/>
                  </a:lnTo>
                  <a:lnTo>
                    <a:pt x="38" y="74"/>
                  </a:lnTo>
                  <a:lnTo>
                    <a:pt x="38" y="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sp>
          <p:nvSpPr>
            <p:cNvPr id="20" name="Freeform 157"/>
            <p:cNvSpPr>
              <a:spLocks noEditPoints="1"/>
            </p:cNvSpPr>
            <p:nvPr/>
          </p:nvSpPr>
          <p:spPr bwMode="auto">
            <a:xfrm>
              <a:off x="5682043" y="4553457"/>
              <a:ext cx="287906" cy="286445"/>
            </a:xfrm>
            <a:custGeom>
              <a:avLst/>
              <a:gdLst>
                <a:gd name="T0" fmla="*/ 196 w 393"/>
                <a:gd name="T1" fmla="*/ 0 h 391"/>
                <a:gd name="T2" fmla="*/ 156 w 393"/>
                <a:gd name="T3" fmla="*/ 4 h 391"/>
                <a:gd name="T4" fmla="*/ 120 w 393"/>
                <a:gd name="T5" fmla="*/ 14 h 391"/>
                <a:gd name="T6" fmla="*/ 86 w 393"/>
                <a:gd name="T7" fmla="*/ 32 h 391"/>
                <a:gd name="T8" fmla="*/ 58 w 393"/>
                <a:gd name="T9" fmla="*/ 56 h 391"/>
                <a:gd name="T10" fmla="*/ 32 w 393"/>
                <a:gd name="T11" fmla="*/ 86 h 391"/>
                <a:gd name="T12" fmla="*/ 14 w 393"/>
                <a:gd name="T13" fmla="*/ 120 h 391"/>
                <a:gd name="T14" fmla="*/ 4 w 393"/>
                <a:gd name="T15" fmla="*/ 156 h 391"/>
                <a:gd name="T16" fmla="*/ 0 w 393"/>
                <a:gd name="T17" fmla="*/ 196 h 391"/>
                <a:gd name="T18" fmla="*/ 0 w 393"/>
                <a:gd name="T19" fmla="*/ 216 h 391"/>
                <a:gd name="T20" fmla="*/ 8 w 393"/>
                <a:gd name="T21" fmla="*/ 254 h 391"/>
                <a:gd name="T22" fmla="*/ 24 w 393"/>
                <a:gd name="T23" fmla="*/ 290 h 391"/>
                <a:gd name="T24" fmla="*/ 44 w 393"/>
                <a:gd name="T25" fmla="*/ 321 h 391"/>
                <a:gd name="T26" fmla="*/ 70 w 393"/>
                <a:gd name="T27" fmla="*/ 347 h 391"/>
                <a:gd name="T28" fmla="*/ 102 w 393"/>
                <a:gd name="T29" fmla="*/ 369 h 391"/>
                <a:gd name="T30" fmla="*/ 138 w 393"/>
                <a:gd name="T31" fmla="*/ 383 h 391"/>
                <a:gd name="T32" fmla="*/ 176 w 393"/>
                <a:gd name="T33" fmla="*/ 391 h 391"/>
                <a:gd name="T34" fmla="*/ 196 w 393"/>
                <a:gd name="T35" fmla="*/ 391 h 391"/>
                <a:gd name="T36" fmla="*/ 236 w 393"/>
                <a:gd name="T37" fmla="*/ 387 h 391"/>
                <a:gd name="T38" fmla="*/ 272 w 393"/>
                <a:gd name="T39" fmla="*/ 377 h 391"/>
                <a:gd name="T40" fmla="*/ 305 w 393"/>
                <a:gd name="T41" fmla="*/ 359 h 391"/>
                <a:gd name="T42" fmla="*/ 335 w 393"/>
                <a:gd name="T43" fmla="*/ 335 h 391"/>
                <a:gd name="T44" fmla="*/ 359 w 393"/>
                <a:gd name="T45" fmla="*/ 306 h 391"/>
                <a:gd name="T46" fmla="*/ 377 w 393"/>
                <a:gd name="T47" fmla="*/ 272 h 391"/>
                <a:gd name="T48" fmla="*/ 389 w 393"/>
                <a:gd name="T49" fmla="*/ 236 h 391"/>
                <a:gd name="T50" fmla="*/ 393 w 393"/>
                <a:gd name="T51" fmla="*/ 196 h 391"/>
                <a:gd name="T52" fmla="*/ 391 w 393"/>
                <a:gd name="T53" fmla="*/ 176 h 391"/>
                <a:gd name="T54" fmla="*/ 383 w 393"/>
                <a:gd name="T55" fmla="*/ 138 h 391"/>
                <a:gd name="T56" fmla="*/ 369 w 393"/>
                <a:gd name="T57" fmla="*/ 102 h 391"/>
                <a:gd name="T58" fmla="*/ 347 w 393"/>
                <a:gd name="T59" fmla="*/ 70 h 391"/>
                <a:gd name="T60" fmla="*/ 321 w 393"/>
                <a:gd name="T61" fmla="*/ 44 h 391"/>
                <a:gd name="T62" fmla="*/ 290 w 393"/>
                <a:gd name="T63" fmla="*/ 22 h 391"/>
                <a:gd name="T64" fmla="*/ 254 w 393"/>
                <a:gd name="T65" fmla="*/ 8 h 391"/>
                <a:gd name="T66" fmla="*/ 216 w 393"/>
                <a:gd name="T67" fmla="*/ 0 h 391"/>
                <a:gd name="T68" fmla="*/ 196 w 393"/>
                <a:gd name="T69" fmla="*/ 0 h 391"/>
                <a:gd name="T70" fmla="*/ 301 w 393"/>
                <a:gd name="T71" fmla="*/ 264 h 391"/>
                <a:gd name="T72" fmla="*/ 301 w 393"/>
                <a:gd name="T73" fmla="*/ 274 h 391"/>
                <a:gd name="T74" fmla="*/ 296 w 393"/>
                <a:gd name="T75" fmla="*/ 288 h 391"/>
                <a:gd name="T76" fmla="*/ 284 w 393"/>
                <a:gd name="T77" fmla="*/ 300 h 391"/>
                <a:gd name="T78" fmla="*/ 270 w 393"/>
                <a:gd name="T79" fmla="*/ 306 h 391"/>
                <a:gd name="T80" fmla="*/ 130 w 393"/>
                <a:gd name="T81" fmla="*/ 306 h 391"/>
                <a:gd name="T82" fmla="*/ 122 w 393"/>
                <a:gd name="T83" fmla="*/ 306 h 391"/>
                <a:gd name="T84" fmla="*/ 106 w 393"/>
                <a:gd name="T85" fmla="*/ 300 h 391"/>
                <a:gd name="T86" fmla="*/ 96 w 393"/>
                <a:gd name="T87" fmla="*/ 288 h 391"/>
                <a:gd name="T88" fmla="*/ 90 w 393"/>
                <a:gd name="T89" fmla="*/ 274 h 391"/>
                <a:gd name="T90" fmla="*/ 88 w 393"/>
                <a:gd name="T91" fmla="*/ 178 h 391"/>
                <a:gd name="T92" fmla="*/ 88 w 393"/>
                <a:gd name="T93" fmla="*/ 134 h 391"/>
                <a:gd name="T94" fmla="*/ 92 w 393"/>
                <a:gd name="T95" fmla="*/ 118 h 391"/>
                <a:gd name="T96" fmla="*/ 100 w 393"/>
                <a:gd name="T97" fmla="*/ 104 h 391"/>
                <a:gd name="T98" fmla="*/ 114 w 393"/>
                <a:gd name="T99" fmla="*/ 96 h 391"/>
                <a:gd name="T100" fmla="*/ 130 w 393"/>
                <a:gd name="T101" fmla="*/ 92 h 391"/>
                <a:gd name="T102" fmla="*/ 262 w 393"/>
                <a:gd name="T103" fmla="*/ 92 h 391"/>
                <a:gd name="T104" fmla="*/ 278 w 393"/>
                <a:gd name="T105" fmla="*/ 96 h 391"/>
                <a:gd name="T106" fmla="*/ 290 w 393"/>
                <a:gd name="T107" fmla="*/ 104 h 391"/>
                <a:gd name="T108" fmla="*/ 300 w 393"/>
                <a:gd name="T109" fmla="*/ 118 h 391"/>
                <a:gd name="T110" fmla="*/ 301 w 393"/>
                <a:gd name="T111" fmla="*/ 13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3" h="391">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6" y="387"/>
                  </a:lnTo>
                  <a:lnTo>
                    <a:pt x="254" y="383"/>
                  </a:lnTo>
                  <a:lnTo>
                    <a:pt x="272" y="377"/>
                  </a:lnTo>
                  <a:lnTo>
                    <a:pt x="290"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90" y="22"/>
                  </a:lnTo>
                  <a:lnTo>
                    <a:pt x="272" y="14"/>
                  </a:lnTo>
                  <a:lnTo>
                    <a:pt x="254" y="8"/>
                  </a:lnTo>
                  <a:lnTo>
                    <a:pt x="236" y="4"/>
                  </a:lnTo>
                  <a:lnTo>
                    <a:pt x="216" y="0"/>
                  </a:lnTo>
                  <a:lnTo>
                    <a:pt x="196" y="0"/>
                  </a:lnTo>
                  <a:lnTo>
                    <a:pt x="196" y="0"/>
                  </a:lnTo>
                  <a:close/>
                  <a:moveTo>
                    <a:pt x="301" y="178"/>
                  </a:moveTo>
                  <a:lnTo>
                    <a:pt x="301" y="264"/>
                  </a:lnTo>
                  <a:lnTo>
                    <a:pt x="301" y="264"/>
                  </a:lnTo>
                  <a:lnTo>
                    <a:pt x="301" y="274"/>
                  </a:lnTo>
                  <a:lnTo>
                    <a:pt x="300" y="280"/>
                  </a:lnTo>
                  <a:lnTo>
                    <a:pt x="296" y="288"/>
                  </a:lnTo>
                  <a:lnTo>
                    <a:pt x="290" y="294"/>
                  </a:lnTo>
                  <a:lnTo>
                    <a:pt x="284" y="300"/>
                  </a:lnTo>
                  <a:lnTo>
                    <a:pt x="278" y="302"/>
                  </a:lnTo>
                  <a:lnTo>
                    <a:pt x="270" y="306"/>
                  </a:lnTo>
                  <a:lnTo>
                    <a:pt x="262" y="306"/>
                  </a:lnTo>
                  <a:lnTo>
                    <a:pt x="130" y="306"/>
                  </a:lnTo>
                  <a:lnTo>
                    <a:pt x="130" y="306"/>
                  </a:lnTo>
                  <a:lnTo>
                    <a:pt x="122" y="306"/>
                  </a:lnTo>
                  <a:lnTo>
                    <a:pt x="114" y="302"/>
                  </a:lnTo>
                  <a:lnTo>
                    <a:pt x="106" y="300"/>
                  </a:lnTo>
                  <a:lnTo>
                    <a:pt x="100" y="294"/>
                  </a:lnTo>
                  <a:lnTo>
                    <a:pt x="96" y="288"/>
                  </a:lnTo>
                  <a:lnTo>
                    <a:pt x="92" y="280"/>
                  </a:lnTo>
                  <a:lnTo>
                    <a:pt x="90" y="274"/>
                  </a:lnTo>
                  <a:lnTo>
                    <a:pt x="88" y="264"/>
                  </a:lnTo>
                  <a:lnTo>
                    <a:pt x="88" y="178"/>
                  </a:lnTo>
                  <a:lnTo>
                    <a:pt x="88" y="134"/>
                  </a:lnTo>
                  <a:lnTo>
                    <a:pt x="88" y="134"/>
                  </a:lnTo>
                  <a:lnTo>
                    <a:pt x="90" y="124"/>
                  </a:lnTo>
                  <a:lnTo>
                    <a:pt x="92" y="118"/>
                  </a:lnTo>
                  <a:lnTo>
                    <a:pt x="96" y="110"/>
                  </a:lnTo>
                  <a:lnTo>
                    <a:pt x="100" y="104"/>
                  </a:lnTo>
                  <a:lnTo>
                    <a:pt x="106" y="98"/>
                  </a:lnTo>
                  <a:lnTo>
                    <a:pt x="114" y="96"/>
                  </a:lnTo>
                  <a:lnTo>
                    <a:pt x="122" y="92"/>
                  </a:lnTo>
                  <a:lnTo>
                    <a:pt x="130" y="92"/>
                  </a:lnTo>
                  <a:lnTo>
                    <a:pt x="262" y="92"/>
                  </a:lnTo>
                  <a:lnTo>
                    <a:pt x="262" y="92"/>
                  </a:lnTo>
                  <a:lnTo>
                    <a:pt x="270" y="92"/>
                  </a:lnTo>
                  <a:lnTo>
                    <a:pt x="278" y="96"/>
                  </a:lnTo>
                  <a:lnTo>
                    <a:pt x="284" y="98"/>
                  </a:lnTo>
                  <a:lnTo>
                    <a:pt x="290" y="104"/>
                  </a:lnTo>
                  <a:lnTo>
                    <a:pt x="296" y="110"/>
                  </a:lnTo>
                  <a:lnTo>
                    <a:pt x="300" y="118"/>
                  </a:lnTo>
                  <a:lnTo>
                    <a:pt x="301" y="124"/>
                  </a:lnTo>
                  <a:lnTo>
                    <a:pt x="301" y="134"/>
                  </a:lnTo>
                  <a:lnTo>
                    <a:pt x="301" y="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sp>
          <p:nvSpPr>
            <p:cNvPr id="21" name="Freeform 158"/>
            <p:cNvSpPr/>
            <p:nvPr/>
          </p:nvSpPr>
          <p:spPr bwMode="auto">
            <a:xfrm>
              <a:off x="5762424" y="4683527"/>
              <a:ext cx="125685" cy="78919"/>
            </a:xfrm>
            <a:custGeom>
              <a:avLst/>
              <a:gdLst>
                <a:gd name="T0" fmla="*/ 144 w 172"/>
                <a:gd name="T1" fmla="*/ 22 h 108"/>
                <a:gd name="T2" fmla="*/ 144 w 172"/>
                <a:gd name="T3" fmla="*/ 22 h 108"/>
                <a:gd name="T4" fmla="*/ 142 w 172"/>
                <a:gd name="T5" fmla="*/ 32 h 108"/>
                <a:gd name="T6" fmla="*/ 140 w 172"/>
                <a:gd name="T7" fmla="*/ 44 h 108"/>
                <a:gd name="T8" fmla="*/ 134 w 172"/>
                <a:gd name="T9" fmla="*/ 54 h 108"/>
                <a:gd name="T10" fmla="*/ 126 w 172"/>
                <a:gd name="T11" fmla="*/ 62 h 108"/>
                <a:gd name="T12" fmla="*/ 118 w 172"/>
                <a:gd name="T13" fmla="*/ 70 h 108"/>
                <a:gd name="T14" fmla="*/ 108 w 172"/>
                <a:gd name="T15" fmla="*/ 74 h 108"/>
                <a:gd name="T16" fmla="*/ 98 w 172"/>
                <a:gd name="T17" fmla="*/ 78 h 108"/>
                <a:gd name="T18" fmla="*/ 86 w 172"/>
                <a:gd name="T19" fmla="*/ 80 h 108"/>
                <a:gd name="T20" fmla="*/ 86 w 172"/>
                <a:gd name="T21" fmla="*/ 80 h 108"/>
                <a:gd name="T22" fmla="*/ 74 w 172"/>
                <a:gd name="T23" fmla="*/ 78 h 108"/>
                <a:gd name="T24" fmla="*/ 62 w 172"/>
                <a:gd name="T25" fmla="*/ 74 h 108"/>
                <a:gd name="T26" fmla="*/ 52 w 172"/>
                <a:gd name="T27" fmla="*/ 70 h 108"/>
                <a:gd name="T28" fmla="*/ 44 w 172"/>
                <a:gd name="T29" fmla="*/ 62 h 108"/>
                <a:gd name="T30" fmla="*/ 36 w 172"/>
                <a:gd name="T31" fmla="*/ 54 h 108"/>
                <a:gd name="T32" fmla="*/ 32 w 172"/>
                <a:gd name="T33" fmla="*/ 44 h 108"/>
                <a:gd name="T34" fmla="*/ 28 w 172"/>
                <a:gd name="T35" fmla="*/ 32 h 108"/>
                <a:gd name="T36" fmla="*/ 26 w 172"/>
                <a:gd name="T37" fmla="*/ 22 h 108"/>
                <a:gd name="T38" fmla="*/ 26 w 172"/>
                <a:gd name="T39" fmla="*/ 22 h 108"/>
                <a:gd name="T40" fmla="*/ 28 w 172"/>
                <a:gd name="T41" fmla="*/ 10 h 108"/>
                <a:gd name="T42" fmla="*/ 32 w 172"/>
                <a:gd name="T43" fmla="*/ 0 h 108"/>
                <a:gd name="T44" fmla="*/ 0 w 172"/>
                <a:gd name="T45" fmla="*/ 0 h 108"/>
                <a:gd name="T46" fmla="*/ 0 w 172"/>
                <a:gd name="T47" fmla="*/ 86 h 108"/>
                <a:gd name="T48" fmla="*/ 0 w 172"/>
                <a:gd name="T49" fmla="*/ 86 h 108"/>
                <a:gd name="T50" fmla="*/ 0 w 172"/>
                <a:gd name="T51" fmla="*/ 94 h 108"/>
                <a:gd name="T52" fmla="*/ 6 w 172"/>
                <a:gd name="T53" fmla="*/ 102 h 108"/>
                <a:gd name="T54" fmla="*/ 12 w 172"/>
                <a:gd name="T55" fmla="*/ 106 h 108"/>
                <a:gd name="T56" fmla="*/ 20 w 172"/>
                <a:gd name="T57" fmla="*/ 108 h 108"/>
                <a:gd name="T58" fmla="*/ 152 w 172"/>
                <a:gd name="T59" fmla="*/ 108 h 108"/>
                <a:gd name="T60" fmla="*/ 152 w 172"/>
                <a:gd name="T61" fmla="*/ 108 h 108"/>
                <a:gd name="T62" fmla="*/ 160 w 172"/>
                <a:gd name="T63" fmla="*/ 106 h 108"/>
                <a:gd name="T64" fmla="*/ 166 w 172"/>
                <a:gd name="T65" fmla="*/ 102 h 108"/>
                <a:gd name="T66" fmla="*/ 170 w 172"/>
                <a:gd name="T67" fmla="*/ 94 h 108"/>
                <a:gd name="T68" fmla="*/ 172 w 172"/>
                <a:gd name="T69" fmla="*/ 86 h 108"/>
                <a:gd name="T70" fmla="*/ 172 w 172"/>
                <a:gd name="T71" fmla="*/ 0 h 108"/>
                <a:gd name="T72" fmla="*/ 140 w 172"/>
                <a:gd name="T73" fmla="*/ 0 h 108"/>
                <a:gd name="T74" fmla="*/ 140 w 172"/>
                <a:gd name="T75" fmla="*/ 0 h 108"/>
                <a:gd name="T76" fmla="*/ 142 w 172"/>
                <a:gd name="T77" fmla="*/ 10 h 108"/>
                <a:gd name="T78" fmla="*/ 144 w 172"/>
                <a:gd name="T79" fmla="*/ 22 h 108"/>
                <a:gd name="T80" fmla="*/ 144 w 172"/>
                <a:gd name="T81" fmla="*/ 2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08">
                  <a:moveTo>
                    <a:pt x="144" y="22"/>
                  </a:moveTo>
                  <a:lnTo>
                    <a:pt x="144" y="22"/>
                  </a:lnTo>
                  <a:lnTo>
                    <a:pt x="142" y="32"/>
                  </a:lnTo>
                  <a:lnTo>
                    <a:pt x="140" y="44"/>
                  </a:lnTo>
                  <a:lnTo>
                    <a:pt x="134" y="54"/>
                  </a:lnTo>
                  <a:lnTo>
                    <a:pt x="126" y="62"/>
                  </a:lnTo>
                  <a:lnTo>
                    <a:pt x="118" y="70"/>
                  </a:lnTo>
                  <a:lnTo>
                    <a:pt x="108" y="74"/>
                  </a:lnTo>
                  <a:lnTo>
                    <a:pt x="98" y="78"/>
                  </a:lnTo>
                  <a:lnTo>
                    <a:pt x="86" y="80"/>
                  </a:lnTo>
                  <a:lnTo>
                    <a:pt x="86" y="80"/>
                  </a:lnTo>
                  <a:lnTo>
                    <a:pt x="74" y="78"/>
                  </a:lnTo>
                  <a:lnTo>
                    <a:pt x="62" y="74"/>
                  </a:lnTo>
                  <a:lnTo>
                    <a:pt x="52" y="70"/>
                  </a:lnTo>
                  <a:lnTo>
                    <a:pt x="44" y="62"/>
                  </a:lnTo>
                  <a:lnTo>
                    <a:pt x="36" y="54"/>
                  </a:lnTo>
                  <a:lnTo>
                    <a:pt x="32" y="44"/>
                  </a:lnTo>
                  <a:lnTo>
                    <a:pt x="28" y="32"/>
                  </a:lnTo>
                  <a:lnTo>
                    <a:pt x="26" y="22"/>
                  </a:lnTo>
                  <a:lnTo>
                    <a:pt x="26" y="22"/>
                  </a:lnTo>
                  <a:lnTo>
                    <a:pt x="28" y="10"/>
                  </a:lnTo>
                  <a:lnTo>
                    <a:pt x="32" y="0"/>
                  </a:lnTo>
                  <a:lnTo>
                    <a:pt x="0" y="0"/>
                  </a:lnTo>
                  <a:lnTo>
                    <a:pt x="0" y="86"/>
                  </a:lnTo>
                  <a:lnTo>
                    <a:pt x="0" y="86"/>
                  </a:lnTo>
                  <a:lnTo>
                    <a:pt x="0" y="94"/>
                  </a:lnTo>
                  <a:lnTo>
                    <a:pt x="6" y="102"/>
                  </a:lnTo>
                  <a:lnTo>
                    <a:pt x="12" y="106"/>
                  </a:lnTo>
                  <a:lnTo>
                    <a:pt x="20" y="108"/>
                  </a:lnTo>
                  <a:lnTo>
                    <a:pt x="152" y="108"/>
                  </a:lnTo>
                  <a:lnTo>
                    <a:pt x="152" y="108"/>
                  </a:lnTo>
                  <a:lnTo>
                    <a:pt x="160" y="106"/>
                  </a:lnTo>
                  <a:lnTo>
                    <a:pt x="166" y="102"/>
                  </a:lnTo>
                  <a:lnTo>
                    <a:pt x="170" y="94"/>
                  </a:lnTo>
                  <a:lnTo>
                    <a:pt x="172" y="86"/>
                  </a:lnTo>
                  <a:lnTo>
                    <a:pt x="172" y="0"/>
                  </a:lnTo>
                  <a:lnTo>
                    <a:pt x="140" y="0"/>
                  </a:lnTo>
                  <a:lnTo>
                    <a:pt x="140" y="0"/>
                  </a:lnTo>
                  <a:lnTo>
                    <a:pt x="142" y="10"/>
                  </a:lnTo>
                  <a:lnTo>
                    <a:pt x="144" y="22"/>
                  </a:lnTo>
                  <a:lnTo>
                    <a:pt x="144" y="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grpSp>
      <p:grpSp>
        <p:nvGrpSpPr>
          <p:cNvPr id="22" name="Group 89"/>
          <p:cNvGrpSpPr/>
          <p:nvPr/>
        </p:nvGrpSpPr>
        <p:grpSpPr>
          <a:xfrm>
            <a:off x="5126677" y="4908875"/>
            <a:ext cx="474263" cy="471856"/>
            <a:chOff x="6848284" y="4553457"/>
            <a:chExt cx="287906" cy="286445"/>
          </a:xfrm>
          <a:solidFill>
            <a:schemeClr val="bg1">
              <a:lumMod val="50000"/>
            </a:schemeClr>
          </a:solidFill>
        </p:grpSpPr>
        <p:sp>
          <p:nvSpPr>
            <p:cNvPr id="23" name="Freeform 163"/>
            <p:cNvSpPr/>
            <p:nvPr/>
          </p:nvSpPr>
          <p:spPr bwMode="auto">
            <a:xfrm>
              <a:off x="6943279" y="4638221"/>
              <a:ext cx="35075" cy="48228"/>
            </a:xfrm>
            <a:custGeom>
              <a:avLst/>
              <a:gdLst>
                <a:gd name="T0" fmla="*/ 30 w 48"/>
                <a:gd name="T1" fmla="*/ 66 h 66"/>
                <a:gd name="T2" fmla="*/ 30 w 48"/>
                <a:gd name="T3" fmla="*/ 66 h 66"/>
                <a:gd name="T4" fmla="*/ 36 w 48"/>
                <a:gd name="T5" fmla="*/ 64 h 66"/>
                <a:gd name="T6" fmla="*/ 42 w 48"/>
                <a:gd name="T7" fmla="*/ 60 h 66"/>
                <a:gd name="T8" fmla="*/ 42 w 48"/>
                <a:gd name="T9" fmla="*/ 60 h 66"/>
                <a:gd name="T10" fmla="*/ 46 w 48"/>
                <a:gd name="T11" fmla="*/ 54 h 66"/>
                <a:gd name="T12" fmla="*/ 48 w 48"/>
                <a:gd name="T13" fmla="*/ 48 h 66"/>
                <a:gd name="T14" fmla="*/ 48 w 48"/>
                <a:gd name="T15" fmla="*/ 42 h 66"/>
                <a:gd name="T16" fmla="*/ 48 w 48"/>
                <a:gd name="T17" fmla="*/ 34 h 66"/>
                <a:gd name="T18" fmla="*/ 48 w 48"/>
                <a:gd name="T19" fmla="*/ 34 h 66"/>
                <a:gd name="T20" fmla="*/ 44 w 48"/>
                <a:gd name="T21" fmla="*/ 22 h 66"/>
                <a:gd name="T22" fmla="*/ 38 w 48"/>
                <a:gd name="T23" fmla="*/ 10 h 66"/>
                <a:gd name="T24" fmla="*/ 30 w 48"/>
                <a:gd name="T25" fmla="*/ 2 h 66"/>
                <a:gd name="T26" fmla="*/ 24 w 48"/>
                <a:gd name="T27" fmla="*/ 0 h 66"/>
                <a:gd name="T28" fmla="*/ 20 w 48"/>
                <a:gd name="T29" fmla="*/ 0 h 66"/>
                <a:gd name="T30" fmla="*/ 18 w 48"/>
                <a:gd name="T31" fmla="*/ 0 h 66"/>
                <a:gd name="T32" fmla="*/ 18 w 48"/>
                <a:gd name="T33" fmla="*/ 0 h 66"/>
                <a:gd name="T34" fmla="*/ 12 w 48"/>
                <a:gd name="T35" fmla="*/ 2 h 66"/>
                <a:gd name="T36" fmla="*/ 6 w 48"/>
                <a:gd name="T37" fmla="*/ 6 h 66"/>
                <a:gd name="T38" fmla="*/ 6 w 48"/>
                <a:gd name="T39" fmla="*/ 6 h 66"/>
                <a:gd name="T40" fmla="*/ 2 w 48"/>
                <a:gd name="T41" fmla="*/ 10 h 66"/>
                <a:gd name="T42" fmla="*/ 0 w 48"/>
                <a:gd name="T43" fmla="*/ 16 h 66"/>
                <a:gd name="T44" fmla="*/ 0 w 48"/>
                <a:gd name="T45" fmla="*/ 24 h 66"/>
                <a:gd name="T46" fmla="*/ 0 w 48"/>
                <a:gd name="T47" fmla="*/ 30 h 66"/>
                <a:gd name="T48" fmla="*/ 0 w 48"/>
                <a:gd name="T49" fmla="*/ 30 h 66"/>
                <a:gd name="T50" fmla="*/ 4 w 48"/>
                <a:gd name="T51" fmla="*/ 44 h 66"/>
                <a:gd name="T52" fmla="*/ 10 w 48"/>
                <a:gd name="T53" fmla="*/ 54 h 66"/>
                <a:gd name="T54" fmla="*/ 20 w 48"/>
                <a:gd name="T55" fmla="*/ 62 h 66"/>
                <a:gd name="T56" fmla="*/ 24 w 48"/>
                <a:gd name="T57" fmla="*/ 64 h 66"/>
                <a:gd name="T58" fmla="*/ 30 w 48"/>
                <a:gd name="T59" fmla="*/ 66 h 66"/>
                <a:gd name="T60" fmla="*/ 30 w 48"/>
                <a:gd name="T6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6">
                  <a:moveTo>
                    <a:pt x="30" y="66"/>
                  </a:moveTo>
                  <a:lnTo>
                    <a:pt x="30" y="66"/>
                  </a:lnTo>
                  <a:lnTo>
                    <a:pt x="36" y="64"/>
                  </a:lnTo>
                  <a:lnTo>
                    <a:pt x="42" y="60"/>
                  </a:lnTo>
                  <a:lnTo>
                    <a:pt x="42" y="60"/>
                  </a:lnTo>
                  <a:lnTo>
                    <a:pt x="46" y="54"/>
                  </a:lnTo>
                  <a:lnTo>
                    <a:pt x="48" y="48"/>
                  </a:lnTo>
                  <a:lnTo>
                    <a:pt x="48" y="42"/>
                  </a:lnTo>
                  <a:lnTo>
                    <a:pt x="48" y="34"/>
                  </a:lnTo>
                  <a:lnTo>
                    <a:pt x="48" y="34"/>
                  </a:lnTo>
                  <a:lnTo>
                    <a:pt x="44" y="22"/>
                  </a:lnTo>
                  <a:lnTo>
                    <a:pt x="38" y="10"/>
                  </a:lnTo>
                  <a:lnTo>
                    <a:pt x="30" y="2"/>
                  </a:lnTo>
                  <a:lnTo>
                    <a:pt x="24" y="0"/>
                  </a:lnTo>
                  <a:lnTo>
                    <a:pt x="20" y="0"/>
                  </a:lnTo>
                  <a:lnTo>
                    <a:pt x="18" y="0"/>
                  </a:lnTo>
                  <a:lnTo>
                    <a:pt x="18" y="0"/>
                  </a:lnTo>
                  <a:lnTo>
                    <a:pt x="12" y="2"/>
                  </a:lnTo>
                  <a:lnTo>
                    <a:pt x="6" y="6"/>
                  </a:lnTo>
                  <a:lnTo>
                    <a:pt x="6" y="6"/>
                  </a:lnTo>
                  <a:lnTo>
                    <a:pt x="2" y="10"/>
                  </a:lnTo>
                  <a:lnTo>
                    <a:pt x="0" y="16"/>
                  </a:lnTo>
                  <a:lnTo>
                    <a:pt x="0" y="24"/>
                  </a:lnTo>
                  <a:lnTo>
                    <a:pt x="0" y="30"/>
                  </a:lnTo>
                  <a:lnTo>
                    <a:pt x="0" y="30"/>
                  </a:lnTo>
                  <a:lnTo>
                    <a:pt x="4" y="44"/>
                  </a:lnTo>
                  <a:lnTo>
                    <a:pt x="10" y="54"/>
                  </a:lnTo>
                  <a:lnTo>
                    <a:pt x="20" y="62"/>
                  </a:lnTo>
                  <a:lnTo>
                    <a:pt x="24" y="64"/>
                  </a:lnTo>
                  <a:lnTo>
                    <a:pt x="30" y="66"/>
                  </a:lnTo>
                  <a:lnTo>
                    <a:pt x="30" y="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sp>
          <p:nvSpPr>
            <p:cNvPr id="24" name="Freeform 164"/>
            <p:cNvSpPr/>
            <p:nvPr/>
          </p:nvSpPr>
          <p:spPr bwMode="auto">
            <a:xfrm>
              <a:off x="6934510" y="4722986"/>
              <a:ext cx="55535" cy="40921"/>
            </a:xfrm>
            <a:custGeom>
              <a:avLst/>
              <a:gdLst>
                <a:gd name="T0" fmla="*/ 56 w 76"/>
                <a:gd name="T1" fmla="*/ 4 h 56"/>
                <a:gd name="T2" fmla="*/ 56 w 76"/>
                <a:gd name="T3" fmla="*/ 4 h 56"/>
                <a:gd name="T4" fmla="*/ 52 w 76"/>
                <a:gd name="T5" fmla="*/ 2 h 56"/>
                <a:gd name="T6" fmla="*/ 52 w 76"/>
                <a:gd name="T7" fmla="*/ 2 h 56"/>
                <a:gd name="T8" fmla="*/ 40 w 76"/>
                <a:gd name="T9" fmla="*/ 0 h 56"/>
                <a:gd name="T10" fmla="*/ 38 w 76"/>
                <a:gd name="T11" fmla="*/ 0 h 56"/>
                <a:gd name="T12" fmla="*/ 38 w 76"/>
                <a:gd name="T13" fmla="*/ 0 h 56"/>
                <a:gd name="T14" fmla="*/ 24 w 76"/>
                <a:gd name="T15" fmla="*/ 2 h 56"/>
                <a:gd name="T16" fmla="*/ 10 w 76"/>
                <a:gd name="T17" fmla="*/ 8 h 56"/>
                <a:gd name="T18" fmla="*/ 6 w 76"/>
                <a:gd name="T19" fmla="*/ 12 h 56"/>
                <a:gd name="T20" fmla="*/ 2 w 76"/>
                <a:gd name="T21" fmla="*/ 16 h 56"/>
                <a:gd name="T22" fmla="*/ 0 w 76"/>
                <a:gd name="T23" fmla="*/ 22 h 56"/>
                <a:gd name="T24" fmla="*/ 0 w 76"/>
                <a:gd name="T25" fmla="*/ 26 h 56"/>
                <a:gd name="T26" fmla="*/ 0 w 76"/>
                <a:gd name="T27" fmla="*/ 26 h 56"/>
                <a:gd name="T28" fmla="*/ 0 w 76"/>
                <a:gd name="T29" fmla="*/ 32 h 56"/>
                <a:gd name="T30" fmla="*/ 2 w 76"/>
                <a:gd name="T31" fmla="*/ 38 h 56"/>
                <a:gd name="T32" fmla="*/ 6 w 76"/>
                <a:gd name="T33" fmla="*/ 42 h 56"/>
                <a:gd name="T34" fmla="*/ 10 w 76"/>
                <a:gd name="T35" fmla="*/ 46 h 56"/>
                <a:gd name="T36" fmla="*/ 20 w 76"/>
                <a:gd name="T37" fmla="*/ 52 h 56"/>
                <a:gd name="T38" fmla="*/ 36 w 76"/>
                <a:gd name="T39" fmla="*/ 56 h 56"/>
                <a:gd name="T40" fmla="*/ 36 w 76"/>
                <a:gd name="T41" fmla="*/ 56 h 56"/>
                <a:gd name="T42" fmla="*/ 52 w 76"/>
                <a:gd name="T43" fmla="*/ 54 h 56"/>
                <a:gd name="T44" fmla="*/ 60 w 76"/>
                <a:gd name="T45" fmla="*/ 52 h 56"/>
                <a:gd name="T46" fmla="*/ 66 w 76"/>
                <a:gd name="T47" fmla="*/ 48 h 56"/>
                <a:gd name="T48" fmla="*/ 70 w 76"/>
                <a:gd name="T49" fmla="*/ 44 h 56"/>
                <a:gd name="T50" fmla="*/ 72 w 76"/>
                <a:gd name="T51" fmla="*/ 40 h 56"/>
                <a:gd name="T52" fmla="*/ 74 w 76"/>
                <a:gd name="T53" fmla="*/ 34 h 56"/>
                <a:gd name="T54" fmla="*/ 76 w 76"/>
                <a:gd name="T55" fmla="*/ 28 h 56"/>
                <a:gd name="T56" fmla="*/ 76 w 76"/>
                <a:gd name="T57" fmla="*/ 28 h 56"/>
                <a:gd name="T58" fmla="*/ 74 w 76"/>
                <a:gd name="T59" fmla="*/ 22 h 56"/>
                <a:gd name="T60" fmla="*/ 74 w 76"/>
                <a:gd name="T61" fmla="*/ 22 h 56"/>
                <a:gd name="T62" fmla="*/ 72 w 76"/>
                <a:gd name="T63" fmla="*/ 18 h 56"/>
                <a:gd name="T64" fmla="*/ 68 w 76"/>
                <a:gd name="T65" fmla="*/ 14 h 56"/>
                <a:gd name="T66" fmla="*/ 56 w 76"/>
                <a:gd name="T67" fmla="*/ 4 h 56"/>
                <a:gd name="T68" fmla="*/ 56 w 76"/>
                <a:gd name="T6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6">
                  <a:moveTo>
                    <a:pt x="56" y="4"/>
                  </a:moveTo>
                  <a:lnTo>
                    <a:pt x="56" y="4"/>
                  </a:lnTo>
                  <a:lnTo>
                    <a:pt x="52" y="2"/>
                  </a:lnTo>
                  <a:lnTo>
                    <a:pt x="52" y="2"/>
                  </a:lnTo>
                  <a:lnTo>
                    <a:pt x="40" y="0"/>
                  </a:lnTo>
                  <a:lnTo>
                    <a:pt x="38" y="0"/>
                  </a:lnTo>
                  <a:lnTo>
                    <a:pt x="38" y="0"/>
                  </a:lnTo>
                  <a:lnTo>
                    <a:pt x="24" y="2"/>
                  </a:lnTo>
                  <a:lnTo>
                    <a:pt x="10" y="8"/>
                  </a:lnTo>
                  <a:lnTo>
                    <a:pt x="6" y="12"/>
                  </a:lnTo>
                  <a:lnTo>
                    <a:pt x="2" y="16"/>
                  </a:lnTo>
                  <a:lnTo>
                    <a:pt x="0" y="22"/>
                  </a:lnTo>
                  <a:lnTo>
                    <a:pt x="0" y="26"/>
                  </a:lnTo>
                  <a:lnTo>
                    <a:pt x="0" y="26"/>
                  </a:lnTo>
                  <a:lnTo>
                    <a:pt x="0" y="32"/>
                  </a:lnTo>
                  <a:lnTo>
                    <a:pt x="2" y="38"/>
                  </a:lnTo>
                  <a:lnTo>
                    <a:pt x="6" y="42"/>
                  </a:lnTo>
                  <a:lnTo>
                    <a:pt x="10" y="46"/>
                  </a:lnTo>
                  <a:lnTo>
                    <a:pt x="20" y="52"/>
                  </a:lnTo>
                  <a:lnTo>
                    <a:pt x="36" y="56"/>
                  </a:lnTo>
                  <a:lnTo>
                    <a:pt x="36" y="56"/>
                  </a:lnTo>
                  <a:lnTo>
                    <a:pt x="52" y="54"/>
                  </a:lnTo>
                  <a:lnTo>
                    <a:pt x="60" y="52"/>
                  </a:lnTo>
                  <a:lnTo>
                    <a:pt x="66" y="48"/>
                  </a:lnTo>
                  <a:lnTo>
                    <a:pt x="70" y="44"/>
                  </a:lnTo>
                  <a:lnTo>
                    <a:pt x="72" y="40"/>
                  </a:lnTo>
                  <a:lnTo>
                    <a:pt x="74" y="34"/>
                  </a:lnTo>
                  <a:lnTo>
                    <a:pt x="76" y="28"/>
                  </a:lnTo>
                  <a:lnTo>
                    <a:pt x="76" y="28"/>
                  </a:lnTo>
                  <a:lnTo>
                    <a:pt x="74" y="22"/>
                  </a:lnTo>
                  <a:lnTo>
                    <a:pt x="74" y="22"/>
                  </a:lnTo>
                  <a:lnTo>
                    <a:pt x="72" y="18"/>
                  </a:lnTo>
                  <a:lnTo>
                    <a:pt x="68" y="14"/>
                  </a:lnTo>
                  <a:lnTo>
                    <a:pt x="56" y="4"/>
                  </a:lnTo>
                  <a:lnTo>
                    <a:pt x="56"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sp>
          <p:nvSpPr>
            <p:cNvPr id="25" name="Freeform 165"/>
            <p:cNvSpPr>
              <a:spLocks noEditPoints="1"/>
            </p:cNvSpPr>
            <p:nvPr/>
          </p:nvSpPr>
          <p:spPr bwMode="auto">
            <a:xfrm>
              <a:off x="6848284" y="4553457"/>
              <a:ext cx="287906" cy="286445"/>
            </a:xfrm>
            <a:custGeom>
              <a:avLst/>
              <a:gdLst>
                <a:gd name="T0" fmla="*/ 156 w 393"/>
                <a:gd name="T1" fmla="*/ 4 h 391"/>
                <a:gd name="T2" fmla="*/ 86 w 393"/>
                <a:gd name="T3" fmla="*/ 32 h 391"/>
                <a:gd name="T4" fmla="*/ 32 w 393"/>
                <a:gd name="T5" fmla="*/ 86 h 391"/>
                <a:gd name="T6" fmla="*/ 4 w 393"/>
                <a:gd name="T7" fmla="*/ 156 h 391"/>
                <a:gd name="T8" fmla="*/ 0 w 393"/>
                <a:gd name="T9" fmla="*/ 216 h 391"/>
                <a:gd name="T10" fmla="*/ 24 w 393"/>
                <a:gd name="T11" fmla="*/ 290 h 391"/>
                <a:gd name="T12" fmla="*/ 70 w 393"/>
                <a:gd name="T13" fmla="*/ 347 h 391"/>
                <a:gd name="T14" fmla="*/ 138 w 393"/>
                <a:gd name="T15" fmla="*/ 383 h 391"/>
                <a:gd name="T16" fmla="*/ 196 w 393"/>
                <a:gd name="T17" fmla="*/ 391 h 391"/>
                <a:gd name="T18" fmla="*/ 271 w 393"/>
                <a:gd name="T19" fmla="*/ 377 h 391"/>
                <a:gd name="T20" fmla="*/ 335 w 393"/>
                <a:gd name="T21" fmla="*/ 335 h 391"/>
                <a:gd name="T22" fmla="*/ 377 w 393"/>
                <a:gd name="T23" fmla="*/ 272 h 391"/>
                <a:gd name="T24" fmla="*/ 393 w 393"/>
                <a:gd name="T25" fmla="*/ 196 h 391"/>
                <a:gd name="T26" fmla="*/ 383 w 393"/>
                <a:gd name="T27" fmla="*/ 138 h 391"/>
                <a:gd name="T28" fmla="*/ 347 w 393"/>
                <a:gd name="T29" fmla="*/ 70 h 391"/>
                <a:gd name="T30" fmla="*/ 289 w 393"/>
                <a:gd name="T31" fmla="*/ 22 h 391"/>
                <a:gd name="T32" fmla="*/ 216 w 393"/>
                <a:gd name="T33" fmla="*/ 0 h 391"/>
                <a:gd name="T34" fmla="*/ 178 w 393"/>
                <a:gd name="T35" fmla="*/ 304 h 391"/>
                <a:gd name="T36" fmla="*/ 138 w 393"/>
                <a:gd name="T37" fmla="*/ 306 h 391"/>
                <a:gd name="T38" fmla="*/ 102 w 393"/>
                <a:gd name="T39" fmla="*/ 294 h 391"/>
                <a:gd name="T40" fmla="*/ 86 w 393"/>
                <a:gd name="T41" fmla="*/ 272 h 391"/>
                <a:gd name="T42" fmla="*/ 88 w 393"/>
                <a:gd name="T43" fmla="*/ 250 h 391"/>
                <a:gd name="T44" fmla="*/ 106 w 393"/>
                <a:gd name="T45" fmla="*/ 230 h 391"/>
                <a:gd name="T46" fmla="*/ 140 w 393"/>
                <a:gd name="T47" fmla="*/ 216 h 391"/>
                <a:gd name="T48" fmla="*/ 152 w 393"/>
                <a:gd name="T49" fmla="*/ 216 h 391"/>
                <a:gd name="T50" fmla="*/ 148 w 393"/>
                <a:gd name="T51" fmla="*/ 198 h 391"/>
                <a:gd name="T52" fmla="*/ 120 w 393"/>
                <a:gd name="T53" fmla="*/ 188 h 391"/>
                <a:gd name="T54" fmla="*/ 100 w 393"/>
                <a:gd name="T55" fmla="*/ 158 h 391"/>
                <a:gd name="T56" fmla="*/ 102 w 393"/>
                <a:gd name="T57" fmla="*/ 134 h 391"/>
                <a:gd name="T58" fmla="*/ 136 w 393"/>
                <a:gd name="T59" fmla="*/ 102 h 391"/>
                <a:gd name="T60" fmla="*/ 218 w 393"/>
                <a:gd name="T61" fmla="*/ 98 h 391"/>
                <a:gd name="T62" fmla="*/ 224 w 393"/>
                <a:gd name="T63" fmla="*/ 100 h 391"/>
                <a:gd name="T64" fmla="*/ 208 w 393"/>
                <a:gd name="T65" fmla="*/ 116 h 391"/>
                <a:gd name="T66" fmla="*/ 204 w 393"/>
                <a:gd name="T67" fmla="*/ 124 h 391"/>
                <a:gd name="T68" fmla="*/ 210 w 393"/>
                <a:gd name="T69" fmla="*/ 148 h 391"/>
                <a:gd name="T70" fmla="*/ 190 w 393"/>
                <a:gd name="T71" fmla="*/ 184 h 391"/>
                <a:gd name="T72" fmla="*/ 180 w 393"/>
                <a:gd name="T73" fmla="*/ 198 h 391"/>
                <a:gd name="T74" fmla="*/ 206 w 393"/>
                <a:gd name="T75" fmla="*/ 222 h 391"/>
                <a:gd name="T76" fmla="*/ 218 w 393"/>
                <a:gd name="T77" fmla="*/ 258 h 391"/>
                <a:gd name="T78" fmla="*/ 208 w 393"/>
                <a:gd name="T79" fmla="*/ 286 h 391"/>
                <a:gd name="T80" fmla="*/ 178 w 393"/>
                <a:gd name="T81" fmla="*/ 304 h 391"/>
                <a:gd name="T82" fmla="*/ 315 w 393"/>
                <a:gd name="T83" fmla="*/ 200 h 391"/>
                <a:gd name="T84" fmla="*/ 277 w 393"/>
                <a:gd name="T85" fmla="*/ 238 h 391"/>
                <a:gd name="T86" fmla="*/ 263 w 393"/>
                <a:gd name="T87" fmla="*/ 242 h 391"/>
                <a:gd name="T88" fmla="*/ 224 w 393"/>
                <a:gd name="T89" fmla="*/ 202 h 391"/>
                <a:gd name="T90" fmla="*/ 218 w 393"/>
                <a:gd name="T91" fmla="*/ 188 h 391"/>
                <a:gd name="T92" fmla="*/ 257 w 393"/>
                <a:gd name="T93" fmla="*/ 182 h 391"/>
                <a:gd name="T94" fmla="*/ 263 w 393"/>
                <a:gd name="T95" fmla="*/ 142 h 391"/>
                <a:gd name="T96" fmla="*/ 277 w 393"/>
                <a:gd name="T97" fmla="*/ 148 h 391"/>
                <a:gd name="T98" fmla="*/ 315 w 393"/>
                <a:gd name="T99" fmla="*/ 18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391">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5" y="387"/>
                  </a:lnTo>
                  <a:lnTo>
                    <a:pt x="253" y="383"/>
                  </a:lnTo>
                  <a:lnTo>
                    <a:pt x="271" y="377"/>
                  </a:lnTo>
                  <a:lnTo>
                    <a:pt x="289"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89" y="22"/>
                  </a:lnTo>
                  <a:lnTo>
                    <a:pt x="271" y="14"/>
                  </a:lnTo>
                  <a:lnTo>
                    <a:pt x="253" y="8"/>
                  </a:lnTo>
                  <a:lnTo>
                    <a:pt x="235" y="4"/>
                  </a:lnTo>
                  <a:lnTo>
                    <a:pt x="216" y="0"/>
                  </a:lnTo>
                  <a:lnTo>
                    <a:pt x="196" y="0"/>
                  </a:lnTo>
                  <a:lnTo>
                    <a:pt x="196" y="0"/>
                  </a:lnTo>
                  <a:close/>
                  <a:moveTo>
                    <a:pt x="178" y="304"/>
                  </a:moveTo>
                  <a:lnTo>
                    <a:pt x="178" y="304"/>
                  </a:lnTo>
                  <a:lnTo>
                    <a:pt x="166" y="306"/>
                  </a:lnTo>
                  <a:lnTo>
                    <a:pt x="154" y="306"/>
                  </a:lnTo>
                  <a:lnTo>
                    <a:pt x="154" y="306"/>
                  </a:lnTo>
                  <a:lnTo>
                    <a:pt x="138" y="306"/>
                  </a:lnTo>
                  <a:lnTo>
                    <a:pt x="124" y="304"/>
                  </a:lnTo>
                  <a:lnTo>
                    <a:pt x="124" y="304"/>
                  </a:lnTo>
                  <a:lnTo>
                    <a:pt x="112" y="300"/>
                  </a:lnTo>
                  <a:lnTo>
                    <a:pt x="102" y="294"/>
                  </a:lnTo>
                  <a:lnTo>
                    <a:pt x="94" y="288"/>
                  </a:lnTo>
                  <a:lnTo>
                    <a:pt x="88" y="280"/>
                  </a:lnTo>
                  <a:lnTo>
                    <a:pt x="88" y="280"/>
                  </a:lnTo>
                  <a:lnTo>
                    <a:pt x="86" y="272"/>
                  </a:lnTo>
                  <a:lnTo>
                    <a:pt x="86" y="266"/>
                  </a:lnTo>
                  <a:lnTo>
                    <a:pt x="86" y="266"/>
                  </a:lnTo>
                  <a:lnTo>
                    <a:pt x="86" y="258"/>
                  </a:lnTo>
                  <a:lnTo>
                    <a:pt x="88" y="250"/>
                  </a:lnTo>
                  <a:lnTo>
                    <a:pt x="88" y="250"/>
                  </a:lnTo>
                  <a:lnTo>
                    <a:pt x="94" y="242"/>
                  </a:lnTo>
                  <a:lnTo>
                    <a:pt x="98" y="236"/>
                  </a:lnTo>
                  <a:lnTo>
                    <a:pt x="106" y="230"/>
                  </a:lnTo>
                  <a:lnTo>
                    <a:pt x="112" y="226"/>
                  </a:lnTo>
                  <a:lnTo>
                    <a:pt x="122" y="222"/>
                  </a:lnTo>
                  <a:lnTo>
                    <a:pt x="130" y="218"/>
                  </a:lnTo>
                  <a:lnTo>
                    <a:pt x="140" y="216"/>
                  </a:lnTo>
                  <a:lnTo>
                    <a:pt x="150" y="216"/>
                  </a:lnTo>
                  <a:lnTo>
                    <a:pt x="150" y="216"/>
                  </a:lnTo>
                  <a:lnTo>
                    <a:pt x="152" y="216"/>
                  </a:lnTo>
                  <a:lnTo>
                    <a:pt x="152" y="216"/>
                  </a:lnTo>
                  <a:lnTo>
                    <a:pt x="148" y="210"/>
                  </a:lnTo>
                  <a:lnTo>
                    <a:pt x="148" y="204"/>
                  </a:lnTo>
                  <a:lnTo>
                    <a:pt x="148" y="204"/>
                  </a:lnTo>
                  <a:lnTo>
                    <a:pt x="148" y="198"/>
                  </a:lnTo>
                  <a:lnTo>
                    <a:pt x="148" y="198"/>
                  </a:lnTo>
                  <a:lnTo>
                    <a:pt x="138" y="196"/>
                  </a:lnTo>
                  <a:lnTo>
                    <a:pt x="128" y="194"/>
                  </a:lnTo>
                  <a:lnTo>
                    <a:pt x="120" y="188"/>
                  </a:lnTo>
                  <a:lnTo>
                    <a:pt x="112" y="182"/>
                  </a:lnTo>
                  <a:lnTo>
                    <a:pt x="106" y="176"/>
                  </a:lnTo>
                  <a:lnTo>
                    <a:pt x="102" y="168"/>
                  </a:lnTo>
                  <a:lnTo>
                    <a:pt x="100" y="158"/>
                  </a:lnTo>
                  <a:lnTo>
                    <a:pt x="98" y="148"/>
                  </a:lnTo>
                  <a:lnTo>
                    <a:pt x="98" y="148"/>
                  </a:lnTo>
                  <a:lnTo>
                    <a:pt x="100" y="140"/>
                  </a:lnTo>
                  <a:lnTo>
                    <a:pt x="102" y="134"/>
                  </a:lnTo>
                  <a:lnTo>
                    <a:pt x="104" y="126"/>
                  </a:lnTo>
                  <a:lnTo>
                    <a:pt x="110" y="120"/>
                  </a:lnTo>
                  <a:lnTo>
                    <a:pt x="122" y="108"/>
                  </a:lnTo>
                  <a:lnTo>
                    <a:pt x="136" y="102"/>
                  </a:lnTo>
                  <a:lnTo>
                    <a:pt x="136" y="102"/>
                  </a:lnTo>
                  <a:lnTo>
                    <a:pt x="146" y="98"/>
                  </a:lnTo>
                  <a:lnTo>
                    <a:pt x="158" y="98"/>
                  </a:lnTo>
                  <a:lnTo>
                    <a:pt x="218" y="98"/>
                  </a:lnTo>
                  <a:lnTo>
                    <a:pt x="218" y="98"/>
                  </a:lnTo>
                  <a:lnTo>
                    <a:pt x="222" y="98"/>
                  </a:lnTo>
                  <a:lnTo>
                    <a:pt x="224" y="100"/>
                  </a:lnTo>
                  <a:lnTo>
                    <a:pt x="224" y="100"/>
                  </a:lnTo>
                  <a:lnTo>
                    <a:pt x="224" y="104"/>
                  </a:lnTo>
                  <a:lnTo>
                    <a:pt x="222" y="106"/>
                  </a:lnTo>
                  <a:lnTo>
                    <a:pt x="208" y="116"/>
                  </a:lnTo>
                  <a:lnTo>
                    <a:pt x="208" y="116"/>
                  </a:lnTo>
                  <a:lnTo>
                    <a:pt x="204" y="118"/>
                  </a:lnTo>
                  <a:lnTo>
                    <a:pt x="200" y="118"/>
                  </a:lnTo>
                  <a:lnTo>
                    <a:pt x="200" y="118"/>
                  </a:lnTo>
                  <a:lnTo>
                    <a:pt x="204" y="124"/>
                  </a:lnTo>
                  <a:lnTo>
                    <a:pt x="208" y="130"/>
                  </a:lnTo>
                  <a:lnTo>
                    <a:pt x="210" y="140"/>
                  </a:lnTo>
                  <a:lnTo>
                    <a:pt x="210" y="148"/>
                  </a:lnTo>
                  <a:lnTo>
                    <a:pt x="210" y="148"/>
                  </a:lnTo>
                  <a:lnTo>
                    <a:pt x="208" y="158"/>
                  </a:lnTo>
                  <a:lnTo>
                    <a:pt x="206" y="168"/>
                  </a:lnTo>
                  <a:lnTo>
                    <a:pt x="200" y="176"/>
                  </a:lnTo>
                  <a:lnTo>
                    <a:pt x="190" y="184"/>
                  </a:lnTo>
                  <a:lnTo>
                    <a:pt x="190" y="184"/>
                  </a:lnTo>
                  <a:lnTo>
                    <a:pt x="182" y="192"/>
                  </a:lnTo>
                  <a:lnTo>
                    <a:pt x="180" y="198"/>
                  </a:lnTo>
                  <a:lnTo>
                    <a:pt x="180" y="198"/>
                  </a:lnTo>
                  <a:lnTo>
                    <a:pt x="186" y="204"/>
                  </a:lnTo>
                  <a:lnTo>
                    <a:pt x="196" y="214"/>
                  </a:lnTo>
                  <a:lnTo>
                    <a:pt x="196" y="214"/>
                  </a:lnTo>
                  <a:lnTo>
                    <a:pt x="206" y="222"/>
                  </a:lnTo>
                  <a:lnTo>
                    <a:pt x="214" y="232"/>
                  </a:lnTo>
                  <a:lnTo>
                    <a:pt x="218" y="244"/>
                  </a:lnTo>
                  <a:lnTo>
                    <a:pt x="218" y="258"/>
                  </a:lnTo>
                  <a:lnTo>
                    <a:pt x="218" y="258"/>
                  </a:lnTo>
                  <a:lnTo>
                    <a:pt x="218" y="264"/>
                  </a:lnTo>
                  <a:lnTo>
                    <a:pt x="216" y="272"/>
                  </a:lnTo>
                  <a:lnTo>
                    <a:pt x="212" y="280"/>
                  </a:lnTo>
                  <a:lnTo>
                    <a:pt x="208" y="286"/>
                  </a:lnTo>
                  <a:lnTo>
                    <a:pt x="202" y="292"/>
                  </a:lnTo>
                  <a:lnTo>
                    <a:pt x="194" y="296"/>
                  </a:lnTo>
                  <a:lnTo>
                    <a:pt x="188" y="300"/>
                  </a:lnTo>
                  <a:lnTo>
                    <a:pt x="178" y="304"/>
                  </a:lnTo>
                  <a:lnTo>
                    <a:pt x="178" y="304"/>
                  </a:lnTo>
                  <a:close/>
                  <a:moveTo>
                    <a:pt x="317" y="198"/>
                  </a:moveTo>
                  <a:lnTo>
                    <a:pt x="317" y="198"/>
                  </a:lnTo>
                  <a:lnTo>
                    <a:pt x="315" y="200"/>
                  </a:lnTo>
                  <a:lnTo>
                    <a:pt x="311" y="202"/>
                  </a:lnTo>
                  <a:lnTo>
                    <a:pt x="277" y="202"/>
                  </a:lnTo>
                  <a:lnTo>
                    <a:pt x="277" y="238"/>
                  </a:lnTo>
                  <a:lnTo>
                    <a:pt x="277" y="238"/>
                  </a:lnTo>
                  <a:lnTo>
                    <a:pt x="275" y="240"/>
                  </a:lnTo>
                  <a:lnTo>
                    <a:pt x="271" y="242"/>
                  </a:lnTo>
                  <a:lnTo>
                    <a:pt x="263" y="242"/>
                  </a:lnTo>
                  <a:lnTo>
                    <a:pt x="263" y="242"/>
                  </a:lnTo>
                  <a:lnTo>
                    <a:pt x="259" y="240"/>
                  </a:lnTo>
                  <a:lnTo>
                    <a:pt x="257" y="238"/>
                  </a:lnTo>
                  <a:lnTo>
                    <a:pt x="257" y="202"/>
                  </a:lnTo>
                  <a:lnTo>
                    <a:pt x="224" y="202"/>
                  </a:lnTo>
                  <a:lnTo>
                    <a:pt x="224" y="202"/>
                  </a:lnTo>
                  <a:lnTo>
                    <a:pt x="220" y="200"/>
                  </a:lnTo>
                  <a:lnTo>
                    <a:pt x="218" y="198"/>
                  </a:lnTo>
                  <a:lnTo>
                    <a:pt x="218" y="188"/>
                  </a:lnTo>
                  <a:lnTo>
                    <a:pt x="218" y="188"/>
                  </a:lnTo>
                  <a:lnTo>
                    <a:pt x="220" y="184"/>
                  </a:lnTo>
                  <a:lnTo>
                    <a:pt x="224" y="182"/>
                  </a:lnTo>
                  <a:lnTo>
                    <a:pt x="257" y="182"/>
                  </a:lnTo>
                  <a:lnTo>
                    <a:pt x="257" y="148"/>
                  </a:lnTo>
                  <a:lnTo>
                    <a:pt x="257" y="148"/>
                  </a:lnTo>
                  <a:lnTo>
                    <a:pt x="259" y="144"/>
                  </a:lnTo>
                  <a:lnTo>
                    <a:pt x="263" y="142"/>
                  </a:lnTo>
                  <a:lnTo>
                    <a:pt x="271" y="142"/>
                  </a:lnTo>
                  <a:lnTo>
                    <a:pt x="271" y="142"/>
                  </a:lnTo>
                  <a:lnTo>
                    <a:pt x="275" y="144"/>
                  </a:lnTo>
                  <a:lnTo>
                    <a:pt x="277" y="148"/>
                  </a:lnTo>
                  <a:lnTo>
                    <a:pt x="277" y="182"/>
                  </a:lnTo>
                  <a:lnTo>
                    <a:pt x="311" y="182"/>
                  </a:lnTo>
                  <a:lnTo>
                    <a:pt x="311" y="182"/>
                  </a:lnTo>
                  <a:lnTo>
                    <a:pt x="315" y="184"/>
                  </a:lnTo>
                  <a:lnTo>
                    <a:pt x="317" y="188"/>
                  </a:lnTo>
                  <a:lnTo>
                    <a:pt x="317" y="1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grpSp>
      <p:graphicFrame>
        <p:nvGraphicFramePr>
          <p:cNvPr id="26" name="Chart 25"/>
          <p:cNvGraphicFramePr/>
          <p:nvPr/>
        </p:nvGraphicFramePr>
        <p:xfrm>
          <a:off x="1155700" y="2203657"/>
          <a:ext cx="4940300" cy="2682951"/>
        </p:xfrm>
        <a:graphic>
          <a:graphicData uri="http://schemas.openxmlformats.org/drawingml/2006/chart">
            <c:chart xmlns:c="http://schemas.openxmlformats.org/drawingml/2006/chart" xmlns:r="http://schemas.openxmlformats.org/officeDocument/2006/relationships" r:id="rId7"/>
          </a:graphicData>
        </a:graphic>
      </p:graphicFrame>
      <p:sp>
        <p:nvSpPr>
          <p:cNvPr id="37" name="Freeform 115"/>
          <p:cNvSpPr>
            <a:spLocks noEditPoints="1"/>
          </p:cNvSpPr>
          <p:nvPr/>
        </p:nvSpPr>
        <p:spPr bwMode="auto">
          <a:xfrm>
            <a:off x="6527572" y="3060173"/>
            <a:ext cx="391952" cy="391955"/>
          </a:xfrm>
          <a:custGeom>
            <a:avLst/>
            <a:gdLst>
              <a:gd name="T0" fmla="*/ 198 w 393"/>
              <a:gd name="T1" fmla="*/ 0 h 393"/>
              <a:gd name="T2" fmla="*/ 158 w 393"/>
              <a:gd name="T3" fmla="*/ 4 h 393"/>
              <a:gd name="T4" fmla="*/ 120 w 393"/>
              <a:gd name="T5" fmla="*/ 16 h 393"/>
              <a:gd name="T6" fmla="*/ 88 w 393"/>
              <a:gd name="T7" fmla="*/ 34 h 393"/>
              <a:gd name="T8" fmla="*/ 58 w 393"/>
              <a:gd name="T9" fmla="*/ 57 h 393"/>
              <a:gd name="T10" fmla="*/ 34 w 393"/>
              <a:gd name="T11" fmla="*/ 85 h 393"/>
              <a:gd name="T12" fmla="*/ 16 w 393"/>
              <a:gd name="T13" fmla="*/ 119 h 393"/>
              <a:gd name="T14" fmla="*/ 4 w 393"/>
              <a:gd name="T15" fmla="*/ 157 h 393"/>
              <a:gd name="T16" fmla="*/ 0 w 393"/>
              <a:gd name="T17" fmla="*/ 195 h 393"/>
              <a:gd name="T18" fmla="*/ 2 w 393"/>
              <a:gd name="T19" fmla="*/ 217 h 393"/>
              <a:gd name="T20" fmla="*/ 10 w 393"/>
              <a:gd name="T21" fmla="*/ 255 h 393"/>
              <a:gd name="T22" fmla="*/ 24 w 393"/>
              <a:gd name="T23" fmla="*/ 289 h 393"/>
              <a:gd name="T24" fmla="*/ 46 w 393"/>
              <a:gd name="T25" fmla="*/ 321 h 393"/>
              <a:gd name="T26" fmla="*/ 72 w 393"/>
              <a:gd name="T27" fmla="*/ 347 h 393"/>
              <a:gd name="T28" fmla="*/ 104 w 393"/>
              <a:gd name="T29" fmla="*/ 369 h 393"/>
              <a:gd name="T30" fmla="*/ 138 w 393"/>
              <a:gd name="T31" fmla="*/ 385 h 393"/>
              <a:gd name="T32" fmla="*/ 178 w 393"/>
              <a:gd name="T33" fmla="*/ 391 h 393"/>
              <a:gd name="T34" fmla="*/ 198 w 393"/>
              <a:gd name="T35" fmla="*/ 393 h 393"/>
              <a:gd name="T36" fmla="*/ 238 w 393"/>
              <a:gd name="T37" fmla="*/ 389 h 393"/>
              <a:gd name="T38" fmla="*/ 274 w 393"/>
              <a:gd name="T39" fmla="*/ 377 h 393"/>
              <a:gd name="T40" fmla="*/ 308 w 393"/>
              <a:gd name="T41" fmla="*/ 359 h 393"/>
              <a:gd name="T42" fmla="*/ 336 w 393"/>
              <a:gd name="T43" fmla="*/ 335 h 393"/>
              <a:gd name="T44" fmla="*/ 360 w 393"/>
              <a:gd name="T45" fmla="*/ 307 h 393"/>
              <a:gd name="T46" fmla="*/ 379 w 393"/>
              <a:gd name="T47" fmla="*/ 273 h 393"/>
              <a:gd name="T48" fmla="*/ 389 w 393"/>
              <a:gd name="T49" fmla="*/ 235 h 393"/>
              <a:gd name="T50" fmla="*/ 393 w 393"/>
              <a:gd name="T51" fmla="*/ 195 h 393"/>
              <a:gd name="T52" fmla="*/ 393 w 393"/>
              <a:gd name="T53" fmla="*/ 175 h 393"/>
              <a:gd name="T54" fmla="*/ 385 w 393"/>
              <a:gd name="T55" fmla="*/ 137 h 393"/>
              <a:gd name="T56" fmla="*/ 369 w 393"/>
              <a:gd name="T57" fmla="*/ 101 h 393"/>
              <a:gd name="T58" fmla="*/ 350 w 393"/>
              <a:gd name="T59" fmla="*/ 71 h 393"/>
              <a:gd name="T60" fmla="*/ 322 w 393"/>
              <a:gd name="T61" fmla="*/ 44 h 393"/>
              <a:gd name="T62" fmla="*/ 292 w 393"/>
              <a:gd name="T63" fmla="*/ 24 h 393"/>
              <a:gd name="T64" fmla="*/ 256 w 393"/>
              <a:gd name="T65" fmla="*/ 8 h 393"/>
              <a:gd name="T66" fmla="*/ 218 w 393"/>
              <a:gd name="T67" fmla="*/ 0 h 393"/>
              <a:gd name="T68" fmla="*/ 198 w 393"/>
              <a:gd name="T69" fmla="*/ 0 h 393"/>
              <a:gd name="T70" fmla="*/ 216 w 393"/>
              <a:gd name="T71" fmla="*/ 195 h 393"/>
              <a:gd name="T72" fmla="*/ 216 w 393"/>
              <a:gd name="T73" fmla="*/ 317 h 393"/>
              <a:gd name="T74" fmla="*/ 164 w 393"/>
              <a:gd name="T75" fmla="*/ 317 h 393"/>
              <a:gd name="T76" fmla="*/ 140 w 393"/>
              <a:gd name="T77" fmla="*/ 195 h 393"/>
              <a:gd name="T78" fmla="*/ 164 w 393"/>
              <a:gd name="T79" fmla="*/ 153 h 393"/>
              <a:gd name="T80" fmla="*/ 164 w 393"/>
              <a:gd name="T81" fmla="*/ 125 h 393"/>
              <a:gd name="T82" fmla="*/ 170 w 393"/>
              <a:gd name="T83" fmla="*/ 99 h 393"/>
              <a:gd name="T84" fmla="*/ 182 w 393"/>
              <a:gd name="T85" fmla="*/ 85 h 393"/>
              <a:gd name="T86" fmla="*/ 202 w 393"/>
              <a:gd name="T87" fmla="*/ 75 h 393"/>
              <a:gd name="T88" fmla="*/ 254 w 393"/>
              <a:gd name="T89" fmla="*/ 73 h 393"/>
              <a:gd name="T90" fmla="*/ 254 w 393"/>
              <a:gd name="T91" fmla="*/ 115 h 393"/>
              <a:gd name="T92" fmla="*/ 226 w 393"/>
              <a:gd name="T93" fmla="*/ 115 h 393"/>
              <a:gd name="T94" fmla="*/ 220 w 393"/>
              <a:gd name="T95" fmla="*/ 117 h 393"/>
              <a:gd name="T96" fmla="*/ 216 w 393"/>
              <a:gd name="T97" fmla="*/ 127 h 393"/>
              <a:gd name="T98" fmla="*/ 254 w 393"/>
              <a:gd name="T99" fmla="*/ 15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393">
                <a:moveTo>
                  <a:pt x="198" y="0"/>
                </a:moveTo>
                <a:lnTo>
                  <a:pt x="198" y="0"/>
                </a:lnTo>
                <a:lnTo>
                  <a:pt x="178" y="0"/>
                </a:lnTo>
                <a:lnTo>
                  <a:pt x="158" y="4"/>
                </a:lnTo>
                <a:lnTo>
                  <a:pt x="138" y="8"/>
                </a:lnTo>
                <a:lnTo>
                  <a:pt x="120" y="16"/>
                </a:lnTo>
                <a:lnTo>
                  <a:pt x="104"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4" y="369"/>
                </a:lnTo>
                <a:lnTo>
                  <a:pt x="120" y="377"/>
                </a:lnTo>
                <a:lnTo>
                  <a:pt x="138" y="385"/>
                </a:lnTo>
                <a:lnTo>
                  <a:pt x="158" y="389"/>
                </a:lnTo>
                <a:lnTo>
                  <a:pt x="178" y="391"/>
                </a:lnTo>
                <a:lnTo>
                  <a:pt x="198" y="393"/>
                </a:lnTo>
                <a:lnTo>
                  <a:pt x="198" y="393"/>
                </a:lnTo>
                <a:lnTo>
                  <a:pt x="218" y="391"/>
                </a:lnTo>
                <a:lnTo>
                  <a:pt x="238" y="389"/>
                </a:lnTo>
                <a:lnTo>
                  <a:pt x="256" y="385"/>
                </a:lnTo>
                <a:lnTo>
                  <a:pt x="274" y="377"/>
                </a:lnTo>
                <a:lnTo>
                  <a:pt x="292" y="369"/>
                </a:lnTo>
                <a:lnTo>
                  <a:pt x="308" y="359"/>
                </a:lnTo>
                <a:lnTo>
                  <a:pt x="322" y="347"/>
                </a:lnTo>
                <a:lnTo>
                  <a:pt x="336" y="335"/>
                </a:lnTo>
                <a:lnTo>
                  <a:pt x="350" y="321"/>
                </a:lnTo>
                <a:lnTo>
                  <a:pt x="360"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60" y="85"/>
                </a:lnTo>
                <a:lnTo>
                  <a:pt x="350" y="71"/>
                </a:lnTo>
                <a:lnTo>
                  <a:pt x="336" y="57"/>
                </a:lnTo>
                <a:lnTo>
                  <a:pt x="322" y="44"/>
                </a:lnTo>
                <a:lnTo>
                  <a:pt x="308" y="34"/>
                </a:lnTo>
                <a:lnTo>
                  <a:pt x="292" y="24"/>
                </a:lnTo>
                <a:lnTo>
                  <a:pt x="274" y="16"/>
                </a:lnTo>
                <a:lnTo>
                  <a:pt x="256" y="8"/>
                </a:lnTo>
                <a:lnTo>
                  <a:pt x="238" y="4"/>
                </a:lnTo>
                <a:lnTo>
                  <a:pt x="218" y="0"/>
                </a:lnTo>
                <a:lnTo>
                  <a:pt x="198" y="0"/>
                </a:lnTo>
                <a:lnTo>
                  <a:pt x="198" y="0"/>
                </a:lnTo>
                <a:close/>
                <a:moveTo>
                  <a:pt x="250" y="195"/>
                </a:moveTo>
                <a:lnTo>
                  <a:pt x="216" y="195"/>
                </a:lnTo>
                <a:lnTo>
                  <a:pt x="216" y="195"/>
                </a:lnTo>
                <a:lnTo>
                  <a:pt x="216" y="317"/>
                </a:lnTo>
                <a:lnTo>
                  <a:pt x="164" y="317"/>
                </a:lnTo>
                <a:lnTo>
                  <a:pt x="164" y="317"/>
                </a:lnTo>
                <a:lnTo>
                  <a:pt x="164" y="195"/>
                </a:lnTo>
                <a:lnTo>
                  <a:pt x="140" y="195"/>
                </a:lnTo>
                <a:lnTo>
                  <a:pt x="140" y="153"/>
                </a:lnTo>
                <a:lnTo>
                  <a:pt x="164" y="153"/>
                </a:lnTo>
                <a:lnTo>
                  <a:pt x="164" y="125"/>
                </a:lnTo>
                <a:lnTo>
                  <a:pt x="164" y="125"/>
                </a:lnTo>
                <a:lnTo>
                  <a:pt x="168" y="107"/>
                </a:lnTo>
                <a:lnTo>
                  <a:pt x="170" y="99"/>
                </a:lnTo>
                <a:lnTo>
                  <a:pt x="174" y="91"/>
                </a:lnTo>
                <a:lnTo>
                  <a:pt x="182" y="85"/>
                </a:lnTo>
                <a:lnTo>
                  <a:pt x="190" y="79"/>
                </a:lnTo>
                <a:lnTo>
                  <a:pt x="202" y="75"/>
                </a:lnTo>
                <a:lnTo>
                  <a:pt x="216" y="73"/>
                </a:lnTo>
                <a:lnTo>
                  <a:pt x="254" y="73"/>
                </a:lnTo>
                <a:lnTo>
                  <a:pt x="254" y="115"/>
                </a:lnTo>
                <a:lnTo>
                  <a:pt x="254" y="115"/>
                </a:lnTo>
                <a:lnTo>
                  <a:pt x="226" y="115"/>
                </a:lnTo>
                <a:lnTo>
                  <a:pt x="226" y="115"/>
                </a:lnTo>
                <a:lnTo>
                  <a:pt x="222" y="115"/>
                </a:lnTo>
                <a:lnTo>
                  <a:pt x="220" y="117"/>
                </a:lnTo>
                <a:lnTo>
                  <a:pt x="216" y="121"/>
                </a:lnTo>
                <a:lnTo>
                  <a:pt x="216" y="127"/>
                </a:lnTo>
                <a:lnTo>
                  <a:pt x="216" y="153"/>
                </a:lnTo>
                <a:lnTo>
                  <a:pt x="254" y="153"/>
                </a:lnTo>
                <a:lnTo>
                  <a:pt x="250" y="19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sp>
        <p:nvSpPr>
          <p:cNvPr id="38" name="Freeform 185"/>
          <p:cNvSpPr>
            <a:spLocks noEditPoints="1"/>
          </p:cNvSpPr>
          <p:nvPr/>
        </p:nvSpPr>
        <p:spPr bwMode="auto">
          <a:xfrm>
            <a:off x="6527572" y="2203657"/>
            <a:ext cx="391952" cy="391955"/>
          </a:xfrm>
          <a:custGeom>
            <a:avLst/>
            <a:gdLst>
              <a:gd name="T0" fmla="*/ 177 w 393"/>
              <a:gd name="T1" fmla="*/ 0 h 393"/>
              <a:gd name="T2" fmla="*/ 119 w 393"/>
              <a:gd name="T3" fmla="*/ 16 h 393"/>
              <a:gd name="T4" fmla="*/ 72 w 393"/>
              <a:gd name="T5" fmla="*/ 44 h 393"/>
              <a:gd name="T6" fmla="*/ 34 w 393"/>
              <a:gd name="T7" fmla="*/ 85 h 393"/>
              <a:gd name="T8" fmla="*/ 10 w 393"/>
              <a:gd name="T9" fmla="*/ 137 h 393"/>
              <a:gd name="T10" fmla="*/ 0 w 393"/>
              <a:gd name="T11" fmla="*/ 195 h 393"/>
              <a:gd name="T12" fmla="*/ 4 w 393"/>
              <a:gd name="T13" fmla="*/ 235 h 393"/>
              <a:gd name="T14" fmla="*/ 24 w 393"/>
              <a:gd name="T15" fmla="*/ 289 h 393"/>
              <a:gd name="T16" fmla="*/ 58 w 393"/>
              <a:gd name="T17" fmla="*/ 335 h 393"/>
              <a:gd name="T18" fmla="*/ 103 w 393"/>
              <a:gd name="T19" fmla="*/ 369 h 393"/>
              <a:gd name="T20" fmla="*/ 157 w 393"/>
              <a:gd name="T21" fmla="*/ 389 h 393"/>
              <a:gd name="T22" fmla="*/ 197 w 393"/>
              <a:gd name="T23" fmla="*/ 393 h 393"/>
              <a:gd name="T24" fmla="*/ 255 w 393"/>
              <a:gd name="T25" fmla="*/ 385 h 393"/>
              <a:gd name="T26" fmla="*/ 307 w 393"/>
              <a:gd name="T27" fmla="*/ 359 h 393"/>
              <a:gd name="T28" fmla="*/ 349 w 393"/>
              <a:gd name="T29" fmla="*/ 321 h 393"/>
              <a:gd name="T30" fmla="*/ 379 w 393"/>
              <a:gd name="T31" fmla="*/ 273 h 393"/>
              <a:gd name="T32" fmla="*/ 393 w 393"/>
              <a:gd name="T33" fmla="*/ 217 h 393"/>
              <a:gd name="T34" fmla="*/ 393 w 393"/>
              <a:gd name="T35" fmla="*/ 175 h 393"/>
              <a:gd name="T36" fmla="*/ 379 w 393"/>
              <a:gd name="T37" fmla="*/ 119 h 393"/>
              <a:gd name="T38" fmla="*/ 349 w 393"/>
              <a:gd name="T39" fmla="*/ 71 h 393"/>
              <a:gd name="T40" fmla="*/ 307 w 393"/>
              <a:gd name="T41" fmla="*/ 34 h 393"/>
              <a:gd name="T42" fmla="*/ 255 w 393"/>
              <a:gd name="T43" fmla="*/ 8 h 393"/>
              <a:gd name="T44" fmla="*/ 197 w 393"/>
              <a:gd name="T45" fmla="*/ 0 h 393"/>
              <a:gd name="T46" fmla="*/ 295 w 393"/>
              <a:gd name="T47" fmla="*/ 157 h 393"/>
              <a:gd name="T48" fmla="*/ 293 w 393"/>
              <a:gd name="T49" fmla="*/ 187 h 393"/>
              <a:gd name="T50" fmla="*/ 269 w 393"/>
              <a:gd name="T51" fmla="*/ 247 h 393"/>
              <a:gd name="T52" fmla="*/ 239 w 393"/>
              <a:gd name="T53" fmla="*/ 277 h 393"/>
              <a:gd name="T54" fmla="*/ 201 w 393"/>
              <a:gd name="T55" fmla="*/ 297 h 393"/>
              <a:gd name="T56" fmla="*/ 155 w 393"/>
              <a:gd name="T57" fmla="*/ 303 h 393"/>
              <a:gd name="T58" fmla="*/ 115 w 393"/>
              <a:gd name="T59" fmla="*/ 297 h 393"/>
              <a:gd name="T60" fmla="*/ 80 w 393"/>
              <a:gd name="T61" fmla="*/ 281 h 393"/>
              <a:gd name="T62" fmla="*/ 107 w 393"/>
              <a:gd name="T63" fmla="*/ 281 h 393"/>
              <a:gd name="T64" fmla="*/ 153 w 393"/>
              <a:gd name="T65" fmla="*/ 261 h 393"/>
              <a:gd name="T66" fmla="*/ 137 w 393"/>
              <a:gd name="T67" fmla="*/ 259 h 393"/>
              <a:gd name="T68" fmla="*/ 109 w 393"/>
              <a:gd name="T69" fmla="*/ 233 h 393"/>
              <a:gd name="T70" fmla="*/ 115 w 393"/>
              <a:gd name="T71" fmla="*/ 227 h 393"/>
              <a:gd name="T72" fmla="*/ 129 w 393"/>
              <a:gd name="T73" fmla="*/ 225 h 393"/>
              <a:gd name="T74" fmla="*/ 105 w 393"/>
              <a:gd name="T75" fmla="*/ 215 h 393"/>
              <a:gd name="T76" fmla="*/ 92 w 393"/>
              <a:gd name="T77" fmla="*/ 195 h 393"/>
              <a:gd name="T78" fmla="*/ 90 w 393"/>
              <a:gd name="T79" fmla="*/ 177 h 393"/>
              <a:gd name="T80" fmla="*/ 99 w 393"/>
              <a:gd name="T81" fmla="*/ 181 h 393"/>
              <a:gd name="T82" fmla="*/ 101 w 393"/>
              <a:gd name="T83" fmla="*/ 175 h 393"/>
              <a:gd name="T84" fmla="*/ 90 w 393"/>
              <a:gd name="T85" fmla="*/ 141 h 393"/>
              <a:gd name="T86" fmla="*/ 95 w 393"/>
              <a:gd name="T87" fmla="*/ 117 h 393"/>
              <a:gd name="T88" fmla="*/ 115 w 393"/>
              <a:gd name="T89" fmla="*/ 137 h 393"/>
              <a:gd name="T90" fmla="*/ 153 w 393"/>
              <a:gd name="T91" fmla="*/ 159 h 393"/>
              <a:gd name="T92" fmla="*/ 197 w 393"/>
              <a:gd name="T93" fmla="*/ 169 h 393"/>
              <a:gd name="T94" fmla="*/ 197 w 393"/>
              <a:gd name="T95" fmla="*/ 157 h 393"/>
              <a:gd name="T96" fmla="*/ 205 w 393"/>
              <a:gd name="T97" fmla="*/ 129 h 393"/>
              <a:gd name="T98" fmla="*/ 227 w 393"/>
              <a:gd name="T99" fmla="*/ 111 h 393"/>
              <a:gd name="T100" fmla="*/ 247 w 393"/>
              <a:gd name="T101" fmla="*/ 107 h 393"/>
              <a:gd name="T102" fmla="*/ 275 w 393"/>
              <a:gd name="T103" fmla="*/ 117 h 393"/>
              <a:gd name="T104" fmla="*/ 299 w 393"/>
              <a:gd name="T105" fmla="*/ 119 h 393"/>
              <a:gd name="T106" fmla="*/ 311 w 393"/>
              <a:gd name="T107" fmla="*/ 119 h 393"/>
              <a:gd name="T108" fmla="*/ 293 w 393"/>
              <a:gd name="T109" fmla="*/ 139 h 393"/>
              <a:gd name="T110" fmla="*/ 321 w 393"/>
              <a:gd name="T111" fmla="*/ 131 h 393"/>
              <a:gd name="T112" fmla="*/ 295 w 393"/>
              <a:gd name="T113" fmla="*/ 15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3" h="393">
                <a:moveTo>
                  <a:pt x="197" y="0"/>
                </a:moveTo>
                <a:lnTo>
                  <a:pt x="197" y="0"/>
                </a:lnTo>
                <a:lnTo>
                  <a:pt x="177" y="0"/>
                </a:lnTo>
                <a:lnTo>
                  <a:pt x="157" y="4"/>
                </a:lnTo>
                <a:lnTo>
                  <a:pt x="139" y="8"/>
                </a:lnTo>
                <a:lnTo>
                  <a:pt x="119" y="16"/>
                </a:lnTo>
                <a:lnTo>
                  <a:pt x="103"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3" y="369"/>
                </a:lnTo>
                <a:lnTo>
                  <a:pt x="119" y="377"/>
                </a:lnTo>
                <a:lnTo>
                  <a:pt x="139" y="385"/>
                </a:lnTo>
                <a:lnTo>
                  <a:pt x="157" y="389"/>
                </a:lnTo>
                <a:lnTo>
                  <a:pt x="177" y="391"/>
                </a:lnTo>
                <a:lnTo>
                  <a:pt x="197" y="393"/>
                </a:lnTo>
                <a:lnTo>
                  <a:pt x="197" y="393"/>
                </a:lnTo>
                <a:lnTo>
                  <a:pt x="217" y="391"/>
                </a:lnTo>
                <a:lnTo>
                  <a:pt x="237" y="389"/>
                </a:lnTo>
                <a:lnTo>
                  <a:pt x="255" y="385"/>
                </a:lnTo>
                <a:lnTo>
                  <a:pt x="273" y="377"/>
                </a:lnTo>
                <a:lnTo>
                  <a:pt x="291" y="369"/>
                </a:lnTo>
                <a:lnTo>
                  <a:pt x="307" y="359"/>
                </a:lnTo>
                <a:lnTo>
                  <a:pt x="321" y="347"/>
                </a:lnTo>
                <a:lnTo>
                  <a:pt x="335" y="335"/>
                </a:lnTo>
                <a:lnTo>
                  <a:pt x="349" y="321"/>
                </a:lnTo>
                <a:lnTo>
                  <a:pt x="359"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59" y="85"/>
                </a:lnTo>
                <a:lnTo>
                  <a:pt x="349" y="71"/>
                </a:lnTo>
                <a:lnTo>
                  <a:pt x="335" y="57"/>
                </a:lnTo>
                <a:lnTo>
                  <a:pt x="321" y="44"/>
                </a:lnTo>
                <a:lnTo>
                  <a:pt x="307" y="34"/>
                </a:lnTo>
                <a:lnTo>
                  <a:pt x="291" y="24"/>
                </a:lnTo>
                <a:lnTo>
                  <a:pt x="273" y="16"/>
                </a:lnTo>
                <a:lnTo>
                  <a:pt x="255" y="8"/>
                </a:lnTo>
                <a:lnTo>
                  <a:pt x="237" y="4"/>
                </a:lnTo>
                <a:lnTo>
                  <a:pt x="217" y="0"/>
                </a:lnTo>
                <a:lnTo>
                  <a:pt x="197" y="0"/>
                </a:lnTo>
                <a:lnTo>
                  <a:pt x="197" y="0"/>
                </a:lnTo>
                <a:close/>
                <a:moveTo>
                  <a:pt x="295" y="157"/>
                </a:moveTo>
                <a:lnTo>
                  <a:pt x="295" y="157"/>
                </a:lnTo>
                <a:lnTo>
                  <a:pt x="295" y="163"/>
                </a:lnTo>
                <a:lnTo>
                  <a:pt x="295" y="163"/>
                </a:lnTo>
                <a:lnTo>
                  <a:pt x="293" y="187"/>
                </a:lnTo>
                <a:lnTo>
                  <a:pt x="287" y="213"/>
                </a:lnTo>
                <a:lnTo>
                  <a:pt x="275" y="237"/>
                </a:lnTo>
                <a:lnTo>
                  <a:pt x="269" y="247"/>
                </a:lnTo>
                <a:lnTo>
                  <a:pt x="259" y="257"/>
                </a:lnTo>
                <a:lnTo>
                  <a:pt x="251" y="267"/>
                </a:lnTo>
                <a:lnTo>
                  <a:pt x="239" y="277"/>
                </a:lnTo>
                <a:lnTo>
                  <a:pt x="227" y="285"/>
                </a:lnTo>
                <a:lnTo>
                  <a:pt x="215" y="291"/>
                </a:lnTo>
                <a:lnTo>
                  <a:pt x="201" y="297"/>
                </a:lnTo>
                <a:lnTo>
                  <a:pt x="187" y="301"/>
                </a:lnTo>
                <a:lnTo>
                  <a:pt x="171" y="303"/>
                </a:lnTo>
                <a:lnTo>
                  <a:pt x="155" y="303"/>
                </a:lnTo>
                <a:lnTo>
                  <a:pt x="155" y="303"/>
                </a:lnTo>
                <a:lnTo>
                  <a:pt x="135" y="303"/>
                </a:lnTo>
                <a:lnTo>
                  <a:pt x="115" y="297"/>
                </a:lnTo>
                <a:lnTo>
                  <a:pt x="95" y="291"/>
                </a:lnTo>
                <a:lnTo>
                  <a:pt x="80" y="281"/>
                </a:lnTo>
                <a:lnTo>
                  <a:pt x="80" y="281"/>
                </a:lnTo>
                <a:lnTo>
                  <a:pt x="92" y="283"/>
                </a:lnTo>
                <a:lnTo>
                  <a:pt x="92" y="283"/>
                </a:lnTo>
                <a:lnTo>
                  <a:pt x="107" y="281"/>
                </a:lnTo>
                <a:lnTo>
                  <a:pt x="123" y="277"/>
                </a:lnTo>
                <a:lnTo>
                  <a:pt x="139" y="269"/>
                </a:lnTo>
                <a:lnTo>
                  <a:pt x="153" y="261"/>
                </a:lnTo>
                <a:lnTo>
                  <a:pt x="153" y="261"/>
                </a:lnTo>
                <a:lnTo>
                  <a:pt x="145" y="261"/>
                </a:lnTo>
                <a:lnTo>
                  <a:pt x="137" y="259"/>
                </a:lnTo>
                <a:lnTo>
                  <a:pt x="123" y="251"/>
                </a:lnTo>
                <a:lnTo>
                  <a:pt x="113" y="241"/>
                </a:lnTo>
                <a:lnTo>
                  <a:pt x="109" y="233"/>
                </a:lnTo>
                <a:lnTo>
                  <a:pt x="105" y="227"/>
                </a:lnTo>
                <a:lnTo>
                  <a:pt x="105" y="227"/>
                </a:lnTo>
                <a:lnTo>
                  <a:pt x="115" y="227"/>
                </a:lnTo>
                <a:lnTo>
                  <a:pt x="115" y="227"/>
                </a:lnTo>
                <a:lnTo>
                  <a:pt x="129" y="225"/>
                </a:lnTo>
                <a:lnTo>
                  <a:pt x="129" y="225"/>
                </a:lnTo>
                <a:lnTo>
                  <a:pt x="119" y="223"/>
                </a:lnTo>
                <a:lnTo>
                  <a:pt x="113" y="219"/>
                </a:lnTo>
                <a:lnTo>
                  <a:pt x="105" y="215"/>
                </a:lnTo>
                <a:lnTo>
                  <a:pt x="99" y="209"/>
                </a:lnTo>
                <a:lnTo>
                  <a:pt x="95" y="201"/>
                </a:lnTo>
                <a:lnTo>
                  <a:pt x="92" y="195"/>
                </a:lnTo>
                <a:lnTo>
                  <a:pt x="90" y="185"/>
                </a:lnTo>
                <a:lnTo>
                  <a:pt x="90" y="177"/>
                </a:lnTo>
                <a:lnTo>
                  <a:pt x="90" y="177"/>
                </a:lnTo>
                <a:lnTo>
                  <a:pt x="90" y="177"/>
                </a:lnTo>
                <a:lnTo>
                  <a:pt x="90" y="177"/>
                </a:lnTo>
                <a:lnTo>
                  <a:pt x="99" y="181"/>
                </a:lnTo>
                <a:lnTo>
                  <a:pt x="111" y="183"/>
                </a:lnTo>
                <a:lnTo>
                  <a:pt x="111" y="183"/>
                </a:lnTo>
                <a:lnTo>
                  <a:pt x="101" y="175"/>
                </a:lnTo>
                <a:lnTo>
                  <a:pt x="95" y="165"/>
                </a:lnTo>
                <a:lnTo>
                  <a:pt x="92" y="153"/>
                </a:lnTo>
                <a:lnTo>
                  <a:pt x="90" y="141"/>
                </a:lnTo>
                <a:lnTo>
                  <a:pt x="90" y="141"/>
                </a:lnTo>
                <a:lnTo>
                  <a:pt x="92" y="129"/>
                </a:lnTo>
                <a:lnTo>
                  <a:pt x="95" y="117"/>
                </a:lnTo>
                <a:lnTo>
                  <a:pt x="95" y="117"/>
                </a:lnTo>
                <a:lnTo>
                  <a:pt x="105" y="127"/>
                </a:lnTo>
                <a:lnTo>
                  <a:pt x="115" y="137"/>
                </a:lnTo>
                <a:lnTo>
                  <a:pt x="127" y="145"/>
                </a:lnTo>
                <a:lnTo>
                  <a:pt x="141" y="153"/>
                </a:lnTo>
                <a:lnTo>
                  <a:pt x="153" y="159"/>
                </a:lnTo>
                <a:lnTo>
                  <a:pt x="167" y="163"/>
                </a:lnTo>
                <a:lnTo>
                  <a:pt x="183" y="167"/>
                </a:lnTo>
                <a:lnTo>
                  <a:pt x="197" y="169"/>
                </a:lnTo>
                <a:lnTo>
                  <a:pt x="197" y="169"/>
                </a:lnTo>
                <a:lnTo>
                  <a:pt x="197" y="157"/>
                </a:lnTo>
                <a:lnTo>
                  <a:pt x="197" y="157"/>
                </a:lnTo>
                <a:lnTo>
                  <a:pt x="197" y="147"/>
                </a:lnTo>
                <a:lnTo>
                  <a:pt x="201" y="137"/>
                </a:lnTo>
                <a:lnTo>
                  <a:pt x="205" y="129"/>
                </a:lnTo>
                <a:lnTo>
                  <a:pt x="211" y="121"/>
                </a:lnTo>
                <a:lnTo>
                  <a:pt x="219" y="115"/>
                </a:lnTo>
                <a:lnTo>
                  <a:pt x="227" y="111"/>
                </a:lnTo>
                <a:lnTo>
                  <a:pt x="237" y="109"/>
                </a:lnTo>
                <a:lnTo>
                  <a:pt x="247" y="107"/>
                </a:lnTo>
                <a:lnTo>
                  <a:pt x="247" y="107"/>
                </a:lnTo>
                <a:lnTo>
                  <a:pt x="257" y="109"/>
                </a:lnTo>
                <a:lnTo>
                  <a:pt x="267" y="111"/>
                </a:lnTo>
                <a:lnTo>
                  <a:pt x="275" y="117"/>
                </a:lnTo>
                <a:lnTo>
                  <a:pt x="283" y="123"/>
                </a:lnTo>
                <a:lnTo>
                  <a:pt x="283" y="123"/>
                </a:lnTo>
                <a:lnTo>
                  <a:pt x="299" y="119"/>
                </a:lnTo>
                <a:lnTo>
                  <a:pt x="313" y="111"/>
                </a:lnTo>
                <a:lnTo>
                  <a:pt x="313" y="111"/>
                </a:lnTo>
                <a:lnTo>
                  <a:pt x="311" y="119"/>
                </a:lnTo>
                <a:lnTo>
                  <a:pt x="305" y="127"/>
                </a:lnTo>
                <a:lnTo>
                  <a:pt x="299" y="133"/>
                </a:lnTo>
                <a:lnTo>
                  <a:pt x="293" y="139"/>
                </a:lnTo>
                <a:lnTo>
                  <a:pt x="293" y="139"/>
                </a:lnTo>
                <a:lnTo>
                  <a:pt x="307" y="135"/>
                </a:lnTo>
                <a:lnTo>
                  <a:pt x="321" y="131"/>
                </a:lnTo>
                <a:lnTo>
                  <a:pt x="321" y="131"/>
                </a:lnTo>
                <a:lnTo>
                  <a:pt x="309" y="145"/>
                </a:lnTo>
                <a:lnTo>
                  <a:pt x="295" y="157"/>
                </a:lnTo>
                <a:lnTo>
                  <a:pt x="295" y="15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grpSp>
        <p:nvGrpSpPr>
          <p:cNvPr id="39" name="Group 193"/>
          <p:cNvGrpSpPr/>
          <p:nvPr/>
        </p:nvGrpSpPr>
        <p:grpSpPr>
          <a:xfrm>
            <a:off x="6527572" y="3916687"/>
            <a:ext cx="391952" cy="389964"/>
            <a:chOff x="5682043" y="4553457"/>
            <a:chExt cx="287906" cy="286445"/>
          </a:xfrm>
          <a:solidFill>
            <a:schemeClr val="bg1">
              <a:lumMod val="50000"/>
            </a:schemeClr>
          </a:solidFill>
        </p:grpSpPr>
        <p:sp>
          <p:nvSpPr>
            <p:cNvPr id="40" name="Freeform 155"/>
            <p:cNvSpPr/>
            <p:nvPr/>
          </p:nvSpPr>
          <p:spPr bwMode="auto">
            <a:xfrm>
              <a:off x="5858880" y="4638221"/>
              <a:ext cx="26306" cy="27768"/>
            </a:xfrm>
            <a:custGeom>
              <a:avLst/>
              <a:gdLst>
                <a:gd name="T0" fmla="*/ 36 w 36"/>
                <a:gd name="T1" fmla="*/ 36 h 38"/>
                <a:gd name="T2" fmla="*/ 36 w 36"/>
                <a:gd name="T3" fmla="*/ 6 h 38"/>
                <a:gd name="T4" fmla="*/ 36 w 36"/>
                <a:gd name="T5" fmla="*/ 0 h 38"/>
                <a:gd name="T6" fmla="*/ 30 w 36"/>
                <a:gd name="T7" fmla="*/ 0 h 38"/>
                <a:gd name="T8" fmla="*/ 0 w 36"/>
                <a:gd name="T9" fmla="*/ 0 h 38"/>
                <a:gd name="T10" fmla="*/ 0 w 36"/>
                <a:gd name="T11" fmla="*/ 38 h 38"/>
                <a:gd name="T12" fmla="*/ 36 w 36"/>
                <a:gd name="T13" fmla="*/ 36 h 38"/>
              </a:gdLst>
              <a:ahLst/>
              <a:cxnLst>
                <a:cxn ang="0">
                  <a:pos x="T0" y="T1"/>
                </a:cxn>
                <a:cxn ang="0">
                  <a:pos x="T2" y="T3"/>
                </a:cxn>
                <a:cxn ang="0">
                  <a:pos x="T4" y="T5"/>
                </a:cxn>
                <a:cxn ang="0">
                  <a:pos x="T6" y="T7"/>
                </a:cxn>
                <a:cxn ang="0">
                  <a:pos x="T8" y="T9"/>
                </a:cxn>
                <a:cxn ang="0">
                  <a:pos x="T10" y="T11"/>
                </a:cxn>
                <a:cxn ang="0">
                  <a:pos x="T12" y="T13"/>
                </a:cxn>
              </a:cxnLst>
              <a:rect l="0" t="0" r="r" b="b"/>
              <a:pathLst>
                <a:path w="36" h="38">
                  <a:moveTo>
                    <a:pt x="36" y="36"/>
                  </a:moveTo>
                  <a:lnTo>
                    <a:pt x="36" y="6"/>
                  </a:lnTo>
                  <a:lnTo>
                    <a:pt x="36" y="0"/>
                  </a:lnTo>
                  <a:lnTo>
                    <a:pt x="30" y="0"/>
                  </a:lnTo>
                  <a:lnTo>
                    <a:pt x="0" y="0"/>
                  </a:lnTo>
                  <a:lnTo>
                    <a:pt x="0" y="38"/>
                  </a:lnTo>
                  <a:lnTo>
                    <a:pt x="36" y="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sp>
          <p:nvSpPr>
            <p:cNvPr id="41" name="Freeform 156"/>
            <p:cNvSpPr/>
            <p:nvPr/>
          </p:nvSpPr>
          <p:spPr bwMode="auto">
            <a:xfrm>
              <a:off x="5797498" y="4671835"/>
              <a:ext cx="55535" cy="54074"/>
            </a:xfrm>
            <a:custGeom>
              <a:avLst/>
              <a:gdLst>
                <a:gd name="T0" fmla="*/ 38 w 76"/>
                <a:gd name="T1" fmla="*/ 74 h 74"/>
                <a:gd name="T2" fmla="*/ 38 w 76"/>
                <a:gd name="T3" fmla="*/ 74 h 74"/>
                <a:gd name="T4" fmla="*/ 44 w 76"/>
                <a:gd name="T5" fmla="*/ 74 h 74"/>
                <a:gd name="T6" fmla="*/ 52 w 76"/>
                <a:gd name="T7" fmla="*/ 72 h 74"/>
                <a:gd name="T8" fmla="*/ 58 w 76"/>
                <a:gd name="T9" fmla="*/ 68 h 74"/>
                <a:gd name="T10" fmla="*/ 64 w 76"/>
                <a:gd name="T11" fmla="*/ 64 h 74"/>
                <a:gd name="T12" fmla="*/ 68 w 76"/>
                <a:gd name="T13" fmla="*/ 58 h 74"/>
                <a:gd name="T14" fmla="*/ 72 w 76"/>
                <a:gd name="T15" fmla="*/ 52 h 74"/>
                <a:gd name="T16" fmla="*/ 74 w 76"/>
                <a:gd name="T17" fmla="*/ 44 h 74"/>
                <a:gd name="T18" fmla="*/ 76 w 76"/>
                <a:gd name="T19" fmla="*/ 38 h 74"/>
                <a:gd name="T20" fmla="*/ 76 w 76"/>
                <a:gd name="T21" fmla="*/ 38 h 74"/>
                <a:gd name="T22" fmla="*/ 74 w 76"/>
                <a:gd name="T23" fmla="*/ 26 h 74"/>
                <a:gd name="T24" fmla="*/ 68 w 76"/>
                <a:gd name="T25" fmla="*/ 16 h 74"/>
                <a:gd name="T26" fmla="*/ 68 w 76"/>
                <a:gd name="T27" fmla="*/ 16 h 74"/>
                <a:gd name="T28" fmla="*/ 62 w 76"/>
                <a:gd name="T29" fmla="*/ 8 h 74"/>
                <a:gd name="T30" fmla="*/ 54 w 76"/>
                <a:gd name="T31" fmla="*/ 4 h 74"/>
                <a:gd name="T32" fmla="*/ 46 w 76"/>
                <a:gd name="T33" fmla="*/ 0 h 74"/>
                <a:gd name="T34" fmla="*/ 38 w 76"/>
                <a:gd name="T35" fmla="*/ 0 h 74"/>
                <a:gd name="T36" fmla="*/ 38 w 76"/>
                <a:gd name="T37" fmla="*/ 0 h 74"/>
                <a:gd name="T38" fmla="*/ 28 w 76"/>
                <a:gd name="T39" fmla="*/ 0 h 74"/>
                <a:gd name="T40" fmla="*/ 20 w 76"/>
                <a:gd name="T41" fmla="*/ 4 h 74"/>
                <a:gd name="T42" fmla="*/ 12 w 76"/>
                <a:gd name="T43" fmla="*/ 8 h 74"/>
                <a:gd name="T44" fmla="*/ 6 w 76"/>
                <a:gd name="T45" fmla="*/ 16 h 74"/>
                <a:gd name="T46" fmla="*/ 6 w 76"/>
                <a:gd name="T47" fmla="*/ 16 h 74"/>
                <a:gd name="T48" fmla="*/ 2 w 76"/>
                <a:gd name="T49" fmla="*/ 26 h 74"/>
                <a:gd name="T50" fmla="*/ 0 w 76"/>
                <a:gd name="T51" fmla="*/ 38 h 74"/>
                <a:gd name="T52" fmla="*/ 0 w 76"/>
                <a:gd name="T53" fmla="*/ 38 h 74"/>
                <a:gd name="T54" fmla="*/ 0 w 76"/>
                <a:gd name="T55" fmla="*/ 44 h 74"/>
                <a:gd name="T56" fmla="*/ 2 w 76"/>
                <a:gd name="T57" fmla="*/ 52 h 74"/>
                <a:gd name="T58" fmla="*/ 6 w 76"/>
                <a:gd name="T59" fmla="*/ 58 h 74"/>
                <a:gd name="T60" fmla="*/ 10 w 76"/>
                <a:gd name="T61" fmla="*/ 64 h 74"/>
                <a:gd name="T62" fmla="*/ 16 w 76"/>
                <a:gd name="T63" fmla="*/ 68 h 74"/>
                <a:gd name="T64" fmla="*/ 22 w 76"/>
                <a:gd name="T65" fmla="*/ 72 h 74"/>
                <a:gd name="T66" fmla="*/ 30 w 76"/>
                <a:gd name="T67" fmla="*/ 74 h 74"/>
                <a:gd name="T68" fmla="*/ 38 w 76"/>
                <a:gd name="T69" fmla="*/ 74 h 74"/>
                <a:gd name="T70" fmla="*/ 38 w 76"/>
                <a:gd name="T7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74">
                  <a:moveTo>
                    <a:pt x="38" y="74"/>
                  </a:moveTo>
                  <a:lnTo>
                    <a:pt x="38" y="74"/>
                  </a:lnTo>
                  <a:lnTo>
                    <a:pt x="44" y="74"/>
                  </a:lnTo>
                  <a:lnTo>
                    <a:pt x="52" y="72"/>
                  </a:lnTo>
                  <a:lnTo>
                    <a:pt x="58" y="68"/>
                  </a:lnTo>
                  <a:lnTo>
                    <a:pt x="64" y="64"/>
                  </a:lnTo>
                  <a:lnTo>
                    <a:pt x="68" y="58"/>
                  </a:lnTo>
                  <a:lnTo>
                    <a:pt x="72" y="52"/>
                  </a:lnTo>
                  <a:lnTo>
                    <a:pt x="74" y="44"/>
                  </a:lnTo>
                  <a:lnTo>
                    <a:pt x="76" y="38"/>
                  </a:lnTo>
                  <a:lnTo>
                    <a:pt x="76" y="38"/>
                  </a:lnTo>
                  <a:lnTo>
                    <a:pt x="74" y="26"/>
                  </a:lnTo>
                  <a:lnTo>
                    <a:pt x="68" y="16"/>
                  </a:lnTo>
                  <a:lnTo>
                    <a:pt x="68" y="16"/>
                  </a:lnTo>
                  <a:lnTo>
                    <a:pt x="62" y="8"/>
                  </a:lnTo>
                  <a:lnTo>
                    <a:pt x="54" y="4"/>
                  </a:lnTo>
                  <a:lnTo>
                    <a:pt x="46" y="0"/>
                  </a:lnTo>
                  <a:lnTo>
                    <a:pt x="38" y="0"/>
                  </a:lnTo>
                  <a:lnTo>
                    <a:pt x="38" y="0"/>
                  </a:lnTo>
                  <a:lnTo>
                    <a:pt x="28" y="0"/>
                  </a:lnTo>
                  <a:lnTo>
                    <a:pt x="20" y="4"/>
                  </a:lnTo>
                  <a:lnTo>
                    <a:pt x="12" y="8"/>
                  </a:lnTo>
                  <a:lnTo>
                    <a:pt x="6" y="16"/>
                  </a:lnTo>
                  <a:lnTo>
                    <a:pt x="6" y="16"/>
                  </a:lnTo>
                  <a:lnTo>
                    <a:pt x="2" y="26"/>
                  </a:lnTo>
                  <a:lnTo>
                    <a:pt x="0" y="38"/>
                  </a:lnTo>
                  <a:lnTo>
                    <a:pt x="0" y="38"/>
                  </a:lnTo>
                  <a:lnTo>
                    <a:pt x="0" y="44"/>
                  </a:lnTo>
                  <a:lnTo>
                    <a:pt x="2" y="52"/>
                  </a:lnTo>
                  <a:lnTo>
                    <a:pt x="6" y="58"/>
                  </a:lnTo>
                  <a:lnTo>
                    <a:pt x="10" y="64"/>
                  </a:lnTo>
                  <a:lnTo>
                    <a:pt x="16" y="68"/>
                  </a:lnTo>
                  <a:lnTo>
                    <a:pt x="22" y="72"/>
                  </a:lnTo>
                  <a:lnTo>
                    <a:pt x="30" y="74"/>
                  </a:lnTo>
                  <a:lnTo>
                    <a:pt x="38" y="74"/>
                  </a:lnTo>
                  <a:lnTo>
                    <a:pt x="38" y="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sp>
          <p:nvSpPr>
            <p:cNvPr id="42" name="Freeform 157"/>
            <p:cNvSpPr>
              <a:spLocks noEditPoints="1"/>
            </p:cNvSpPr>
            <p:nvPr/>
          </p:nvSpPr>
          <p:spPr bwMode="auto">
            <a:xfrm>
              <a:off x="5682043" y="4553457"/>
              <a:ext cx="287906" cy="286445"/>
            </a:xfrm>
            <a:custGeom>
              <a:avLst/>
              <a:gdLst>
                <a:gd name="T0" fmla="*/ 196 w 393"/>
                <a:gd name="T1" fmla="*/ 0 h 391"/>
                <a:gd name="T2" fmla="*/ 156 w 393"/>
                <a:gd name="T3" fmla="*/ 4 h 391"/>
                <a:gd name="T4" fmla="*/ 120 w 393"/>
                <a:gd name="T5" fmla="*/ 14 h 391"/>
                <a:gd name="T6" fmla="*/ 86 w 393"/>
                <a:gd name="T7" fmla="*/ 32 h 391"/>
                <a:gd name="T8" fmla="*/ 58 w 393"/>
                <a:gd name="T9" fmla="*/ 56 h 391"/>
                <a:gd name="T10" fmla="*/ 32 w 393"/>
                <a:gd name="T11" fmla="*/ 86 h 391"/>
                <a:gd name="T12" fmla="*/ 14 w 393"/>
                <a:gd name="T13" fmla="*/ 120 h 391"/>
                <a:gd name="T14" fmla="*/ 4 w 393"/>
                <a:gd name="T15" fmla="*/ 156 h 391"/>
                <a:gd name="T16" fmla="*/ 0 w 393"/>
                <a:gd name="T17" fmla="*/ 196 h 391"/>
                <a:gd name="T18" fmla="*/ 0 w 393"/>
                <a:gd name="T19" fmla="*/ 216 h 391"/>
                <a:gd name="T20" fmla="*/ 8 w 393"/>
                <a:gd name="T21" fmla="*/ 254 h 391"/>
                <a:gd name="T22" fmla="*/ 24 w 393"/>
                <a:gd name="T23" fmla="*/ 290 h 391"/>
                <a:gd name="T24" fmla="*/ 44 w 393"/>
                <a:gd name="T25" fmla="*/ 321 h 391"/>
                <a:gd name="T26" fmla="*/ 70 w 393"/>
                <a:gd name="T27" fmla="*/ 347 h 391"/>
                <a:gd name="T28" fmla="*/ 102 w 393"/>
                <a:gd name="T29" fmla="*/ 369 h 391"/>
                <a:gd name="T30" fmla="*/ 138 w 393"/>
                <a:gd name="T31" fmla="*/ 383 h 391"/>
                <a:gd name="T32" fmla="*/ 176 w 393"/>
                <a:gd name="T33" fmla="*/ 391 h 391"/>
                <a:gd name="T34" fmla="*/ 196 w 393"/>
                <a:gd name="T35" fmla="*/ 391 h 391"/>
                <a:gd name="T36" fmla="*/ 236 w 393"/>
                <a:gd name="T37" fmla="*/ 387 h 391"/>
                <a:gd name="T38" fmla="*/ 272 w 393"/>
                <a:gd name="T39" fmla="*/ 377 h 391"/>
                <a:gd name="T40" fmla="*/ 305 w 393"/>
                <a:gd name="T41" fmla="*/ 359 h 391"/>
                <a:gd name="T42" fmla="*/ 335 w 393"/>
                <a:gd name="T43" fmla="*/ 335 h 391"/>
                <a:gd name="T44" fmla="*/ 359 w 393"/>
                <a:gd name="T45" fmla="*/ 306 h 391"/>
                <a:gd name="T46" fmla="*/ 377 w 393"/>
                <a:gd name="T47" fmla="*/ 272 h 391"/>
                <a:gd name="T48" fmla="*/ 389 w 393"/>
                <a:gd name="T49" fmla="*/ 236 h 391"/>
                <a:gd name="T50" fmla="*/ 393 w 393"/>
                <a:gd name="T51" fmla="*/ 196 h 391"/>
                <a:gd name="T52" fmla="*/ 391 w 393"/>
                <a:gd name="T53" fmla="*/ 176 h 391"/>
                <a:gd name="T54" fmla="*/ 383 w 393"/>
                <a:gd name="T55" fmla="*/ 138 h 391"/>
                <a:gd name="T56" fmla="*/ 369 w 393"/>
                <a:gd name="T57" fmla="*/ 102 h 391"/>
                <a:gd name="T58" fmla="*/ 347 w 393"/>
                <a:gd name="T59" fmla="*/ 70 h 391"/>
                <a:gd name="T60" fmla="*/ 321 w 393"/>
                <a:gd name="T61" fmla="*/ 44 h 391"/>
                <a:gd name="T62" fmla="*/ 290 w 393"/>
                <a:gd name="T63" fmla="*/ 22 h 391"/>
                <a:gd name="T64" fmla="*/ 254 w 393"/>
                <a:gd name="T65" fmla="*/ 8 h 391"/>
                <a:gd name="T66" fmla="*/ 216 w 393"/>
                <a:gd name="T67" fmla="*/ 0 h 391"/>
                <a:gd name="T68" fmla="*/ 196 w 393"/>
                <a:gd name="T69" fmla="*/ 0 h 391"/>
                <a:gd name="T70" fmla="*/ 301 w 393"/>
                <a:gd name="T71" fmla="*/ 264 h 391"/>
                <a:gd name="T72" fmla="*/ 301 w 393"/>
                <a:gd name="T73" fmla="*/ 274 h 391"/>
                <a:gd name="T74" fmla="*/ 296 w 393"/>
                <a:gd name="T75" fmla="*/ 288 h 391"/>
                <a:gd name="T76" fmla="*/ 284 w 393"/>
                <a:gd name="T77" fmla="*/ 300 h 391"/>
                <a:gd name="T78" fmla="*/ 270 w 393"/>
                <a:gd name="T79" fmla="*/ 306 h 391"/>
                <a:gd name="T80" fmla="*/ 130 w 393"/>
                <a:gd name="T81" fmla="*/ 306 h 391"/>
                <a:gd name="T82" fmla="*/ 122 w 393"/>
                <a:gd name="T83" fmla="*/ 306 h 391"/>
                <a:gd name="T84" fmla="*/ 106 w 393"/>
                <a:gd name="T85" fmla="*/ 300 h 391"/>
                <a:gd name="T86" fmla="*/ 96 w 393"/>
                <a:gd name="T87" fmla="*/ 288 h 391"/>
                <a:gd name="T88" fmla="*/ 90 w 393"/>
                <a:gd name="T89" fmla="*/ 274 h 391"/>
                <a:gd name="T90" fmla="*/ 88 w 393"/>
                <a:gd name="T91" fmla="*/ 178 h 391"/>
                <a:gd name="T92" fmla="*/ 88 w 393"/>
                <a:gd name="T93" fmla="*/ 134 h 391"/>
                <a:gd name="T94" fmla="*/ 92 w 393"/>
                <a:gd name="T95" fmla="*/ 118 h 391"/>
                <a:gd name="T96" fmla="*/ 100 w 393"/>
                <a:gd name="T97" fmla="*/ 104 h 391"/>
                <a:gd name="T98" fmla="*/ 114 w 393"/>
                <a:gd name="T99" fmla="*/ 96 h 391"/>
                <a:gd name="T100" fmla="*/ 130 w 393"/>
                <a:gd name="T101" fmla="*/ 92 h 391"/>
                <a:gd name="T102" fmla="*/ 262 w 393"/>
                <a:gd name="T103" fmla="*/ 92 h 391"/>
                <a:gd name="T104" fmla="*/ 278 w 393"/>
                <a:gd name="T105" fmla="*/ 96 h 391"/>
                <a:gd name="T106" fmla="*/ 290 w 393"/>
                <a:gd name="T107" fmla="*/ 104 h 391"/>
                <a:gd name="T108" fmla="*/ 300 w 393"/>
                <a:gd name="T109" fmla="*/ 118 h 391"/>
                <a:gd name="T110" fmla="*/ 301 w 393"/>
                <a:gd name="T111" fmla="*/ 13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3" h="391">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6" y="387"/>
                  </a:lnTo>
                  <a:lnTo>
                    <a:pt x="254" y="383"/>
                  </a:lnTo>
                  <a:lnTo>
                    <a:pt x="272" y="377"/>
                  </a:lnTo>
                  <a:lnTo>
                    <a:pt x="290"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90" y="22"/>
                  </a:lnTo>
                  <a:lnTo>
                    <a:pt x="272" y="14"/>
                  </a:lnTo>
                  <a:lnTo>
                    <a:pt x="254" y="8"/>
                  </a:lnTo>
                  <a:lnTo>
                    <a:pt x="236" y="4"/>
                  </a:lnTo>
                  <a:lnTo>
                    <a:pt x="216" y="0"/>
                  </a:lnTo>
                  <a:lnTo>
                    <a:pt x="196" y="0"/>
                  </a:lnTo>
                  <a:lnTo>
                    <a:pt x="196" y="0"/>
                  </a:lnTo>
                  <a:close/>
                  <a:moveTo>
                    <a:pt x="301" y="178"/>
                  </a:moveTo>
                  <a:lnTo>
                    <a:pt x="301" y="264"/>
                  </a:lnTo>
                  <a:lnTo>
                    <a:pt x="301" y="264"/>
                  </a:lnTo>
                  <a:lnTo>
                    <a:pt x="301" y="274"/>
                  </a:lnTo>
                  <a:lnTo>
                    <a:pt x="300" y="280"/>
                  </a:lnTo>
                  <a:lnTo>
                    <a:pt x="296" y="288"/>
                  </a:lnTo>
                  <a:lnTo>
                    <a:pt x="290" y="294"/>
                  </a:lnTo>
                  <a:lnTo>
                    <a:pt x="284" y="300"/>
                  </a:lnTo>
                  <a:lnTo>
                    <a:pt x="278" y="302"/>
                  </a:lnTo>
                  <a:lnTo>
                    <a:pt x="270" y="306"/>
                  </a:lnTo>
                  <a:lnTo>
                    <a:pt x="262" y="306"/>
                  </a:lnTo>
                  <a:lnTo>
                    <a:pt x="130" y="306"/>
                  </a:lnTo>
                  <a:lnTo>
                    <a:pt x="130" y="306"/>
                  </a:lnTo>
                  <a:lnTo>
                    <a:pt x="122" y="306"/>
                  </a:lnTo>
                  <a:lnTo>
                    <a:pt x="114" y="302"/>
                  </a:lnTo>
                  <a:lnTo>
                    <a:pt x="106" y="300"/>
                  </a:lnTo>
                  <a:lnTo>
                    <a:pt x="100" y="294"/>
                  </a:lnTo>
                  <a:lnTo>
                    <a:pt x="96" y="288"/>
                  </a:lnTo>
                  <a:lnTo>
                    <a:pt x="92" y="280"/>
                  </a:lnTo>
                  <a:lnTo>
                    <a:pt x="90" y="274"/>
                  </a:lnTo>
                  <a:lnTo>
                    <a:pt x="88" y="264"/>
                  </a:lnTo>
                  <a:lnTo>
                    <a:pt x="88" y="178"/>
                  </a:lnTo>
                  <a:lnTo>
                    <a:pt x="88" y="134"/>
                  </a:lnTo>
                  <a:lnTo>
                    <a:pt x="88" y="134"/>
                  </a:lnTo>
                  <a:lnTo>
                    <a:pt x="90" y="124"/>
                  </a:lnTo>
                  <a:lnTo>
                    <a:pt x="92" y="118"/>
                  </a:lnTo>
                  <a:lnTo>
                    <a:pt x="96" y="110"/>
                  </a:lnTo>
                  <a:lnTo>
                    <a:pt x="100" y="104"/>
                  </a:lnTo>
                  <a:lnTo>
                    <a:pt x="106" y="98"/>
                  </a:lnTo>
                  <a:lnTo>
                    <a:pt x="114" y="96"/>
                  </a:lnTo>
                  <a:lnTo>
                    <a:pt x="122" y="92"/>
                  </a:lnTo>
                  <a:lnTo>
                    <a:pt x="130" y="92"/>
                  </a:lnTo>
                  <a:lnTo>
                    <a:pt x="262" y="92"/>
                  </a:lnTo>
                  <a:lnTo>
                    <a:pt x="262" y="92"/>
                  </a:lnTo>
                  <a:lnTo>
                    <a:pt x="270" y="92"/>
                  </a:lnTo>
                  <a:lnTo>
                    <a:pt x="278" y="96"/>
                  </a:lnTo>
                  <a:lnTo>
                    <a:pt x="284" y="98"/>
                  </a:lnTo>
                  <a:lnTo>
                    <a:pt x="290" y="104"/>
                  </a:lnTo>
                  <a:lnTo>
                    <a:pt x="296" y="110"/>
                  </a:lnTo>
                  <a:lnTo>
                    <a:pt x="300" y="118"/>
                  </a:lnTo>
                  <a:lnTo>
                    <a:pt x="301" y="124"/>
                  </a:lnTo>
                  <a:lnTo>
                    <a:pt x="301" y="134"/>
                  </a:lnTo>
                  <a:lnTo>
                    <a:pt x="301" y="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sp>
          <p:nvSpPr>
            <p:cNvPr id="43" name="Freeform 158"/>
            <p:cNvSpPr/>
            <p:nvPr/>
          </p:nvSpPr>
          <p:spPr bwMode="auto">
            <a:xfrm>
              <a:off x="5762424" y="4683527"/>
              <a:ext cx="125685" cy="78919"/>
            </a:xfrm>
            <a:custGeom>
              <a:avLst/>
              <a:gdLst>
                <a:gd name="T0" fmla="*/ 144 w 172"/>
                <a:gd name="T1" fmla="*/ 22 h 108"/>
                <a:gd name="T2" fmla="*/ 144 w 172"/>
                <a:gd name="T3" fmla="*/ 22 h 108"/>
                <a:gd name="T4" fmla="*/ 142 w 172"/>
                <a:gd name="T5" fmla="*/ 32 h 108"/>
                <a:gd name="T6" fmla="*/ 140 w 172"/>
                <a:gd name="T7" fmla="*/ 44 h 108"/>
                <a:gd name="T8" fmla="*/ 134 w 172"/>
                <a:gd name="T9" fmla="*/ 54 h 108"/>
                <a:gd name="T10" fmla="*/ 126 w 172"/>
                <a:gd name="T11" fmla="*/ 62 h 108"/>
                <a:gd name="T12" fmla="*/ 118 w 172"/>
                <a:gd name="T13" fmla="*/ 70 h 108"/>
                <a:gd name="T14" fmla="*/ 108 w 172"/>
                <a:gd name="T15" fmla="*/ 74 h 108"/>
                <a:gd name="T16" fmla="*/ 98 w 172"/>
                <a:gd name="T17" fmla="*/ 78 h 108"/>
                <a:gd name="T18" fmla="*/ 86 w 172"/>
                <a:gd name="T19" fmla="*/ 80 h 108"/>
                <a:gd name="T20" fmla="*/ 86 w 172"/>
                <a:gd name="T21" fmla="*/ 80 h 108"/>
                <a:gd name="T22" fmla="*/ 74 w 172"/>
                <a:gd name="T23" fmla="*/ 78 h 108"/>
                <a:gd name="T24" fmla="*/ 62 w 172"/>
                <a:gd name="T25" fmla="*/ 74 h 108"/>
                <a:gd name="T26" fmla="*/ 52 w 172"/>
                <a:gd name="T27" fmla="*/ 70 h 108"/>
                <a:gd name="T28" fmla="*/ 44 w 172"/>
                <a:gd name="T29" fmla="*/ 62 h 108"/>
                <a:gd name="T30" fmla="*/ 36 w 172"/>
                <a:gd name="T31" fmla="*/ 54 h 108"/>
                <a:gd name="T32" fmla="*/ 32 w 172"/>
                <a:gd name="T33" fmla="*/ 44 h 108"/>
                <a:gd name="T34" fmla="*/ 28 w 172"/>
                <a:gd name="T35" fmla="*/ 32 h 108"/>
                <a:gd name="T36" fmla="*/ 26 w 172"/>
                <a:gd name="T37" fmla="*/ 22 h 108"/>
                <a:gd name="T38" fmla="*/ 26 w 172"/>
                <a:gd name="T39" fmla="*/ 22 h 108"/>
                <a:gd name="T40" fmla="*/ 28 w 172"/>
                <a:gd name="T41" fmla="*/ 10 h 108"/>
                <a:gd name="T42" fmla="*/ 32 w 172"/>
                <a:gd name="T43" fmla="*/ 0 h 108"/>
                <a:gd name="T44" fmla="*/ 0 w 172"/>
                <a:gd name="T45" fmla="*/ 0 h 108"/>
                <a:gd name="T46" fmla="*/ 0 w 172"/>
                <a:gd name="T47" fmla="*/ 86 h 108"/>
                <a:gd name="T48" fmla="*/ 0 w 172"/>
                <a:gd name="T49" fmla="*/ 86 h 108"/>
                <a:gd name="T50" fmla="*/ 0 w 172"/>
                <a:gd name="T51" fmla="*/ 94 h 108"/>
                <a:gd name="T52" fmla="*/ 6 w 172"/>
                <a:gd name="T53" fmla="*/ 102 h 108"/>
                <a:gd name="T54" fmla="*/ 12 w 172"/>
                <a:gd name="T55" fmla="*/ 106 h 108"/>
                <a:gd name="T56" fmla="*/ 20 w 172"/>
                <a:gd name="T57" fmla="*/ 108 h 108"/>
                <a:gd name="T58" fmla="*/ 152 w 172"/>
                <a:gd name="T59" fmla="*/ 108 h 108"/>
                <a:gd name="T60" fmla="*/ 152 w 172"/>
                <a:gd name="T61" fmla="*/ 108 h 108"/>
                <a:gd name="T62" fmla="*/ 160 w 172"/>
                <a:gd name="T63" fmla="*/ 106 h 108"/>
                <a:gd name="T64" fmla="*/ 166 w 172"/>
                <a:gd name="T65" fmla="*/ 102 h 108"/>
                <a:gd name="T66" fmla="*/ 170 w 172"/>
                <a:gd name="T67" fmla="*/ 94 h 108"/>
                <a:gd name="T68" fmla="*/ 172 w 172"/>
                <a:gd name="T69" fmla="*/ 86 h 108"/>
                <a:gd name="T70" fmla="*/ 172 w 172"/>
                <a:gd name="T71" fmla="*/ 0 h 108"/>
                <a:gd name="T72" fmla="*/ 140 w 172"/>
                <a:gd name="T73" fmla="*/ 0 h 108"/>
                <a:gd name="T74" fmla="*/ 140 w 172"/>
                <a:gd name="T75" fmla="*/ 0 h 108"/>
                <a:gd name="T76" fmla="*/ 142 w 172"/>
                <a:gd name="T77" fmla="*/ 10 h 108"/>
                <a:gd name="T78" fmla="*/ 144 w 172"/>
                <a:gd name="T79" fmla="*/ 22 h 108"/>
                <a:gd name="T80" fmla="*/ 144 w 172"/>
                <a:gd name="T81" fmla="*/ 2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08">
                  <a:moveTo>
                    <a:pt x="144" y="22"/>
                  </a:moveTo>
                  <a:lnTo>
                    <a:pt x="144" y="22"/>
                  </a:lnTo>
                  <a:lnTo>
                    <a:pt x="142" y="32"/>
                  </a:lnTo>
                  <a:lnTo>
                    <a:pt x="140" y="44"/>
                  </a:lnTo>
                  <a:lnTo>
                    <a:pt x="134" y="54"/>
                  </a:lnTo>
                  <a:lnTo>
                    <a:pt x="126" y="62"/>
                  </a:lnTo>
                  <a:lnTo>
                    <a:pt x="118" y="70"/>
                  </a:lnTo>
                  <a:lnTo>
                    <a:pt x="108" y="74"/>
                  </a:lnTo>
                  <a:lnTo>
                    <a:pt x="98" y="78"/>
                  </a:lnTo>
                  <a:lnTo>
                    <a:pt x="86" y="80"/>
                  </a:lnTo>
                  <a:lnTo>
                    <a:pt x="86" y="80"/>
                  </a:lnTo>
                  <a:lnTo>
                    <a:pt x="74" y="78"/>
                  </a:lnTo>
                  <a:lnTo>
                    <a:pt x="62" y="74"/>
                  </a:lnTo>
                  <a:lnTo>
                    <a:pt x="52" y="70"/>
                  </a:lnTo>
                  <a:lnTo>
                    <a:pt x="44" y="62"/>
                  </a:lnTo>
                  <a:lnTo>
                    <a:pt x="36" y="54"/>
                  </a:lnTo>
                  <a:lnTo>
                    <a:pt x="32" y="44"/>
                  </a:lnTo>
                  <a:lnTo>
                    <a:pt x="28" y="32"/>
                  </a:lnTo>
                  <a:lnTo>
                    <a:pt x="26" y="22"/>
                  </a:lnTo>
                  <a:lnTo>
                    <a:pt x="26" y="22"/>
                  </a:lnTo>
                  <a:lnTo>
                    <a:pt x="28" y="10"/>
                  </a:lnTo>
                  <a:lnTo>
                    <a:pt x="32" y="0"/>
                  </a:lnTo>
                  <a:lnTo>
                    <a:pt x="0" y="0"/>
                  </a:lnTo>
                  <a:lnTo>
                    <a:pt x="0" y="86"/>
                  </a:lnTo>
                  <a:lnTo>
                    <a:pt x="0" y="86"/>
                  </a:lnTo>
                  <a:lnTo>
                    <a:pt x="0" y="94"/>
                  </a:lnTo>
                  <a:lnTo>
                    <a:pt x="6" y="102"/>
                  </a:lnTo>
                  <a:lnTo>
                    <a:pt x="12" y="106"/>
                  </a:lnTo>
                  <a:lnTo>
                    <a:pt x="20" y="108"/>
                  </a:lnTo>
                  <a:lnTo>
                    <a:pt x="152" y="108"/>
                  </a:lnTo>
                  <a:lnTo>
                    <a:pt x="152" y="108"/>
                  </a:lnTo>
                  <a:lnTo>
                    <a:pt x="160" y="106"/>
                  </a:lnTo>
                  <a:lnTo>
                    <a:pt x="166" y="102"/>
                  </a:lnTo>
                  <a:lnTo>
                    <a:pt x="170" y="94"/>
                  </a:lnTo>
                  <a:lnTo>
                    <a:pt x="172" y="86"/>
                  </a:lnTo>
                  <a:lnTo>
                    <a:pt x="172" y="0"/>
                  </a:lnTo>
                  <a:lnTo>
                    <a:pt x="140" y="0"/>
                  </a:lnTo>
                  <a:lnTo>
                    <a:pt x="140" y="0"/>
                  </a:lnTo>
                  <a:lnTo>
                    <a:pt x="142" y="10"/>
                  </a:lnTo>
                  <a:lnTo>
                    <a:pt x="144" y="22"/>
                  </a:lnTo>
                  <a:lnTo>
                    <a:pt x="144" y="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grpSp>
      <p:grpSp>
        <p:nvGrpSpPr>
          <p:cNvPr id="44" name="Group 198"/>
          <p:cNvGrpSpPr/>
          <p:nvPr/>
        </p:nvGrpSpPr>
        <p:grpSpPr>
          <a:xfrm>
            <a:off x="6540420" y="4771211"/>
            <a:ext cx="391952" cy="389964"/>
            <a:chOff x="6848284" y="4553457"/>
            <a:chExt cx="287906" cy="286445"/>
          </a:xfrm>
          <a:solidFill>
            <a:schemeClr val="bg1">
              <a:lumMod val="50000"/>
            </a:schemeClr>
          </a:solidFill>
        </p:grpSpPr>
        <p:sp>
          <p:nvSpPr>
            <p:cNvPr id="45" name="Freeform 163"/>
            <p:cNvSpPr/>
            <p:nvPr/>
          </p:nvSpPr>
          <p:spPr bwMode="auto">
            <a:xfrm>
              <a:off x="6943279" y="4638221"/>
              <a:ext cx="35075" cy="48228"/>
            </a:xfrm>
            <a:custGeom>
              <a:avLst/>
              <a:gdLst>
                <a:gd name="T0" fmla="*/ 30 w 48"/>
                <a:gd name="T1" fmla="*/ 66 h 66"/>
                <a:gd name="T2" fmla="*/ 30 w 48"/>
                <a:gd name="T3" fmla="*/ 66 h 66"/>
                <a:gd name="T4" fmla="*/ 36 w 48"/>
                <a:gd name="T5" fmla="*/ 64 h 66"/>
                <a:gd name="T6" fmla="*/ 42 w 48"/>
                <a:gd name="T7" fmla="*/ 60 h 66"/>
                <a:gd name="T8" fmla="*/ 42 w 48"/>
                <a:gd name="T9" fmla="*/ 60 h 66"/>
                <a:gd name="T10" fmla="*/ 46 w 48"/>
                <a:gd name="T11" fmla="*/ 54 h 66"/>
                <a:gd name="T12" fmla="*/ 48 w 48"/>
                <a:gd name="T13" fmla="*/ 48 h 66"/>
                <a:gd name="T14" fmla="*/ 48 w 48"/>
                <a:gd name="T15" fmla="*/ 42 h 66"/>
                <a:gd name="T16" fmla="*/ 48 w 48"/>
                <a:gd name="T17" fmla="*/ 34 h 66"/>
                <a:gd name="T18" fmla="*/ 48 w 48"/>
                <a:gd name="T19" fmla="*/ 34 h 66"/>
                <a:gd name="T20" fmla="*/ 44 w 48"/>
                <a:gd name="T21" fmla="*/ 22 h 66"/>
                <a:gd name="T22" fmla="*/ 38 w 48"/>
                <a:gd name="T23" fmla="*/ 10 h 66"/>
                <a:gd name="T24" fmla="*/ 30 w 48"/>
                <a:gd name="T25" fmla="*/ 2 h 66"/>
                <a:gd name="T26" fmla="*/ 24 w 48"/>
                <a:gd name="T27" fmla="*/ 0 h 66"/>
                <a:gd name="T28" fmla="*/ 20 w 48"/>
                <a:gd name="T29" fmla="*/ 0 h 66"/>
                <a:gd name="T30" fmla="*/ 18 w 48"/>
                <a:gd name="T31" fmla="*/ 0 h 66"/>
                <a:gd name="T32" fmla="*/ 18 w 48"/>
                <a:gd name="T33" fmla="*/ 0 h 66"/>
                <a:gd name="T34" fmla="*/ 12 w 48"/>
                <a:gd name="T35" fmla="*/ 2 h 66"/>
                <a:gd name="T36" fmla="*/ 6 w 48"/>
                <a:gd name="T37" fmla="*/ 6 h 66"/>
                <a:gd name="T38" fmla="*/ 6 w 48"/>
                <a:gd name="T39" fmla="*/ 6 h 66"/>
                <a:gd name="T40" fmla="*/ 2 w 48"/>
                <a:gd name="T41" fmla="*/ 10 h 66"/>
                <a:gd name="T42" fmla="*/ 0 w 48"/>
                <a:gd name="T43" fmla="*/ 16 h 66"/>
                <a:gd name="T44" fmla="*/ 0 w 48"/>
                <a:gd name="T45" fmla="*/ 24 h 66"/>
                <a:gd name="T46" fmla="*/ 0 w 48"/>
                <a:gd name="T47" fmla="*/ 30 h 66"/>
                <a:gd name="T48" fmla="*/ 0 w 48"/>
                <a:gd name="T49" fmla="*/ 30 h 66"/>
                <a:gd name="T50" fmla="*/ 4 w 48"/>
                <a:gd name="T51" fmla="*/ 44 h 66"/>
                <a:gd name="T52" fmla="*/ 10 w 48"/>
                <a:gd name="T53" fmla="*/ 54 h 66"/>
                <a:gd name="T54" fmla="*/ 20 w 48"/>
                <a:gd name="T55" fmla="*/ 62 h 66"/>
                <a:gd name="T56" fmla="*/ 24 w 48"/>
                <a:gd name="T57" fmla="*/ 64 h 66"/>
                <a:gd name="T58" fmla="*/ 30 w 48"/>
                <a:gd name="T59" fmla="*/ 66 h 66"/>
                <a:gd name="T60" fmla="*/ 30 w 48"/>
                <a:gd name="T6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6">
                  <a:moveTo>
                    <a:pt x="30" y="66"/>
                  </a:moveTo>
                  <a:lnTo>
                    <a:pt x="30" y="66"/>
                  </a:lnTo>
                  <a:lnTo>
                    <a:pt x="36" y="64"/>
                  </a:lnTo>
                  <a:lnTo>
                    <a:pt x="42" y="60"/>
                  </a:lnTo>
                  <a:lnTo>
                    <a:pt x="42" y="60"/>
                  </a:lnTo>
                  <a:lnTo>
                    <a:pt x="46" y="54"/>
                  </a:lnTo>
                  <a:lnTo>
                    <a:pt x="48" y="48"/>
                  </a:lnTo>
                  <a:lnTo>
                    <a:pt x="48" y="42"/>
                  </a:lnTo>
                  <a:lnTo>
                    <a:pt x="48" y="34"/>
                  </a:lnTo>
                  <a:lnTo>
                    <a:pt x="48" y="34"/>
                  </a:lnTo>
                  <a:lnTo>
                    <a:pt x="44" y="22"/>
                  </a:lnTo>
                  <a:lnTo>
                    <a:pt x="38" y="10"/>
                  </a:lnTo>
                  <a:lnTo>
                    <a:pt x="30" y="2"/>
                  </a:lnTo>
                  <a:lnTo>
                    <a:pt x="24" y="0"/>
                  </a:lnTo>
                  <a:lnTo>
                    <a:pt x="20" y="0"/>
                  </a:lnTo>
                  <a:lnTo>
                    <a:pt x="18" y="0"/>
                  </a:lnTo>
                  <a:lnTo>
                    <a:pt x="18" y="0"/>
                  </a:lnTo>
                  <a:lnTo>
                    <a:pt x="12" y="2"/>
                  </a:lnTo>
                  <a:lnTo>
                    <a:pt x="6" y="6"/>
                  </a:lnTo>
                  <a:lnTo>
                    <a:pt x="6" y="6"/>
                  </a:lnTo>
                  <a:lnTo>
                    <a:pt x="2" y="10"/>
                  </a:lnTo>
                  <a:lnTo>
                    <a:pt x="0" y="16"/>
                  </a:lnTo>
                  <a:lnTo>
                    <a:pt x="0" y="24"/>
                  </a:lnTo>
                  <a:lnTo>
                    <a:pt x="0" y="30"/>
                  </a:lnTo>
                  <a:lnTo>
                    <a:pt x="0" y="30"/>
                  </a:lnTo>
                  <a:lnTo>
                    <a:pt x="4" y="44"/>
                  </a:lnTo>
                  <a:lnTo>
                    <a:pt x="10" y="54"/>
                  </a:lnTo>
                  <a:lnTo>
                    <a:pt x="20" y="62"/>
                  </a:lnTo>
                  <a:lnTo>
                    <a:pt x="24" y="64"/>
                  </a:lnTo>
                  <a:lnTo>
                    <a:pt x="30" y="66"/>
                  </a:lnTo>
                  <a:lnTo>
                    <a:pt x="30" y="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sp>
          <p:nvSpPr>
            <p:cNvPr id="46" name="Freeform 164"/>
            <p:cNvSpPr/>
            <p:nvPr/>
          </p:nvSpPr>
          <p:spPr bwMode="auto">
            <a:xfrm>
              <a:off x="6934510" y="4722986"/>
              <a:ext cx="55535" cy="40921"/>
            </a:xfrm>
            <a:custGeom>
              <a:avLst/>
              <a:gdLst>
                <a:gd name="T0" fmla="*/ 56 w 76"/>
                <a:gd name="T1" fmla="*/ 4 h 56"/>
                <a:gd name="T2" fmla="*/ 56 w 76"/>
                <a:gd name="T3" fmla="*/ 4 h 56"/>
                <a:gd name="T4" fmla="*/ 52 w 76"/>
                <a:gd name="T5" fmla="*/ 2 h 56"/>
                <a:gd name="T6" fmla="*/ 52 w 76"/>
                <a:gd name="T7" fmla="*/ 2 h 56"/>
                <a:gd name="T8" fmla="*/ 40 w 76"/>
                <a:gd name="T9" fmla="*/ 0 h 56"/>
                <a:gd name="T10" fmla="*/ 38 w 76"/>
                <a:gd name="T11" fmla="*/ 0 h 56"/>
                <a:gd name="T12" fmla="*/ 38 w 76"/>
                <a:gd name="T13" fmla="*/ 0 h 56"/>
                <a:gd name="T14" fmla="*/ 24 w 76"/>
                <a:gd name="T15" fmla="*/ 2 h 56"/>
                <a:gd name="T16" fmla="*/ 10 w 76"/>
                <a:gd name="T17" fmla="*/ 8 h 56"/>
                <a:gd name="T18" fmla="*/ 6 w 76"/>
                <a:gd name="T19" fmla="*/ 12 h 56"/>
                <a:gd name="T20" fmla="*/ 2 w 76"/>
                <a:gd name="T21" fmla="*/ 16 h 56"/>
                <a:gd name="T22" fmla="*/ 0 w 76"/>
                <a:gd name="T23" fmla="*/ 22 h 56"/>
                <a:gd name="T24" fmla="*/ 0 w 76"/>
                <a:gd name="T25" fmla="*/ 26 h 56"/>
                <a:gd name="T26" fmla="*/ 0 w 76"/>
                <a:gd name="T27" fmla="*/ 26 h 56"/>
                <a:gd name="T28" fmla="*/ 0 w 76"/>
                <a:gd name="T29" fmla="*/ 32 h 56"/>
                <a:gd name="T30" fmla="*/ 2 w 76"/>
                <a:gd name="T31" fmla="*/ 38 h 56"/>
                <a:gd name="T32" fmla="*/ 6 w 76"/>
                <a:gd name="T33" fmla="*/ 42 h 56"/>
                <a:gd name="T34" fmla="*/ 10 w 76"/>
                <a:gd name="T35" fmla="*/ 46 h 56"/>
                <a:gd name="T36" fmla="*/ 20 w 76"/>
                <a:gd name="T37" fmla="*/ 52 h 56"/>
                <a:gd name="T38" fmla="*/ 36 w 76"/>
                <a:gd name="T39" fmla="*/ 56 h 56"/>
                <a:gd name="T40" fmla="*/ 36 w 76"/>
                <a:gd name="T41" fmla="*/ 56 h 56"/>
                <a:gd name="T42" fmla="*/ 52 w 76"/>
                <a:gd name="T43" fmla="*/ 54 h 56"/>
                <a:gd name="T44" fmla="*/ 60 w 76"/>
                <a:gd name="T45" fmla="*/ 52 h 56"/>
                <a:gd name="T46" fmla="*/ 66 w 76"/>
                <a:gd name="T47" fmla="*/ 48 h 56"/>
                <a:gd name="T48" fmla="*/ 70 w 76"/>
                <a:gd name="T49" fmla="*/ 44 h 56"/>
                <a:gd name="T50" fmla="*/ 72 w 76"/>
                <a:gd name="T51" fmla="*/ 40 h 56"/>
                <a:gd name="T52" fmla="*/ 74 w 76"/>
                <a:gd name="T53" fmla="*/ 34 h 56"/>
                <a:gd name="T54" fmla="*/ 76 w 76"/>
                <a:gd name="T55" fmla="*/ 28 h 56"/>
                <a:gd name="T56" fmla="*/ 76 w 76"/>
                <a:gd name="T57" fmla="*/ 28 h 56"/>
                <a:gd name="T58" fmla="*/ 74 w 76"/>
                <a:gd name="T59" fmla="*/ 22 h 56"/>
                <a:gd name="T60" fmla="*/ 74 w 76"/>
                <a:gd name="T61" fmla="*/ 22 h 56"/>
                <a:gd name="T62" fmla="*/ 72 w 76"/>
                <a:gd name="T63" fmla="*/ 18 h 56"/>
                <a:gd name="T64" fmla="*/ 68 w 76"/>
                <a:gd name="T65" fmla="*/ 14 h 56"/>
                <a:gd name="T66" fmla="*/ 56 w 76"/>
                <a:gd name="T67" fmla="*/ 4 h 56"/>
                <a:gd name="T68" fmla="*/ 56 w 76"/>
                <a:gd name="T6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6">
                  <a:moveTo>
                    <a:pt x="56" y="4"/>
                  </a:moveTo>
                  <a:lnTo>
                    <a:pt x="56" y="4"/>
                  </a:lnTo>
                  <a:lnTo>
                    <a:pt x="52" y="2"/>
                  </a:lnTo>
                  <a:lnTo>
                    <a:pt x="52" y="2"/>
                  </a:lnTo>
                  <a:lnTo>
                    <a:pt x="40" y="0"/>
                  </a:lnTo>
                  <a:lnTo>
                    <a:pt x="38" y="0"/>
                  </a:lnTo>
                  <a:lnTo>
                    <a:pt x="38" y="0"/>
                  </a:lnTo>
                  <a:lnTo>
                    <a:pt x="24" y="2"/>
                  </a:lnTo>
                  <a:lnTo>
                    <a:pt x="10" y="8"/>
                  </a:lnTo>
                  <a:lnTo>
                    <a:pt x="6" y="12"/>
                  </a:lnTo>
                  <a:lnTo>
                    <a:pt x="2" y="16"/>
                  </a:lnTo>
                  <a:lnTo>
                    <a:pt x="0" y="22"/>
                  </a:lnTo>
                  <a:lnTo>
                    <a:pt x="0" y="26"/>
                  </a:lnTo>
                  <a:lnTo>
                    <a:pt x="0" y="26"/>
                  </a:lnTo>
                  <a:lnTo>
                    <a:pt x="0" y="32"/>
                  </a:lnTo>
                  <a:lnTo>
                    <a:pt x="2" y="38"/>
                  </a:lnTo>
                  <a:lnTo>
                    <a:pt x="6" y="42"/>
                  </a:lnTo>
                  <a:lnTo>
                    <a:pt x="10" y="46"/>
                  </a:lnTo>
                  <a:lnTo>
                    <a:pt x="20" y="52"/>
                  </a:lnTo>
                  <a:lnTo>
                    <a:pt x="36" y="56"/>
                  </a:lnTo>
                  <a:lnTo>
                    <a:pt x="36" y="56"/>
                  </a:lnTo>
                  <a:lnTo>
                    <a:pt x="52" y="54"/>
                  </a:lnTo>
                  <a:lnTo>
                    <a:pt x="60" y="52"/>
                  </a:lnTo>
                  <a:lnTo>
                    <a:pt x="66" y="48"/>
                  </a:lnTo>
                  <a:lnTo>
                    <a:pt x="70" y="44"/>
                  </a:lnTo>
                  <a:lnTo>
                    <a:pt x="72" y="40"/>
                  </a:lnTo>
                  <a:lnTo>
                    <a:pt x="74" y="34"/>
                  </a:lnTo>
                  <a:lnTo>
                    <a:pt x="76" y="28"/>
                  </a:lnTo>
                  <a:lnTo>
                    <a:pt x="76" y="28"/>
                  </a:lnTo>
                  <a:lnTo>
                    <a:pt x="74" y="22"/>
                  </a:lnTo>
                  <a:lnTo>
                    <a:pt x="74" y="22"/>
                  </a:lnTo>
                  <a:lnTo>
                    <a:pt x="72" y="18"/>
                  </a:lnTo>
                  <a:lnTo>
                    <a:pt x="68" y="14"/>
                  </a:lnTo>
                  <a:lnTo>
                    <a:pt x="56" y="4"/>
                  </a:lnTo>
                  <a:lnTo>
                    <a:pt x="56"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sp>
          <p:nvSpPr>
            <p:cNvPr id="47" name="Freeform 165"/>
            <p:cNvSpPr>
              <a:spLocks noEditPoints="1"/>
            </p:cNvSpPr>
            <p:nvPr/>
          </p:nvSpPr>
          <p:spPr bwMode="auto">
            <a:xfrm>
              <a:off x="6848284" y="4553457"/>
              <a:ext cx="287906" cy="286445"/>
            </a:xfrm>
            <a:custGeom>
              <a:avLst/>
              <a:gdLst>
                <a:gd name="T0" fmla="*/ 156 w 393"/>
                <a:gd name="T1" fmla="*/ 4 h 391"/>
                <a:gd name="T2" fmla="*/ 86 w 393"/>
                <a:gd name="T3" fmla="*/ 32 h 391"/>
                <a:gd name="T4" fmla="*/ 32 w 393"/>
                <a:gd name="T5" fmla="*/ 86 h 391"/>
                <a:gd name="T6" fmla="*/ 4 w 393"/>
                <a:gd name="T7" fmla="*/ 156 h 391"/>
                <a:gd name="T8" fmla="*/ 0 w 393"/>
                <a:gd name="T9" fmla="*/ 216 h 391"/>
                <a:gd name="T10" fmla="*/ 24 w 393"/>
                <a:gd name="T11" fmla="*/ 290 h 391"/>
                <a:gd name="T12" fmla="*/ 70 w 393"/>
                <a:gd name="T13" fmla="*/ 347 h 391"/>
                <a:gd name="T14" fmla="*/ 138 w 393"/>
                <a:gd name="T15" fmla="*/ 383 h 391"/>
                <a:gd name="T16" fmla="*/ 196 w 393"/>
                <a:gd name="T17" fmla="*/ 391 h 391"/>
                <a:gd name="T18" fmla="*/ 271 w 393"/>
                <a:gd name="T19" fmla="*/ 377 h 391"/>
                <a:gd name="T20" fmla="*/ 335 w 393"/>
                <a:gd name="T21" fmla="*/ 335 h 391"/>
                <a:gd name="T22" fmla="*/ 377 w 393"/>
                <a:gd name="T23" fmla="*/ 272 h 391"/>
                <a:gd name="T24" fmla="*/ 393 w 393"/>
                <a:gd name="T25" fmla="*/ 196 h 391"/>
                <a:gd name="T26" fmla="*/ 383 w 393"/>
                <a:gd name="T27" fmla="*/ 138 h 391"/>
                <a:gd name="T28" fmla="*/ 347 w 393"/>
                <a:gd name="T29" fmla="*/ 70 h 391"/>
                <a:gd name="T30" fmla="*/ 289 w 393"/>
                <a:gd name="T31" fmla="*/ 22 h 391"/>
                <a:gd name="T32" fmla="*/ 216 w 393"/>
                <a:gd name="T33" fmla="*/ 0 h 391"/>
                <a:gd name="T34" fmla="*/ 178 w 393"/>
                <a:gd name="T35" fmla="*/ 304 h 391"/>
                <a:gd name="T36" fmla="*/ 138 w 393"/>
                <a:gd name="T37" fmla="*/ 306 h 391"/>
                <a:gd name="T38" fmla="*/ 102 w 393"/>
                <a:gd name="T39" fmla="*/ 294 h 391"/>
                <a:gd name="T40" fmla="*/ 86 w 393"/>
                <a:gd name="T41" fmla="*/ 272 h 391"/>
                <a:gd name="T42" fmla="*/ 88 w 393"/>
                <a:gd name="T43" fmla="*/ 250 h 391"/>
                <a:gd name="T44" fmla="*/ 106 w 393"/>
                <a:gd name="T45" fmla="*/ 230 h 391"/>
                <a:gd name="T46" fmla="*/ 140 w 393"/>
                <a:gd name="T47" fmla="*/ 216 h 391"/>
                <a:gd name="T48" fmla="*/ 152 w 393"/>
                <a:gd name="T49" fmla="*/ 216 h 391"/>
                <a:gd name="T50" fmla="*/ 148 w 393"/>
                <a:gd name="T51" fmla="*/ 198 h 391"/>
                <a:gd name="T52" fmla="*/ 120 w 393"/>
                <a:gd name="T53" fmla="*/ 188 h 391"/>
                <a:gd name="T54" fmla="*/ 100 w 393"/>
                <a:gd name="T55" fmla="*/ 158 h 391"/>
                <a:gd name="T56" fmla="*/ 102 w 393"/>
                <a:gd name="T57" fmla="*/ 134 h 391"/>
                <a:gd name="T58" fmla="*/ 136 w 393"/>
                <a:gd name="T59" fmla="*/ 102 h 391"/>
                <a:gd name="T60" fmla="*/ 218 w 393"/>
                <a:gd name="T61" fmla="*/ 98 h 391"/>
                <a:gd name="T62" fmla="*/ 224 w 393"/>
                <a:gd name="T63" fmla="*/ 100 h 391"/>
                <a:gd name="T64" fmla="*/ 208 w 393"/>
                <a:gd name="T65" fmla="*/ 116 h 391"/>
                <a:gd name="T66" fmla="*/ 204 w 393"/>
                <a:gd name="T67" fmla="*/ 124 h 391"/>
                <a:gd name="T68" fmla="*/ 210 w 393"/>
                <a:gd name="T69" fmla="*/ 148 h 391"/>
                <a:gd name="T70" fmla="*/ 190 w 393"/>
                <a:gd name="T71" fmla="*/ 184 h 391"/>
                <a:gd name="T72" fmla="*/ 180 w 393"/>
                <a:gd name="T73" fmla="*/ 198 h 391"/>
                <a:gd name="T74" fmla="*/ 206 w 393"/>
                <a:gd name="T75" fmla="*/ 222 h 391"/>
                <a:gd name="T76" fmla="*/ 218 w 393"/>
                <a:gd name="T77" fmla="*/ 258 h 391"/>
                <a:gd name="T78" fmla="*/ 208 w 393"/>
                <a:gd name="T79" fmla="*/ 286 h 391"/>
                <a:gd name="T80" fmla="*/ 178 w 393"/>
                <a:gd name="T81" fmla="*/ 304 h 391"/>
                <a:gd name="T82" fmla="*/ 315 w 393"/>
                <a:gd name="T83" fmla="*/ 200 h 391"/>
                <a:gd name="T84" fmla="*/ 277 w 393"/>
                <a:gd name="T85" fmla="*/ 238 h 391"/>
                <a:gd name="T86" fmla="*/ 263 w 393"/>
                <a:gd name="T87" fmla="*/ 242 h 391"/>
                <a:gd name="T88" fmla="*/ 224 w 393"/>
                <a:gd name="T89" fmla="*/ 202 h 391"/>
                <a:gd name="T90" fmla="*/ 218 w 393"/>
                <a:gd name="T91" fmla="*/ 188 h 391"/>
                <a:gd name="T92" fmla="*/ 257 w 393"/>
                <a:gd name="T93" fmla="*/ 182 h 391"/>
                <a:gd name="T94" fmla="*/ 263 w 393"/>
                <a:gd name="T95" fmla="*/ 142 h 391"/>
                <a:gd name="T96" fmla="*/ 277 w 393"/>
                <a:gd name="T97" fmla="*/ 148 h 391"/>
                <a:gd name="T98" fmla="*/ 315 w 393"/>
                <a:gd name="T99" fmla="*/ 18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391">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5" y="387"/>
                  </a:lnTo>
                  <a:lnTo>
                    <a:pt x="253" y="383"/>
                  </a:lnTo>
                  <a:lnTo>
                    <a:pt x="271" y="377"/>
                  </a:lnTo>
                  <a:lnTo>
                    <a:pt x="289"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89" y="22"/>
                  </a:lnTo>
                  <a:lnTo>
                    <a:pt x="271" y="14"/>
                  </a:lnTo>
                  <a:lnTo>
                    <a:pt x="253" y="8"/>
                  </a:lnTo>
                  <a:lnTo>
                    <a:pt x="235" y="4"/>
                  </a:lnTo>
                  <a:lnTo>
                    <a:pt x="216" y="0"/>
                  </a:lnTo>
                  <a:lnTo>
                    <a:pt x="196" y="0"/>
                  </a:lnTo>
                  <a:lnTo>
                    <a:pt x="196" y="0"/>
                  </a:lnTo>
                  <a:close/>
                  <a:moveTo>
                    <a:pt x="178" y="304"/>
                  </a:moveTo>
                  <a:lnTo>
                    <a:pt x="178" y="304"/>
                  </a:lnTo>
                  <a:lnTo>
                    <a:pt x="166" y="306"/>
                  </a:lnTo>
                  <a:lnTo>
                    <a:pt x="154" y="306"/>
                  </a:lnTo>
                  <a:lnTo>
                    <a:pt x="154" y="306"/>
                  </a:lnTo>
                  <a:lnTo>
                    <a:pt x="138" y="306"/>
                  </a:lnTo>
                  <a:lnTo>
                    <a:pt x="124" y="304"/>
                  </a:lnTo>
                  <a:lnTo>
                    <a:pt x="124" y="304"/>
                  </a:lnTo>
                  <a:lnTo>
                    <a:pt x="112" y="300"/>
                  </a:lnTo>
                  <a:lnTo>
                    <a:pt x="102" y="294"/>
                  </a:lnTo>
                  <a:lnTo>
                    <a:pt x="94" y="288"/>
                  </a:lnTo>
                  <a:lnTo>
                    <a:pt x="88" y="280"/>
                  </a:lnTo>
                  <a:lnTo>
                    <a:pt x="88" y="280"/>
                  </a:lnTo>
                  <a:lnTo>
                    <a:pt x="86" y="272"/>
                  </a:lnTo>
                  <a:lnTo>
                    <a:pt x="86" y="266"/>
                  </a:lnTo>
                  <a:lnTo>
                    <a:pt x="86" y="266"/>
                  </a:lnTo>
                  <a:lnTo>
                    <a:pt x="86" y="258"/>
                  </a:lnTo>
                  <a:lnTo>
                    <a:pt x="88" y="250"/>
                  </a:lnTo>
                  <a:lnTo>
                    <a:pt x="88" y="250"/>
                  </a:lnTo>
                  <a:lnTo>
                    <a:pt x="94" y="242"/>
                  </a:lnTo>
                  <a:lnTo>
                    <a:pt x="98" y="236"/>
                  </a:lnTo>
                  <a:lnTo>
                    <a:pt x="106" y="230"/>
                  </a:lnTo>
                  <a:lnTo>
                    <a:pt x="112" y="226"/>
                  </a:lnTo>
                  <a:lnTo>
                    <a:pt x="122" y="222"/>
                  </a:lnTo>
                  <a:lnTo>
                    <a:pt x="130" y="218"/>
                  </a:lnTo>
                  <a:lnTo>
                    <a:pt x="140" y="216"/>
                  </a:lnTo>
                  <a:lnTo>
                    <a:pt x="150" y="216"/>
                  </a:lnTo>
                  <a:lnTo>
                    <a:pt x="150" y="216"/>
                  </a:lnTo>
                  <a:lnTo>
                    <a:pt x="152" y="216"/>
                  </a:lnTo>
                  <a:lnTo>
                    <a:pt x="152" y="216"/>
                  </a:lnTo>
                  <a:lnTo>
                    <a:pt x="148" y="210"/>
                  </a:lnTo>
                  <a:lnTo>
                    <a:pt x="148" y="204"/>
                  </a:lnTo>
                  <a:lnTo>
                    <a:pt x="148" y="204"/>
                  </a:lnTo>
                  <a:lnTo>
                    <a:pt x="148" y="198"/>
                  </a:lnTo>
                  <a:lnTo>
                    <a:pt x="148" y="198"/>
                  </a:lnTo>
                  <a:lnTo>
                    <a:pt x="138" y="196"/>
                  </a:lnTo>
                  <a:lnTo>
                    <a:pt x="128" y="194"/>
                  </a:lnTo>
                  <a:lnTo>
                    <a:pt x="120" y="188"/>
                  </a:lnTo>
                  <a:lnTo>
                    <a:pt x="112" y="182"/>
                  </a:lnTo>
                  <a:lnTo>
                    <a:pt x="106" y="176"/>
                  </a:lnTo>
                  <a:lnTo>
                    <a:pt x="102" y="168"/>
                  </a:lnTo>
                  <a:lnTo>
                    <a:pt x="100" y="158"/>
                  </a:lnTo>
                  <a:lnTo>
                    <a:pt x="98" y="148"/>
                  </a:lnTo>
                  <a:lnTo>
                    <a:pt x="98" y="148"/>
                  </a:lnTo>
                  <a:lnTo>
                    <a:pt x="100" y="140"/>
                  </a:lnTo>
                  <a:lnTo>
                    <a:pt x="102" y="134"/>
                  </a:lnTo>
                  <a:lnTo>
                    <a:pt x="104" y="126"/>
                  </a:lnTo>
                  <a:lnTo>
                    <a:pt x="110" y="120"/>
                  </a:lnTo>
                  <a:lnTo>
                    <a:pt x="122" y="108"/>
                  </a:lnTo>
                  <a:lnTo>
                    <a:pt x="136" y="102"/>
                  </a:lnTo>
                  <a:lnTo>
                    <a:pt x="136" y="102"/>
                  </a:lnTo>
                  <a:lnTo>
                    <a:pt x="146" y="98"/>
                  </a:lnTo>
                  <a:lnTo>
                    <a:pt x="158" y="98"/>
                  </a:lnTo>
                  <a:lnTo>
                    <a:pt x="218" y="98"/>
                  </a:lnTo>
                  <a:lnTo>
                    <a:pt x="218" y="98"/>
                  </a:lnTo>
                  <a:lnTo>
                    <a:pt x="222" y="98"/>
                  </a:lnTo>
                  <a:lnTo>
                    <a:pt x="224" y="100"/>
                  </a:lnTo>
                  <a:lnTo>
                    <a:pt x="224" y="100"/>
                  </a:lnTo>
                  <a:lnTo>
                    <a:pt x="224" y="104"/>
                  </a:lnTo>
                  <a:lnTo>
                    <a:pt x="222" y="106"/>
                  </a:lnTo>
                  <a:lnTo>
                    <a:pt x="208" y="116"/>
                  </a:lnTo>
                  <a:lnTo>
                    <a:pt x="208" y="116"/>
                  </a:lnTo>
                  <a:lnTo>
                    <a:pt x="204" y="118"/>
                  </a:lnTo>
                  <a:lnTo>
                    <a:pt x="200" y="118"/>
                  </a:lnTo>
                  <a:lnTo>
                    <a:pt x="200" y="118"/>
                  </a:lnTo>
                  <a:lnTo>
                    <a:pt x="204" y="124"/>
                  </a:lnTo>
                  <a:lnTo>
                    <a:pt x="208" y="130"/>
                  </a:lnTo>
                  <a:lnTo>
                    <a:pt x="210" y="140"/>
                  </a:lnTo>
                  <a:lnTo>
                    <a:pt x="210" y="148"/>
                  </a:lnTo>
                  <a:lnTo>
                    <a:pt x="210" y="148"/>
                  </a:lnTo>
                  <a:lnTo>
                    <a:pt x="208" y="158"/>
                  </a:lnTo>
                  <a:lnTo>
                    <a:pt x="206" y="168"/>
                  </a:lnTo>
                  <a:lnTo>
                    <a:pt x="200" y="176"/>
                  </a:lnTo>
                  <a:lnTo>
                    <a:pt x="190" y="184"/>
                  </a:lnTo>
                  <a:lnTo>
                    <a:pt x="190" y="184"/>
                  </a:lnTo>
                  <a:lnTo>
                    <a:pt x="182" y="192"/>
                  </a:lnTo>
                  <a:lnTo>
                    <a:pt x="180" y="198"/>
                  </a:lnTo>
                  <a:lnTo>
                    <a:pt x="180" y="198"/>
                  </a:lnTo>
                  <a:lnTo>
                    <a:pt x="186" y="204"/>
                  </a:lnTo>
                  <a:lnTo>
                    <a:pt x="196" y="214"/>
                  </a:lnTo>
                  <a:lnTo>
                    <a:pt x="196" y="214"/>
                  </a:lnTo>
                  <a:lnTo>
                    <a:pt x="206" y="222"/>
                  </a:lnTo>
                  <a:lnTo>
                    <a:pt x="214" y="232"/>
                  </a:lnTo>
                  <a:lnTo>
                    <a:pt x="218" y="244"/>
                  </a:lnTo>
                  <a:lnTo>
                    <a:pt x="218" y="258"/>
                  </a:lnTo>
                  <a:lnTo>
                    <a:pt x="218" y="258"/>
                  </a:lnTo>
                  <a:lnTo>
                    <a:pt x="218" y="264"/>
                  </a:lnTo>
                  <a:lnTo>
                    <a:pt x="216" y="272"/>
                  </a:lnTo>
                  <a:lnTo>
                    <a:pt x="212" y="280"/>
                  </a:lnTo>
                  <a:lnTo>
                    <a:pt x="208" y="286"/>
                  </a:lnTo>
                  <a:lnTo>
                    <a:pt x="202" y="292"/>
                  </a:lnTo>
                  <a:lnTo>
                    <a:pt x="194" y="296"/>
                  </a:lnTo>
                  <a:lnTo>
                    <a:pt x="188" y="300"/>
                  </a:lnTo>
                  <a:lnTo>
                    <a:pt x="178" y="304"/>
                  </a:lnTo>
                  <a:lnTo>
                    <a:pt x="178" y="304"/>
                  </a:lnTo>
                  <a:close/>
                  <a:moveTo>
                    <a:pt x="317" y="198"/>
                  </a:moveTo>
                  <a:lnTo>
                    <a:pt x="317" y="198"/>
                  </a:lnTo>
                  <a:lnTo>
                    <a:pt x="315" y="200"/>
                  </a:lnTo>
                  <a:lnTo>
                    <a:pt x="311" y="202"/>
                  </a:lnTo>
                  <a:lnTo>
                    <a:pt x="277" y="202"/>
                  </a:lnTo>
                  <a:lnTo>
                    <a:pt x="277" y="238"/>
                  </a:lnTo>
                  <a:lnTo>
                    <a:pt x="277" y="238"/>
                  </a:lnTo>
                  <a:lnTo>
                    <a:pt x="275" y="240"/>
                  </a:lnTo>
                  <a:lnTo>
                    <a:pt x="271" y="242"/>
                  </a:lnTo>
                  <a:lnTo>
                    <a:pt x="263" y="242"/>
                  </a:lnTo>
                  <a:lnTo>
                    <a:pt x="263" y="242"/>
                  </a:lnTo>
                  <a:lnTo>
                    <a:pt x="259" y="240"/>
                  </a:lnTo>
                  <a:lnTo>
                    <a:pt x="257" y="238"/>
                  </a:lnTo>
                  <a:lnTo>
                    <a:pt x="257" y="202"/>
                  </a:lnTo>
                  <a:lnTo>
                    <a:pt x="224" y="202"/>
                  </a:lnTo>
                  <a:lnTo>
                    <a:pt x="224" y="202"/>
                  </a:lnTo>
                  <a:lnTo>
                    <a:pt x="220" y="200"/>
                  </a:lnTo>
                  <a:lnTo>
                    <a:pt x="218" y="198"/>
                  </a:lnTo>
                  <a:lnTo>
                    <a:pt x="218" y="188"/>
                  </a:lnTo>
                  <a:lnTo>
                    <a:pt x="218" y="188"/>
                  </a:lnTo>
                  <a:lnTo>
                    <a:pt x="220" y="184"/>
                  </a:lnTo>
                  <a:lnTo>
                    <a:pt x="224" y="182"/>
                  </a:lnTo>
                  <a:lnTo>
                    <a:pt x="257" y="182"/>
                  </a:lnTo>
                  <a:lnTo>
                    <a:pt x="257" y="148"/>
                  </a:lnTo>
                  <a:lnTo>
                    <a:pt x="257" y="148"/>
                  </a:lnTo>
                  <a:lnTo>
                    <a:pt x="259" y="144"/>
                  </a:lnTo>
                  <a:lnTo>
                    <a:pt x="263" y="142"/>
                  </a:lnTo>
                  <a:lnTo>
                    <a:pt x="271" y="142"/>
                  </a:lnTo>
                  <a:lnTo>
                    <a:pt x="271" y="142"/>
                  </a:lnTo>
                  <a:lnTo>
                    <a:pt x="275" y="144"/>
                  </a:lnTo>
                  <a:lnTo>
                    <a:pt x="277" y="148"/>
                  </a:lnTo>
                  <a:lnTo>
                    <a:pt x="277" y="182"/>
                  </a:lnTo>
                  <a:lnTo>
                    <a:pt x="311" y="182"/>
                  </a:lnTo>
                  <a:lnTo>
                    <a:pt x="311" y="182"/>
                  </a:lnTo>
                  <a:lnTo>
                    <a:pt x="315" y="184"/>
                  </a:lnTo>
                  <a:lnTo>
                    <a:pt x="317" y="188"/>
                  </a:lnTo>
                  <a:lnTo>
                    <a:pt x="317" y="1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5000"/>
            </a:p>
          </p:txBody>
        </p:sp>
      </p:grpSp>
      <p:sp>
        <p:nvSpPr>
          <p:cNvPr id="48" name="Rectangle 202"/>
          <p:cNvSpPr/>
          <p:nvPr/>
        </p:nvSpPr>
        <p:spPr>
          <a:xfrm>
            <a:off x="7046672" y="2098595"/>
            <a:ext cx="1844752" cy="338554"/>
          </a:xfrm>
          <a:prstGeom prst="rect">
            <a:avLst/>
          </a:prstGeom>
        </p:spPr>
        <p:txBody>
          <a:bodyPr wrap="square">
            <a:spAutoFit/>
          </a:bodyPr>
          <a:lstStyle/>
          <a:p>
            <a:pPr>
              <a:buClr>
                <a:srgbClr val="E24848"/>
              </a:buClr>
              <a:defRPr/>
            </a:pPr>
            <a:r>
              <a:rPr lang="en-US" sz="1600" b="1"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Open Sans Light" panose="020B0306030504020204" pitchFamily="34" charset="0"/>
              </a:rPr>
              <a:t>Twitter</a:t>
            </a:r>
          </a:p>
        </p:txBody>
      </p:sp>
      <p:sp>
        <p:nvSpPr>
          <p:cNvPr id="49" name="Rectangle 203"/>
          <p:cNvSpPr/>
          <p:nvPr/>
        </p:nvSpPr>
        <p:spPr>
          <a:xfrm>
            <a:off x="7046677" y="2393979"/>
            <a:ext cx="3527610" cy="56002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1050" dirty="0">
              <a:solidFill>
                <a:schemeClr val="tx1">
                  <a:lumMod val="75000"/>
                  <a:lumOff val="25000"/>
                </a:schemeClr>
              </a:solidFill>
              <a:latin typeface="+mn-ea"/>
            </a:endParaRPr>
          </a:p>
        </p:txBody>
      </p:sp>
      <p:sp>
        <p:nvSpPr>
          <p:cNvPr id="50" name="Rectangle 204"/>
          <p:cNvSpPr/>
          <p:nvPr/>
        </p:nvSpPr>
        <p:spPr>
          <a:xfrm>
            <a:off x="7046672" y="2960766"/>
            <a:ext cx="1844752" cy="338554"/>
          </a:xfrm>
          <a:prstGeom prst="rect">
            <a:avLst/>
          </a:prstGeom>
        </p:spPr>
        <p:txBody>
          <a:bodyPr wrap="square">
            <a:spAutoFit/>
          </a:bodyPr>
          <a:lstStyle/>
          <a:p>
            <a:pPr>
              <a:buClr>
                <a:srgbClr val="E24848"/>
              </a:buClr>
              <a:defRPr/>
            </a:pPr>
            <a:r>
              <a:rPr lang="en-US" sz="1600" b="1"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Open Sans Light" panose="020B0306030504020204" pitchFamily="34" charset="0"/>
              </a:rPr>
              <a:t>Facebook</a:t>
            </a:r>
          </a:p>
        </p:txBody>
      </p:sp>
      <p:sp>
        <p:nvSpPr>
          <p:cNvPr id="51" name="Rectangle 205"/>
          <p:cNvSpPr/>
          <p:nvPr/>
        </p:nvSpPr>
        <p:spPr>
          <a:xfrm>
            <a:off x="7046677" y="3256150"/>
            <a:ext cx="3527610" cy="56002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mn-ea"/>
              </a:rPr>
              <a:t>这里可以添加主要内容这里可以添加主要内容这里可以添加主要内容这里可以添加主要内容</a:t>
            </a:r>
            <a:endParaRPr lang="en-US" altLang="zh-CN" sz="1050" dirty="0">
              <a:solidFill>
                <a:schemeClr val="tx1">
                  <a:lumMod val="75000"/>
                  <a:lumOff val="25000"/>
                </a:schemeClr>
              </a:solidFill>
              <a:latin typeface="+mn-ea"/>
            </a:endParaRPr>
          </a:p>
        </p:txBody>
      </p:sp>
      <p:sp>
        <p:nvSpPr>
          <p:cNvPr id="52" name="Rectangle 206"/>
          <p:cNvSpPr/>
          <p:nvPr/>
        </p:nvSpPr>
        <p:spPr>
          <a:xfrm>
            <a:off x="7046672" y="3824747"/>
            <a:ext cx="1844752" cy="338554"/>
          </a:xfrm>
          <a:prstGeom prst="rect">
            <a:avLst/>
          </a:prstGeom>
        </p:spPr>
        <p:txBody>
          <a:bodyPr wrap="square">
            <a:spAutoFit/>
          </a:bodyPr>
          <a:lstStyle/>
          <a:p>
            <a:pPr>
              <a:buClr>
                <a:srgbClr val="E24848"/>
              </a:buClr>
              <a:defRPr/>
            </a:pPr>
            <a:r>
              <a:rPr lang="en-US" sz="1600" b="1"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Open Sans Light" panose="020B0306030504020204" pitchFamily="34" charset="0"/>
              </a:rPr>
              <a:t>Instagram</a:t>
            </a:r>
          </a:p>
        </p:txBody>
      </p:sp>
      <p:sp>
        <p:nvSpPr>
          <p:cNvPr id="53" name="Rectangle 207"/>
          <p:cNvSpPr/>
          <p:nvPr/>
        </p:nvSpPr>
        <p:spPr>
          <a:xfrm>
            <a:off x="7046677" y="4120134"/>
            <a:ext cx="3527610" cy="560025"/>
          </a:xfrm>
          <a:prstGeom prst="rect">
            <a:avLst/>
          </a:prstGeom>
        </p:spPr>
        <p:txBody>
          <a:bodyPr wrap="square">
            <a:spAutoFit/>
          </a:bodyPr>
          <a:lstStyle/>
          <a:p>
            <a:pPr lvl="0">
              <a:lnSpc>
                <a:spcPct val="150000"/>
              </a:lnSpc>
            </a:pPr>
            <a:r>
              <a:rPr lang="zh-CN" altLang="en-US" sz="1050" dirty="0">
                <a:solidFill>
                  <a:prstClr val="black">
                    <a:lumMod val="75000"/>
                    <a:lumOff val="25000"/>
                  </a:prstClr>
                </a:solidFill>
                <a:latin typeface="等线" panose="02010600030101010101" charset="-122"/>
              </a:rPr>
              <a:t>这里可以添加主要内容这里可以添加主要内容这里可以添加主要内容这里可以添加主要内容</a:t>
            </a:r>
            <a:endParaRPr lang="en-US" altLang="zh-CN" sz="1050" dirty="0">
              <a:solidFill>
                <a:prstClr val="black">
                  <a:lumMod val="75000"/>
                  <a:lumOff val="25000"/>
                </a:prstClr>
              </a:solidFill>
              <a:latin typeface="等线" panose="02010600030101010101" charset="-122"/>
            </a:endParaRPr>
          </a:p>
        </p:txBody>
      </p:sp>
      <p:sp>
        <p:nvSpPr>
          <p:cNvPr id="54" name="Rectangle 208"/>
          <p:cNvSpPr/>
          <p:nvPr/>
        </p:nvSpPr>
        <p:spPr>
          <a:xfrm>
            <a:off x="7046672" y="4606078"/>
            <a:ext cx="1844752" cy="338554"/>
          </a:xfrm>
          <a:prstGeom prst="rect">
            <a:avLst/>
          </a:prstGeom>
        </p:spPr>
        <p:txBody>
          <a:bodyPr wrap="square">
            <a:spAutoFit/>
          </a:bodyPr>
          <a:lstStyle/>
          <a:p>
            <a:pPr>
              <a:buClr>
                <a:srgbClr val="E24848"/>
              </a:buClr>
              <a:defRPr/>
            </a:pPr>
            <a:r>
              <a:rPr lang="en-US" sz="1600" b="1"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Open Sans Light" panose="020B0306030504020204" pitchFamily="34" charset="0"/>
              </a:rPr>
              <a:t>Google +</a:t>
            </a:r>
          </a:p>
        </p:txBody>
      </p:sp>
      <p:sp>
        <p:nvSpPr>
          <p:cNvPr id="55" name="Rectangle 209"/>
          <p:cNvSpPr/>
          <p:nvPr/>
        </p:nvSpPr>
        <p:spPr>
          <a:xfrm>
            <a:off x="7046677" y="4901462"/>
            <a:ext cx="3527610" cy="560025"/>
          </a:xfrm>
          <a:prstGeom prst="rect">
            <a:avLst/>
          </a:prstGeom>
        </p:spPr>
        <p:txBody>
          <a:bodyPr wrap="square">
            <a:spAutoFit/>
          </a:bodyPr>
          <a:lstStyle/>
          <a:p>
            <a:pPr lvl="0">
              <a:lnSpc>
                <a:spcPct val="150000"/>
              </a:lnSpc>
            </a:pPr>
            <a:r>
              <a:rPr lang="zh-CN" altLang="en-US" sz="1050" dirty="0">
                <a:solidFill>
                  <a:prstClr val="black">
                    <a:lumMod val="75000"/>
                    <a:lumOff val="25000"/>
                  </a:prstClr>
                </a:solidFill>
                <a:latin typeface="等线" panose="02010600030101010101" charset="-122"/>
              </a:rPr>
              <a:t>这里可以添加主要内容这里可以添加主要内容这里可以添加主要内容这里可以添加主要内容</a:t>
            </a:r>
            <a:endParaRPr lang="en-US" altLang="zh-CN" sz="1050" dirty="0">
              <a:solidFill>
                <a:prstClr val="black">
                  <a:lumMod val="75000"/>
                  <a:lumOff val="25000"/>
                </a:prstClr>
              </a:solidFill>
              <a:latin typeface="等线" panose="0201060003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ppt_x"/>
                                          </p:val>
                                        </p:tav>
                                        <p:tav tm="100000">
                                          <p:val>
                                            <p:strVal val="#ppt_x"/>
                                          </p:val>
                                        </p:tav>
                                      </p:tavLst>
                                    </p:anim>
                                    <p:anim calcmode="lin" valueType="num">
                                      <p:cBhvr additive="base">
                                        <p:cTn id="53" dur="500" fill="hold"/>
                                        <p:tgtEl>
                                          <p:spTgt spid="3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additive="base">
                                        <p:cTn id="60" dur="500" fill="hold"/>
                                        <p:tgtEl>
                                          <p:spTgt spid="39"/>
                                        </p:tgtEl>
                                        <p:attrNameLst>
                                          <p:attrName>ppt_x</p:attrName>
                                        </p:attrNameLst>
                                      </p:cBhvr>
                                      <p:tavLst>
                                        <p:tav tm="0">
                                          <p:val>
                                            <p:strVal val="#ppt_x"/>
                                          </p:val>
                                        </p:tav>
                                        <p:tav tm="100000">
                                          <p:val>
                                            <p:strVal val="#ppt_x"/>
                                          </p:val>
                                        </p:tav>
                                      </p:tavLst>
                                    </p:anim>
                                    <p:anim calcmode="lin" valueType="num">
                                      <p:cBhvr additive="base">
                                        <p:cTn id="61" dur="500" fill="hold"/>
                                        <p:tgtEl>
                                          <p:spTgt spid="39"/>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500" fill="hold"/>
                                        <p:tgtEl>
                                          <p:spTgt spid="44"/>
                                        </p:tgtEl>
                                        <p:attrNameLst>
                                          <p:attrName>ppt_x</p:attrName>
                                        </p:attrNameLst>
                                      </p:cBhvr>
                                      <p:tavLst>
                                        <p:tav tm="0">
                                          <p:val>
                                            <p:strVal val="#ppt_x"/>
                                          </p:val>
                                        </p:tav>
                                        <p:tav tm="100000">
                                          <p:val>
                                            <p:strVal val="#ppt_x"/>
                                          </p:val>
                                        </p:tav>
                                      </p:tavLst>
                                    </p:anim>
                                    <p:anim calcmode="lin" valueType="num">
                                      <p:cBhvr additive="base">
                                        <p:cTn id="65" dur="500" fill="hold"/>
                                        <p:tgtEl>
                                          <p:spTgt spid="44"/>
                                        </p:tgtEl>
                                        <p:attrNameLst>
                                          <p:attrName>ppt_y</p:attrName>
                                        </p:attrNameLst>
                                      </p:cBhvr>
                                      <p:tavLst>
                                        <p:tav tm="0">
                                          <p:val>
                                            <p:strVal val="1+#ppt_h/2"/>
                                          </p:val>
                                        </p:tav>
                                        <p:tav tm="100000">
                                          <p:val>
                                            <p:strVal val="#ppt_y"/>
                                          </p:val>
                                        </p:tav>
                                      </p:tavLst>
                                    </p:anim>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par>
                          <p:cTn id="73" fill="hold">
                            <p:stCondLst>
                              <p:cond delay="3500"/>
                            </p:stCondLst>
                            <p:childTnLst>
                              <p:par>
                                <p:cTn id="74" presetID="22" presetClass="entr" presetSubtype="8"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left)">
                                      <p:cBhvr>
                                        <p:cTn id="76" dur="500"/>
                                        <p:tgtEl>
                                          <p:spTgt spid="5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wipe(left)">
                                      <p:cBhvr>
                                        <p:cTn id="86" dur="500"/>
                                        <p:tgtEl>
                                          <p:spTgt spid="53"/>
                                        </p:tgtEl>
                                      </p:cBhvr>
                                    </p:animEffect>
                                  </p:childTnLst>
                                </p:cTn>
                              </p:par>
                            </p:childTnLst>
                          </p:cTn>
                        </p:par>
                        <p:par>
                          <p:cTn id="87" fill="hold">
                            <p:stCondLst>
                              <p:cond delay="4500"/>
                            </p:stCondLst>
                            <p:childTnLst>
                              <p:par>
                                <p:cTn id="88" presetID="22" presetClass="entr" presetSubtype="8" fill="hold" grpId="0" nodeType="after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wipe(left)">
                                      <p:cBhvr>
                                        <p:cTn id="90" dur="500"/>
                                        <p:tgtEl>
                                          <p:spTgt spid="5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left)">
                                      <p:cBhvr>
                                        <p:cTn id="9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Graphic spid="26" grpId="0">
        <p:bldAsOne/>
      </p:bldGraphic>
      <p:bldP spid="37" grpId="0" animBg="1"/>
      <p:bldP spid="38" grpId="0" animBg="1"/>
      <p:bldP spid="48" grpId="0"/>
      <p:bldP spid="49" grpId="0"/>
      <p:bldP spid="50" grpId="0"/>
      <p:bldP spid="51" grpId="0"/>
      <p:bldP spid="52"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目标完成情况</a:t>
            </a:r>
          </a:p>
        </p:txBody>
      </p:sp>
      <p:cxnSp>
        <p:nvCxnSpPr>
          <p:cNvPr id="13" name="直接连接符 12"/>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8" name="直接连接符 17"/>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1663700" y="2610438"/>
            <a:ext cx="2470150" cy="3022600"/>
            <a:chOff x="1663700" y="2610438"/>
            <a:chExt cx="2470150" cy="3022600"/>
          </a:xfrm>
        </p:grpSpPr>
        <p:sp>
          <p:nvSpPr>
            <p:cNvPr id="4" name="图文框 3"/>
            <p:cNvSpPr/>
            <p:nvPr/>
          </p:nvSpPr>
          <p:spPr>
            <a:xfrm>
              <a:off x="1663700" y="2610438"/>
              <a:ext cx="2470150" cy="3022600"/>
            </a:xfrm>
            <a:prstGeom prst="frame">
              <a:avLst>
                <a:gd name="adj1" fmla="val 3486"/>
              </a:avLst>
            </a:prstGeom>
            <a:blipFill>
              <a:blip r:embed="rId5"/>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1741711" y="2694428"/>
              <a:ext cx="2311177" cy="2849122"/>
            </a:xfrm>
            <a:prstGeom prst="rect">
              <a:avLst/>
            </a:prstGeom>
            <a:blipFill>
              <a:blip r:embed="rId6"/>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文本框 80"/>
          <p:cNvSpPr txBox="1"/>
          <p:nvPr/>
        </p:nvSpPr>
        <p:spPr>
          <a:xfrm>
            <a:off x="2204163" y="2015903"/>
            <a:ext cx="1386272" cy="400110"/>
          </a:xfrm>
          <a:prstGeom prst="rect">
            <a:avLst/>
          </a:prstGeom>
          <a:noFill/>
        </p:spPr>
        <p:txBody>
          <a:bodyPr wrap="square" rtlCol="0">
            <a:spAutoFit/>
          </a:bodyPr>
          <a:lstStyle/>
          <a:p>
            <a:pPr algn="ctr"/>
            <a:r>
              <a:rPr lang="zh-CN" altLang="en-US" sz="2000" dirty="0">
                <a:solidFill>
                  <a:schemeClr val="tx1">
                    <a:lumMod val="85000"/>
                    <a:lumOff val="15000"/>
                  </a:schemeClr>
                </a:solidFill>
                <a:effectLst>
                  <a:outerShdw dist="38100" dir="2700000" algn="tl">
                    <a:srgbClr val="000000">
                      <a:alpha val="43137"/>
                    </a:srgbClr>
                  </a:outerShdw>
                </a:effectLst>
              </a:rPr>
              <a:t>输入文本</a:t>
            </a:r>
          </a:p>
        </p:txBody>
      </p:sp>
      <p:grpSp>
        <p:nvGrpSpPr>
          <p:cNvPr id="108" name="组合 107"/>
          <p:cNvGrpSpPr/>
          <p:nvPr/>
        </p:nvGrpSpPr>
        <p:grpSpPr>
          <a:xfrm>
            <a:off x="2204163" y="2789407"/>
            <a:ext cx="1386272" cy="633991"/>
            <a:chOff x="2204163" y="2789407"/>
            <a:chExt cx="1386272" cy="633991"/>
          </a:xfrm>
        </p:grpSpPr>
        <p:sp>
          <p:nvSpPr>
            <p:cNvPr id="8" name="等腰三角形 7"/>
            <p:cNvSpPr/>
            <p:nvPr/>
          </p:nvSpPr>
          <p:spPr>
            <a:xfrm flipV="1">
              <a:off x="2533238" y="2795706"/>
              <a:ext cx="728122" cy="6276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2204163" y="2789407"/>
              <a:ext cx="1386272" cy="400110"/>
            </a:xfrm>
            <a:prstGeom prst="rect">
              <a:avLst/>
            </a:prstGeom>
            <a:noFill/>
          </p:spPr>
          <p:txBody>
            <a:bodyPr wrap="square" rtlCol="0">
              <a:spAutoFit/>
            </a:bodyPr>
            <a:lstStyle/>
            <a:p>
              <a:pPr algn="ctr"/>
              <a:r>
                <a:rPr lang="en-US" altLang="zh-CN" sz="2000" dirty="0">
                  <a:solidFill>
                    <a:schemeClr val="tx1">
                      <a:lumMod val="85000"/>
                      <a:lumOff val="15000"/>
                    </a:schemeClr>
                  </a:solidFill>
                </a:rPr>
                <a:t>01</a:t>
              </a:r>
              <a:endParaRPr lang="zh-CN" altLang="en-US" sz="2000" dirty="0">
                <a:solidFill>
                  <a:schemeClr val="tx1">
                    <a:lumMod val="85000"/>
                    <a:lumOff val="15000"/>
                  </a:schemeClr>
                </a:solidFill>
              </a:endParaRPr>
            </a:p>
          </p:txBody>
        </p:sp>
      </p:grpSp>
      <p:grpSp>
        <p:nvGrpSpPr>
          <p:cNvPr id="100" name="组合 99"/>
          <p:cNvGrpSpPr/>
          <p:nvPr/>
        </p:nvGrpSpPr>
        <p:grpSpPr>
          <a:xfrm>
            <a:off x="1657796" y="1790700"/>
            <a:ext cx="2470150" cy="1939378"/>
            <a:chOff x="1657796" y="1790700"/>
            <a:chExt cx="2470150" cy="1939378"/>
          </a:xfrm>
        </p:grpSpPr>
        <p:sp>
          <p:nvSpPr>
            <p:cNvPr id="80" name="任意多边形: 形状 79"/>
            <p:cNvSpPr/>
            <p:nvPr/>
          </p:nvSpPr>
          <p:spPr>
            <a:xfrm flipV="1">
              <a:off x="1657796" y="1790700"/>
              <a:ext cx="2405758" cy="1939378"/>
            </a:xfrm>
            <a:custGeom>
              <a:avLst/>
              <a:gdLst>
                <a:gd name="connsiteX0" fmla="*/ 655764 w 2405758"/>
                <a:gd name="connsiteY0" fmla="*/ 882103 h 1939378"/>
                <a:gd name="connsiteX1" fmla="*/ 750209 w 2405758"/>
                <a:gd name="connsiteY1" fmla="*/ 882103 h 1939378"/>
                <a:gd name="connsiteX2" fmla="*/ 1202879 w 2405758"/>
                <a:gd name="connsiteY2" fmla="*/ 152272 h 1939378"/>
                <a:gd name="connsiteX3" fmla="*/ 1655549 w 2405758"/>
                <a:gd name="connsiteY3" fmla="*/ 882103 h 1939378"/>
                <a:gd name="connsiteX4" fmla="*/ 1749994 w 2405758"/>
                <a:gd name="connsiteY4" fmla="*/ 882103 h 1939378"/>
                <a:gd name="connsiteX5" fmla="*/ 1202879 w 2405758"/>
                <a:gd name="connsiteY5" fmla="*/ 0 h 1939378"/>
                <a:gd name="connsiteX6" fmla="*/ 0 w 2405758"/>
                <a:gd name="connsiteY6" fmla="*/ 1939378 h 1939378"/>
                <a:gd name="connsiteX7" fmla="*/ 2405758 w 2405758"/>
                <a:gd name="connsiteY7" fmla="*/ 1939378 h 1939378"/>
                <a:gd name="connsiteX8" fmla="*/ 1968582 w 2405758"/>
                <a:gd name="connsiteY8" fmla="*/ 1234528 h 1939378"/>
                <a:gd name="connsiteX9" fmla="*/ 1874137 w 2405758"/>
                <a:gd name="connsiteY9" fmla="*/ 1234528 h 1939378"/>
                <a:gd name="connsiteX10" fmla="*/ 2256407 w 2405758"/>
                <a:gd name="connsiteY10" fmla="*/ 1850854 h 1939378"/>
                <a:gd name="connsiteX11" fmla="*/ 149352 w 2405758"/>
                <a:gd name="connsiteY11" fmla="*/ 1850854 h 1939378"/>
                <a:gd name="connsiteX12" fmla="*/ 531621 w 2405758"/>
                <a:gd name="connsiteY12" fmla="*/ 1234528 h 1939378"/>
                <a:gd name="connsiteX13" fmla="*/ 437176 w 2405758"/>
                <a:gd name="connsiteY13" fmla="*/ 1234528 h 19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758" h="193937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p:cNvSpPr/>
            <p:nvPr/>
          </p:nvSpPr>
          <p:spPr>
            <a:xfrm flipV="1">
              <a:off x="1722188" y="1790700"/>
              <a:ext cx="2405758" cy="1939378"/>
            </a:xfrm>
            <a:custGeom>
              <a:avLst/>
              <a:gdLst>
                <a:gd name="connsiteX0" fmla="*/ 655764 w 2405758"/>
                <a:gd name="connsiteY0" fmla="*/ 882103 h 1939378"/>
                <a:gd name="connsiteX1" fmla="*/ 750209 w 2405758"/>
                <a:gd name="connsiteY1" fmla="*/ 882103 h 1939378"/>
                <a:gd name="connsiteX2" fmla="*/ 1202879 w 2405758"/>
                <a:gd name="connsiteY2" fmla="*/ 152272 h 1939378"/>
                <a:gd name="connsiteX3" fmla="*/ 1655549 w 2405758"/>
                <a:gd name="connsiteY3" fmla="*/ 882103 h 1939378"/>
                <a:gd name="connsiteX4" fmla="*/ 1749994 w 2405758"/>
                <a:gd name="connsiteY4" fmla="*/ 882103 h 1939378"/>
                <a:gd name="connsiteX5" fmla="*/ 1202879 w 2405758"/>
                <a:gd name="connsiteY5" fmla="*/ 0 h 1939378"/>
                <a:gd name="connsiteX6" fmla="*/ 0 w 2405758"/>
                <a:gd name="connsiteY6" fmla="*/ 1939378 h 1939378"/>
                <a:gd name="connsiteX7" fmla="*/ 2405758 w 2405758"/>
                <a:gd name="connsiteY7" fmla="*/ 1939378 h 1939378"/>
                <a:gd name="connsiteX8" fmla="*/ 1968582 w 2405758"/>
                <a:gd name="connsiteY8" fmla="*/ 1234528 h 1939378"/>
                <a:gd name="connsiteX9" fmla="*/ 1874137 w 2405758"/>
                <a:gd name="connsiteY9" fmla="*/ 1234528 h 1939378"/>
                <a:gd name="connsiteX10" fmla="*/ 2256407 w 2405758"/>
                <a:gd name="connsiteY10" fmla="*/ 1850854 h 1939378"/>
                <a:gd name="connsiteX11" fmla="*/ 149352 w 2405758"/>
                <a:gd name="connsiteY11" fmla="*/ 1850854 h 1939378"/>
                <a:gd name="connsiteX12" fmla="*/ 531621 w 2405758"/>
                <a:gd name="connsiteY12" fmla="*/ 1234528 h 1939378"/>
                <a:gd name="connsiteX13" fmla="*/ 437176 w 2405758"/>
                <a:gd name="connsiteY13" fmla="*/ 1234528 h 19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758" h="193937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p:cNvGrpSpPr/>
          <p:nvPr/>
        </p:nvGrpSpPr>
        <p:grpSpPr>
          <a:xfrm>
            <a:off x="4882889" y="2610438"/>
            <a:ext cx="2470150" cy="3022600"/>
            <a:chOff x="4882889" y="2610438"/>
            <a:chExt cx="2470150" cy="3022600"/>
          </a:xfrm>
        </p:grpSpPr>
        <p:sp>
          <p:nvSpPr>
            <p:cNvPr id="85" name="图文框 84"/>
            <p:cNvSpPr/>
            <p:nvPr/>
          </p:nvSpPr>
          <p:spPr>
            <a:xfrm>
              <a:off x="4882889" y="2610438"/>
              <a:ext cx="2470150" cy="3022600"/>
            </a:xfrm>
            <a:prstGeom prst="frame">
              <a:avLst>
                <a:gd name="adj1" fmla="val 3486"/>
              </a:avLst>
            </a:prstGeom>
            <a:blipFill>
              <a:blip r:embed="rId5"/>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矩形 85"/>
            <p:cNvSpPr/>
            <p:nvPr/>
          </p:nvSpPr>
          <p:spPr>
            <a:xfrm>
              <a:off x="4960900" y="2694428"/>
              <a:ext cx="2311177" cy="2849122"/>
            </a:xfrm>
            <a:prstGeom prst="rect">
              <a:avLst/>
            </a:prstGeom>
            <a:blipFill>
              <a:blip r:embed="rId7"/>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文本框 88"/>
          <p:cNvSpPr txBox="1"/>
          <p:nvPr/>
        </p:nvSpPr>
        <p:spPr>
          <a:xfrm>
            <a:off x="5423352" y="2015903"/>
            <a:ext cx="1386272" cy="400110"/>
          </a:xfrm>
          <a:prstGeom prst="rect">
            <a:avLst/>
          </a:prstGeom>
          <a:noFill/>
        </p:spPr>
        <p:txBody>
          <a:bodyPr wrap="square" rtlCol="0">
            <a:spAutoFit/>
          </a:bodyPr>
          <a:lstStyle/>
          <a:p>
            <a:pPr algn="ctr"/>
            <a:r>
              <a:rPr lang="zh-CN" altLang="en-US" sz="2000" dirty="0">
                <a:solidFill>
                  <a:schemeClr val="tx1">
                    <a:lumMod val="85000"/>
                    <a:lumOff val="15000"/>
                  </a:schemeClr>
                </a:solidFill>
                <a:effectLst>
                  <a:outerShdw dist="38100" dir="2700000" algn="tl">
                    <a:srgbClr val="000000">
                      <a:alpha val="43137"/>
                    </a:srgbClr>
                  </a:outerShdw>
                </a:effectLst>
              </a:rPr>
              <a:t>输入文本</a:t>
            </a:r>
          </a:p>
        </p:txBody>
      </p:sp>
      <p:grpSp>
        <p:nvGrpSpPr>
          <p:cNvPr id="109" name="组合 108"/>
          <p:cNvGrpSpPr/>
          <p:nvPr/>
        </p:nvGrpSpPr>
        <p:grpSpPr>
          <a:xfrm>
            <a:off x="5423352" y="2789407"/>
            <a:ext cx="1386272" cy="633991"/>
            <a:chOff x="5423352" y="2789407"/>
            <a:chExt cx="1386272" cy="633991"/>
          </a:xfrm>
        </p:grpSpPr>
        <p:sp>
          <p:nvSpPr>
            <p:cNvPr id="87" name="等腰三角形 86"/>
            <p:cNvSpPr/>
            <p:nvPr/>
          </p:nvSpPr>
          <p:spPr>
            <a:xfrm flipV="1">
              <a:off x="5752427" y="2795706"/>
              <a:ext cx="728122" cy="6276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5423352" y="2789407"/>
              <a:ext cx="1386272" cy="400110"/>
            </a:xfrm>
            <a:prstGeom prst="rect">
              <a:avLst/>
            </a:prstGeom>
            <a:noFill/>
          </p:spPr>
          <p:txBody>
            <a:bodyPr wrap="square" rtlCol="0">
              <a:spAutoFit/>
            </a:bodyPr>
            <a:lstStyle/>
            <a:p>
              <a:pPr algn="ctr"/>
              <a:r>
                <a:rPr lang="en-US" altLang="zh-CN" sz="2000" dirty="0">
                  <a:solidFill>
                    <a:schemeClr val="tx1">
                      <a:lumMod val="85000"/>
                      <a:lumOff val="15000"/>
                    </a:schemeClr>
                  </a:solidFill>
                </a:rPr>
                <a:t>02</a:t>
              </a:r>
              <a:endParaRPr lang="zh-CN" altLang="en-US" sz="2000" dirty="0">
                <a:solidFill>
                  <a:schemeClr val="tx1">
                    <a:lumMod val="85000"/>
                    <a:lumOff val="15000"/>
                  </a:schemeClr>
                </a:solidFill>
              </a:endParaRPr>
            </a:p>
          </p:txBody>
        </p:sp>
      </p:grpSp>
      <p:grpSp>
        <p:nvGrpSpPr>
          <p:cNvPr id="101" name="组合 100"/>
          <p:cNvGrpSpPr/>
          <p:nvPr/>
        </p:nvGrpSpPr>
        <p:grpSpPr>
          <a:xfrm>
            <a:off x="4876985" y="1790700"/>
            <a:ext cx="2470150" cy="1939378"/>
            <a:chOff x="4876985" y="1790700"/>
            <a:chExt cx="2470150" cy="1939378"/>
          </a:xfrm>
        </p:grpSpPr>
        <p:sp>
          <p:nvSpPr>
            <p:cNvPr id="88" name="任意多边形: 形状 87"/>
            <p:cNvSpPr/>
            <p:nvPr/>
          </p:nvSpPr>
          <p:spPr>
            <a:xfrm flipV="1">
              <a:off x="4876985" y="1790700"/>
              <a:ext cx="2405758" cy="1939378"/>
            </a:xfrm>
            <a:custGeom>
              <a:avLst/>
              <a:gdLst>
                <a:gd name="connsiteX0" fmla="*/ 655764 w 2405758"/>
                <a:gd name="connsiteY0" fmla="*/ 882103 h 1939378"/>
                <a:gd name="connsiteX1" fmla="*/ 750209 w 2405758"/>
                <a:gd name="connsiteY1" fmla="*/ 882103 h 1939378"/>
                <a:gd name="connsiteX2" fmla="*/ 1202879 w 2405758"/>
                <a:gd name="connsiteY2" fmla="*/ 152272 h 1939378"/>
                <a:gd name="connsiteX3" fmla="*/ 1655549 w 2405758"/>
                <a:gd name="connsiteY3" fmla="*/ 882103 h 1939378"/>
                <a:gd name="connsiteX4" fmla="*/ 1749994 w 2405758"/>
                <a:gd name="connsiteY4" fmla="*/ 882103 h 1939378"/>
                <a:gd name="connsiteX5" fmla="*/ 1202879 w 2405758"/>
                <a:gd name="connsiteY5" fmla="*/ 0 h 1939378"/>
                <a:gd name="connsiteX6" fmla="*/ 0 w 2405758"/>
                <a:gd name="connsiteY6" fmla="*/ 1939378 h 1939378"/>
                <a:gd name="connsiteX7" fmla="*/ 2405758 w 2405758"/>
                <a:gd name="connsiteY7" fmla="*/ 1939378 h 1939378"/>
                <a:gd name="connsiteX8" fmla="*/ 1968582 w 2405758"/>
                <a:gd name="connsiteY8" fmla="*/ 1234528 h 1939378"/>
                <a:gd name="connsiteX9" fmla="*/ 1874137 w 2405758"/>
                <a:gd name="connsiteY9" fmla="*/ 1234528 h 1939378"/>
                <a:gd name="connsiteX10" fmla="*/ 2256407 w 2405758"/>
                <a:gd name="connsiteY10" fmla="*/ 1850854 h 1939378"/>
                <a:gd name="connsiteX11" fmla="*/ 149352 w 2405758"/>
                <a:gd name="connsiteY11" fmla="*/ 1850854 h 1939378"/>
                <a:gd name="connsiteX12" fmla="*/ 531621 w 2405758"/>
                <a:gd name="connsiteY12" fmla="*/ 1234528 h 1939378"/>
                <a:gd name="connsiteX13" fmla="*/ 437176 w 2405758"/>
                <a:gd name="connsiteY13" fmla="*/ 1234528 h 19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758" h="193937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形状 90"/>
            <p:cNvSpPr/>
            <p:nvPr/>
          </p:nvSpPr>
          <p:spPr>
            <a:xfrm flipV="1">
              <a:off x="4941377" y="1790700"/>
              <a:ext cx="2405758" cy="1939378"/>
            </a:xfrm>
            <a:custGeom>
              <a:avLst/>
              <a:gdLst>
                <a:gd name="connsiteX0" fmla="*/ 655764 w 2405758"/>
                <a:gd name="connsiteY0" fmla="*/ 882103 h 1939378"/>
                <a:gd name="connsiteX1" fmla="*/ 750209 w 2405758"/>
                <a:gd name="connsiteY1" fmla="*/ 882103 h 1939378"/>
                <a:gd name="connsiteX2" fmla="*/ 1202879 w 2405758"/>
                <a:gd name="connsiteY2" fmla="*/ 152272 h 1939378"/>
                <a:gd name="connsiteX3" fmla="*/ 1655549 w 2405758"/>
                <a:gd name="connsiteY3" fmla="*/ 882103 h 1939378"/>
                <a:gd name="connsiteX4" fmla="*/ 1749994 w 2405758"/>
                <a:gd name="connsiteY4" fmla="*/ 882103 h 1939378"/>
                <a:gd name="connsiteX5" fmla="*/ 1202879 w 2405758"/>
                <a:gd name="connsiteY5" fmla="*/ 0 h 1939378"/>
                <a:gd name="connsiteX6" fmla="*/ 0 w 2405758"/>
                <a:gd name="connsiteY6" fmla="*/ 1939378 h 1939378"/>
                <a:gd name="connsiteX7" fmla="*/ 2405758 w 2405758"/>
                <a:gd name="connsiteY7" fmla="*/ 1939378 h 1939378"/>
                <a:gd name="connsiteX8" fmla="*/ 1968582 w 2405758"/>
                <a:gd name="connsiteY8" fmla="*/ 1234528 h 1939378"/>
                <a:gd name="connsiteX9" fmla="*/ 1874137 w 2405758"/>
                <a:gd name="connsiteY9" fmla="*/ 1234528 h 1939378"/>
                <a:gd name="connsiteX10" fmla="*/ 2256407 w 2405758"/>
                <a:gd name="connsiteY10" fmla="*/ 1850854 h 1939378"/>
                <a:gd name="connsiteX11" fmla="*/ 149352 w 2405758"/>
                <a:gd name="connsiteY11" fmla="*/ 1850854 h 1939378"/>
                <a:gd name="connsiteX12" fmla="*/ 531621 w 2405758"/>
                <a:gd name="connsiteY12" fmla="*/ 1234528 h 1939378"/>
                <a:gd name="connsiteX13" fmla="*/ 437176 w 2405758"/>
                <a:gd name="connsiteY13" fmla="*/ 1234528 h 19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758" h="193937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8202286" y="2610438"/>
            <a:ext cx="2470150" cy="3022600"/>
            <a:chOff x="8202286" y="2610438"/>
            <a:chExt cx="2470150" cy="3022600"/>
          </a:xfrm>
        </p:grpSpPr>
        <p:sp>
          <p:nvSpPr>
            <p:cNvPr id="92" name="图文框 91"/>
            <p:cNvSpPr/>
            <p:nvPr/>
          </p:nvSpPr>
          <p:spPr>
            <a:xfrm>
              <a:off x="8202286" y="2610438"/>
              <a:ext cx="2470150" cy="3022600"/>
            </a:xfrm>
            <a:prstGeom prst="frame">
              <a:avLst>
                <a:gd name="adj1" fmla="val 3486"/>
              </a:avLst>
            </a:prstGeom>
            <a:blipFill>
              <a:blip r:embed="rId5"/>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矩形 92"/>
            <p:cNvSpPr/>
            <p:nvPr/>
          </p:nvSpPr>
          <p:spPr>
            <a:xfrm>
              <a:off x="8280297" y="2694428"/>
              <a:ext cx="2311177" cy="2849122"/>
            </a:xfrm>
            <a:prstGeom prst="rect">
              <a:avLst/>
            </a:prstGeom>
            <a:blipFill>
              <a:blip r:embed="rId8"/>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文本框 95"/>
          <p:cNvSpPr txBox="1"/>
          <p:nvPr/>
        </p:nvSpPr>
        <p:spPr>
          <a:xfrm>
            <a:off x="8742749" y="2015903"/>
            <a:ext cx="1386272" cy="400110"/>
          </a:xfrm>
          <a:prstGeom prst="rect">
            <a:avLst/>
          </a:prstGeom>
          <a:noFill/>
        </p:spPr>
        <p:txBody>
          <a:bodyPr wrap="square" rtlCol="0">
            <a:spAutoFit/>
          </a:bodyPr>
          <a:lstStyle/>
          <a:p>
            <a:pPr algn="ctr"/>
            <a:r>
              <a:rPr lang="zh-CN" altLang="en-US" sz="2000" dirty="0">
                <a:solidFill>
                  <a:schemeClr val="tx1">
                    <a:lumMod val="85000"/>
                    <a:lumOff val="15000"/>
                  </a:schemeClr>
                </a:solidFill>
                <a:effectLst>
                  <a:outerShdw dist="38100" dir="2700000" algn="tl">
                    <a:srgbClr val="000000">
                      <a:alpha val="43137"/>
                    </a:srgbClr>
                  </a:outerShdw>
                </a:effectLst>
              </a:rPr>
              <a:t>输入文本</a:t>
            </a:r>
          </a:p>
        </p:txBody>
      </p:sp>
      <p:grpSp>
        <p:nvGrpSpPr>
          <p:cNvPr id="110" name="组合 109"/>
          <p:cNvGrpSpPr/>
          <p:nvPr/>
        </p:nvGrpSpPr>
        <p:grpSpPr>
          <a:xfrm>
            <a:off x="8742749" y="2789407"/>
            <a:ext cx="1386272" cy="633991"/>
            <a:chOff x="8742749" y="2789407"/>
            <a:chExt cx="1386272" cy="633991"/>
          </a:xfrm>
        </p:grpSpPr>
        <p:sp>
          <p:nvSpPr>
            <p:cNvPr id="94" name="等腰三角形 93"/>
            <p:cNvSpPr/>
            <p:nvPr/>
          </p:nvSpPr>
          <p:spPr>
            <a:xfrm flipV="1">
              <a:off x="9071824" y="2795706"/>
              <a:ext cx="728122" cy="6276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8742749" y="2789407"/>
              <a:ext cx="1386272" cy="400110"/>
            </a:xfrm>
            <a:prstGeom prst="rect">
              <a:avLst/>
            </a:prstGeom>
            <a:noFill/>
          </p:spPr>
          <p:txBody>
            <a:bodyPr wrap="square" rtlCol="0">
              <a:spAutoFit/>
            </a:bodyPr>
            <a:lstStyle/>
            <a:p>
              <a:pPr algn="ctr"/>
              <a:r>
                <a:rPr lang="en-US" altLang="zh-CN" sz="2000" dirty="0">
                  <a:solidFill>
                    <a:schemeClr val="tx1">
                      <a:lumMod val="85000"/>
                      <a:lumOff val="15000"/>
                    </a:schemeClr>
                  </a:solidFill>
                </a:rPr>
                <a:t>03</a:t>
              </a:r>
              <a:endParaRPr lang="zh-CN" altLang="en-US" sz="2000" dirty="0">
                <a:solidFill>
                  <a:schemeClr val="tx1">
                    <a:lumMod val="85000"/>
                    <a:lumOff val="15000"/>
                  </a:schemeClr>
                </a:solidFill>
              </a:endParaRPr>
            </a:p>
          </p:txBody>
        </p:sp>
      </p:grpSp>
      <p:grpSp>
        <p:nvGrpSpPr>
          <p:cNvPr id="102" name="组合 101"/>
          <p:cNvGrpSpPr/>
          <p:nvPr/>
        </p:nvGrpSpPr>
        <p:grpSpPr>
          <a:xfrm>
            <a:off x="8196382" y="1790700"/>
            <a:ext cx="2470150" cy="1939378"/>
            <a:chOff x="8196382" y="1790700"/>
            <a:chExt cx="2470150" cy="1939378"/>
          </a:xfrm>
        </p:grpSpPr>
        <p:sp>
          <p:nvSpPr>
            <p:cNvPr id="95" name="任意多边形: 形状 94"/>
            <p:cNvSpPr/>
            <p:nvPr/>
          </p:nvSpPr>
          <p:spPr>
            <a:xfrm flipV="1">
              <a:off x="8196382" y="1790700"/>
              <a:ext cx="2405758" cy="1939378"/>
            </a:xfrm>
            <a:custGeom>
              <a:avLst/>
              <a:gdLst>
                <a:gd name="connsiteX0" fmla="*/ 655764 w 2405758"/>
                <a:gd name="connsiteY0" fmla="*/ 882103 h 1939378"/>
                <a:gd name="connsiteX1" fmla="*/ 750209 w 2405758"/>
                <a:gd name="connsiteY1" fmla="*/ 882103 h 1939378"/>
                <a:gd name="connsiteX2" fmla="*/ 1202879 w 2405758"/>
                <a:gd name="connsiteY2" fmla="*/ 152272 h 1939378"/>
                <a:gd name="connsiteX3" fmla="*/ 1655549 w 2405758"/>
                <a:gd name="connsiteY3" fmla="*/ 882103 h 1939378"/>
                <a:gd name="connsiteX4" fmla="*/ 1749994 w 2405758"/>
                <a:gd name="connsiteY4" fmla="*/ 882103 h 1939378"/>
                <a:gd name="connsiteX5" fmla="*/ 1202879 w 2405758"/>
                <a:gd name="connsiteY5" fmla="*/ 0 h 1939378"/>
                <a:gd name="connsiteX6" fmla="*/ 0 w 2405758"/>
                <a:gd name="connsiteY6" fmla="*/ 1939378 h 1939378"/>
                <a:gd name="connsiteX7" fmla="*/ 2405758 w 2405758"/>
                <a:gd name="connsiteY7" fmla="*/ 1939378 h 1939378"/>
                <a:gd name="connsiteX8" fmla="*/ 1968582 w 2405758"/>
                <a:gd name="connsiteY8" fmla="*/ 1234528 h 1939378"/>
                <a:gd name="connsiteX9" fmla="*/ 1874137 w 2405758"/>
                <a:gd name="connsiteY9" fmla="*/ 1234528 h 1939378"/>
                <a:gd name="connsiteX10" fmla="*/ 2256407 w 2405758"/>
                <a:gd name="connsiteY10" fmla="*/ 1850854 h 1939378"/>
                <a:gd name="connsiteX11" fmla="*/ 149352 w 2405758"/>
                <a:gd name="connsiteY11" fmla="*/ 1850854 h 1939378"/>
                <a:gd name="connsiteX12" fmla="*/ 531621 w 2405758"/>
                <a:gd name="connsiteY12" fmla="*/ 1234528 h 1939378"/>
                <a:gd name="connsiteX13" fmla="*/ 437176 w 2405758"/>
                <a:gd name="connsiteY13" fmla="*/ 1234528 h 19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758" h="193937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形状 97"/>
            <p:cNvSpPr/>
            <p:nvPr/>
          </p:nvSpPr>
          <p:spPr>
            <a:xfrm flipV="1">
              <a:off x="8260774" y="1790700"/>
              <a:ext cx="2405758" cy="1939378"/>
            </a:xfrm>
            <a:custGeom>
              <a:avLst/>
              <a:gdLst>
                <a:gd name="connsiteX0" fmla="*/ 655764 w 2405758"/>
                <a:gd name="connsiteY0" fmla="*/ 882103 h 1939378"/>
                <a:gd name="connsiteX1" fmla="*/ 750209 w 2405758"/>
                <a:gd name="connsiteY1" fmla="*/ 882103 h 1939378"/>
                <a:gd name="connsiteX2" fmla="*/ 1202879 w 2405758"/>
                <a:gd name="connsiteY2" fmla="*/ 152272 h 1939378"/>
                <a:gd name="connsiteX3" fmla="*/ 1655549 w 2405758"/>
                <a:gd name="connsiteY3" fmla="*/ 882103 h 1939378"/>
                <a:gd name="connsiteX4" fmla="*/ 1749994 w 2405758"/>
                <a:gd name="connsiteY4" fmla="*/ 882103 h 1939378"/>
                <a:gd name="connsiteX5" fmla="*/ 1202879 w 2405758"/>
                <a:gd name="connsiteY5" fmla="*/ 0 h 1939378"/>
                <a:gd name="connsiteX6" fmla="*/ 0 w 2405758"/>
                <a:gd name="connsiteY6" fmla="*/ 1939378 h 1939378"/>
                <a:gd name="connsiteX7" fmla="*/ 2405758 w 2405758"/>
                <a:gd name="connsiteY7" fmla="*/ 1939378 h 1939378"/>
                <a:gd name="connsiteX8" fmla="*/ 1968582 w 2405758"/>
                <a:gd name="connsiteY8" fmla="*/ 1234528 h 1939378"/>
                <a:gd name="connsiteX9" fmla="*/ 1874137 w 2405758"/>
                <a:gd name="connsiteY9" fmla="*/ 1234528 h 1939378"/>
                <a:gd name="connsiteX10" fmla="*/ 2256407 w 2405758"/>
                <a:gd name="connsiteY10" fmla="*/ 1850854 h 1939378"/>
                <a:gd name="connsiteX11" fmla="*/ 149352 w 2405758"/>
                <a:gd name="connsiteY11" fmla="*/ 1850854 h 1939378"/>
                <a:gd name="connsiteX12" fmla="*/ 531621 w 2405758"/>
                <a:gd name="connsiteY12" fmla="*/ 1234528 h 1939378"/>
                <a:gd name="connsiteX13" fmla="*/ 437176 w 2405758"/>
                <a:gd name="connsiteY13" fmla="*/ 1234528 h 19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758" h="193937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99" name="图形 98"/>
          <p:cNvPicPr>
            <a:picLocks noChangeAspect="1"/>
          </p:cNvPicPr>
          <p:nvPr/>
        </p:nvPicPr>
        <p:blipFill>
          <a:blip r:embed="rId9">
            <a:extLst>
              <a:ext uri="{96DAC541-7B7A-43D3-8B79-37D633B846F1}">
                <asvg:svgBlip xmlns:asvg="http://schemas.microsoft.com/office/drawing/2016/SVG/main" r:embed="rId10"/>
              </a:ext>
            </a:extLst>
          </a:blip>
          <a:srcRect l="7384" t="2999" r="26979" b="5167"/>
          <a:stretch>
            <a:fillRect/>
          </a:stretch>
        </p:blipFill>
        <p:spPr>
          <a:xfrm>
            <a:off x="11325281" y="5618178"/>
            <a:ext cx="527258" cy="935883"/>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wipe(down)">
                                      <p:cBhvr>
                                        <p:cTn id="29" dur="500"/>
                                        <p:tgtEl>
                                          <p:spTgt spid="100"/>
                                        </p:tgtEl>
                                      </p:cBhvr>
                                    </p:animEffect>
                                  </p:childTnLst>
                                </p:cTn>
                              </p:par>
                              <p:par>
                                <p:cTn id="30" presetID="22" presetClass="entr" presetSubtype="1" fill="hold"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wipe(up)">
                                      <p:cBhvr>
                                        <p:cTn id="32" dur="500"/>
                                        <p:tgtEl>
                                          <p:spTgt spid="103"/>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p:cTn id="36" dur="500" fill="hold"/>
                                        <p:tgtEl>
                                          <p:spTgt spid="81"/>
                                        </p:tgtEl>
                                        <p:attrNameLst>
                                          <p:attrName>ppt_w</p:attrName>
                                        </p:attrNameLst>
                                      </p:cBhvr>
                                      <p:tavLst>
                                        <p:tav tm="0">
                                          <p:val>
                                            <p:fltVal val="0"/>
                                          </p:val>
                                        </p:tav>
                                        <p:tav tm="100000">
                                          <p:val>
                                            <p:strVal val="#ppt_w"/>
                                          </p:val>
                                        </p:tav>
                                      </p:tavLst>
                                    </p:anim>
                                    <p:anim calcmode="lin" valueType="num">
                                      <p:cBhvr>
                                        <p:cTn id="37" dur="500" fill="hold"/>
                                        <p:tgtEl>
                                          <p:spTgt spid="81"/>
                                        </p:tgtEl>
                                        <p:attrNameLst>
                                          <p:attrName>ppt_h</p:attrName>
                                        </p:attrNameLst>
                                      </p:cBhvr>
                                      <p:tavLst>
                                        <p:tav tm="0">
                                          <p:val>
                                            <p:fltVal val="0"/>
                                          </p:val>
                                        </p:tav>
                                        <p:tav tm="100000">
                                          <p:val>
                                            <p:strVal val="#ppt_h"/>
                                          </p:val>
                                        </p:tav>
                                      </p:tavLst>
                                    </p:anim>
                                    <p:animEffect transition="in" filter="fade">
                                      <p:cBhvr>
                                        <p:cTn id="38" dur="500"/>
                                        <p:tgtEl>
                                          <p:spTgt spid="81"/>
                                        </p:tgtEl>
                                      </p:cBhvr>
                                    </p:animEffect>
                                  </p:childTnLst>
                                </p:cTn>
                              </p:par>
                              <p:par>
                                <p:cTn id="39" presetID="53" presetClass="entr" presetSubtype="16" fill="hold" nodeType="with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p:cTn id="41" dur="500" fill="hold"/>
                                        <p:tgtEl>
                                          <p:spTgt spid="108"/>
                                        </p:tgtEl>
                                        <p:attrNameLst>
                                          <p:attrName>ppt_w</p:attrName>
                                        </p:attrNameLst>
                                      </p:cBhvr>
                                      <p:tavLst>
                                        <p:tav tm="0">
                                          <p:val>
                                            <p:fltVal val="0"/>
                                          </p:val>
                                        </p:tav>
                                        <p:tav tm="100000">
                                          <p:val>
                                            <p:strVal val="#ppt_w"/>
                                          </p:val>
                                        </p:tav>
                                      </p:tavLst>
                                    </p:anim>
                                    <p:anim calcmode="lin" valueType="num">
                                      <p:cBhvr>
                                        <p:cTn id="42" dur="500" fill="hold"/>
                                        <p:tgtEl>
                                          <p:spTgt spid="108"/>
                                        </p:tgtEl>
                                        <p:attrNameLst>
                                          <p:attrName>ppt_h</p:attrName>
                                        </p:attrNameLst>
                                      </p:cBhvr>
                                      <p:tavLst>
                                        <p:tav tm="0">
                                          <p:val>
                                            <p:fltVal val="0"/>
                                          </p:val>
                                        </p:tav>
                                        <p:tav tm="100000">
                                          <p:val>
                                            <p:strVal val="#ppt_h"/>
                                          </p:val>
                                        </p:tav>
                                      </p:tavLst>
                                    </p:anim>
                                    <p:animEffect transition="in" filter="fade">
                                      <p:cBhvr>
                                        <p:cTn id="43" dur="500"/>
                                        <p:tgtEl>
                                          <p:spTgt spid="108"/>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wipe(down)">
                                      <p:cBhvr>
                                        <p:cTn id="47" dur="500"/>
                                        <p:tgtEl>
                                          <p:spTgt spid="101"/>
                                        </p:tgtEl>
                                      </p:cBhvr>
                                    </p:animEffect>
                                  </p:childTnLst>
                                </p:cTn>
                              </p:par>
                              <p:par>
                                <p:cTn id="48" presetID="22" presetClass="entr" presetSubtype="1" fill="hold" nodeType="withEffect">
                                  <p:stCondLst>
                                    <p:cond delay="0"/>
                                  </p:stCondLst>
                                  <p:childTnLst>
                                    <p:set>
                                      <p:cBhvr>
                                        <p:cTn id="49" dur="1" fill="hold">
                                          <p:stCondLst>
                                            <p:cond delay="0"/>
                                          </p:stCondLst>
                                        </p:cTn>
                                        <p:tgtEl>
                                          <p:spTgt spid="105"/>
                                        </p:tgtEl>
                                        <p:attrNameLst>
                                          <p:attrName>style.visibility</p:attrName>
                                        </p:attrNameLst>
                                      </p:cBhvr>
                                      <p:to>
                                        <p:strVal val="visible"/>
                                      </p:to>
                                    </p:set>
                                    <p:animEffect transition="in" filter="wipe(up)">
                                      <p:cBhvr>
                                        <p:cTn id="50" dur="500"/>
                                        <p:tgtEl>
                                          <p:spTgt spid="105"/>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89"/>
                                        </p:tgtEl>
                                        <p:attrNameLst>
                                          <p:attrName>style.visibility</p:attrName>
                                        </p:attrNameLst>
                                      </p:cBhvr>
                                      <p:to>
                                        <p:strVal val="visible"/>
                                      </p:to>
                                    </p:set>
                                    <p:anim calcmode="lin" valueType="num">
                                      <p:cBhvr>
                                        <p:cTn id="54" dur="500" fill="hold"/>
                                        <p:tgtEl>
                                          <p:spTgt spid="89"/>
                                        </p:tgtEl>
                                        <p:attrNameLst>
                                          <p:attrName>ppt_w</p:attrName>
                                        </p:attrNameLst>
                                      </p:cBhvr>
                                      <p:tavLst>
                                        <p:tav tm="0">
                                          <p:val>
                                            <p:fltVal val="0"/>
                                          </p:val>
                                        </p:tav>
                                        <p:tav tm="100000">
                                          <p:val>
                                            <p:strVal val="#ppt_w"/>
                                          </p:val>
                                        </p:tav>
                                      </p:tavLst>
                                    </p:anim>
                                    <p:anim calcmode="lin" valueType="num">
                                      <p:cBhvr>
                                        <p:cTn id="55" dur="500" fill="hold"/>
                                        <p:tgtEl>
                                          <p:spTgt spid="89"/>
                                        </p:tgtEl>
                                        <p:attrNameLst>
                                          <p:attrName>ppt_h</p:attrName>
                                        </p:attrNameLst>
                                      </p:cBhvr>
                                      <p:tavLst>
                                        <p:tav tm="0">
                                          <p:val>
                                            <p:fltVal val="0"/>
                                          </p:val>
                                        </p:tav>
                                        <p:tav tm="100000">
                                          <p:val>
                                            <p:strVal val="#ppt_h"/>
                                          </p:val>
                                        </p:tav>
                                      </p:tavLst>
                                    </p:anim>
                                    <p:animEffect transition="in" filter="fade">
                                      <p:cBhvr>
                                        <p:cTn id="56" dur="500"/>
                                        <p:tgtEl>
                                          <p:spTgt spid="89"/>
                                        </p:tgtEl>
                                      </p:cBhvr>
                                    </p:animEffect>
                                  </p:childTnLst>
                                </p:cTn>
                              </p:par>
                              <p:par>
                                <p:cTn id="57" presetID="53" presetClass="entr" presetSubtype="16" fill="hold" nodeType="withEffect">
                                  <p:stCondLst>
                                    <p:cond delay="0"/>
                                  </p:stCondLst>
                                  <p:childTnLst>
                                    <p:set>
                                      <p:cBhvr>
                                        <p:cTn id="58" dur="1" fill="hold">
                                          <p:stCondLst>
                                            <p:cond delay="0"/>
                                          </p:stCondLst>
                                        </p:cTn>
                                        <p:tgtEl>
                                          <p:spTgt spid="109"/>
                                        </p:tgtEl>
                                        <p:attrNameLst>
                                          <p:attrName>style.visibility</p:attrName>
                                        </p:attrNameLst>
                                      </p:cBhvr>
                                      <p:to>
                                        <p:strVal val="visible"/>
                                      </p:to>
                                    </p:set>
                                    <p:anim calcmode="lin" valueType="num">
                                      <p:cBhvr>
                                        <p:cTn id="59" dur="500" fill="hold"/>
                                        <p:tgtEl>
                                          <p:spTgt spid="109"/>
                                        </p:tgtEl>
                                        <p:attrNameLst>
                                          <p:attrName>ppt_w</p:attrName>
                                        </p:attrNameLst>
                                      </p:cBhvr>
                                      <p:tavLst>
                                        <p:tav tm="0">
                                          <p:val>
                                            <p:fltVal val="0"/>
                                          </p:val>
                                        </p:tav>
                                        <p:tav tm="100000">
                                          <p:val>
                                            <p:strVal val="#ppt_w"/>
                                          </p:val>
                                        </p:tav>
                                      </p:tavLst>
                                    </p:anim>
                                    <p:anim calcmode="lin" valueType="num">
                                      <p:cBhvr>
                                        <p:cTn id="60" dur="500" fill="hold"/>
                                        <p:tgtEl>
                                          <p:spTgt spid="109"/>
                                        </p:tgtEl>
                                        <p:attrNameLst>
                                          <p:attrName>ppt_h</p:attrName>
                                        </p:attrNameLst>
                                      </p:cBhvr>
                                      <p:tavLst>
                                        <p:tav tm="0">
                                          <p:val>
                                            <p:fltVal val="0"/>
                                          </p:val>
                                        </p:tav>
                                        <p:tav tm="100000">
                                          <p:val>
                                            <p:strVal val="#ppt_h"/>
                                          </p:val>
                                        </p:tav>
                                      </p:tavLst>
                                    </p:anim>
                                    <p:animEffect transition="in" filter="fade">
                                      <p:cBhvr>
                                        <p:cTn id="61" dur="500"/>
                                        <p:tgtEl>
                                          <p:spTgt spid="109"/>
                                        </p:tgtEl>
                                      </p:cBhvr>
                                    </p:animEffect>
                                  </p:childTnLst>
                                </p:cTn>
                              </p:par>
                            </p:childTnLst>
                          </p:cTn>
                        </p:par>
                        <p:par>
                          <p:cTn id="62" fill="hold">
                            <p:stCondLst>
                              <p:cond delay="3000"/>
                            </p:stCondLst>
                            <p:childTnLst>
                              <p:par>
                                <p:cTn id="63" presetID="22" presetClass="entr" presetSubtype="4" fill="hold" nodeType="after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wipe(down)">
                                      <p:cBhvr>
                                        <p:cTn id="65" dur="500"/>
                                        <p:tgtEl>
                                          <p:spTgt spid="102"/>
                                        </p:tgtEl>
                                      </p:cBhvr>
                                    </p:animEffect>
                                  </p:childTnLst>
                                </p:cTn>
                              </p:par>
                              <p:par>
                                <p:cTn id="66" presetID="22" presetClass="entr" presetSubtype="1" fill="hold" nodeType="withEffect">
                                  <p:stCondLst>
                                    <p:cond delay="0"/>
                                  </p:stCondLst>
                                  <p:childTnLst>
                                    <p:set>
                                      <p:cBhvr>
                                        <p:cTn id="67" dur="1" fill="hold">
                                          <p:stCondLst>
                                            <p:cond delay="0"/>
                                          </p:stCondLst>
                                        </p:cTn>
                                        <p:tgtEl>
                                          <p:spTgt spid="106"/>
                                        </p:tgtEl>
                                        <p:attrNameLst>
                                          <p:attrName>style.visibility</p:attrName>
                                        </p:attrNameLst>
                                      </p:cBhvr>
                                      <p:to>
                                        <p:strVal val="visible"/>
                                      </p:to>
                                    </p:set>
                                    <p:animEffect transition="in" filter="wipe(up)">
                                      <p:cBhvr>
                                        <p:cTn id="68" dur="500"/>
                                        <p:tgtEl>
                                          <p:spTgt spid="106"/>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p:cTn id="72" dur="500" fill="hold"/>
                                        <p:tgtEl>
                                          <p:spTgt spid="96"/>
                                        </p:tgtEl>
                                        <p:attrNameLst>
                                          <p:attrName>ppt_w</p:attrName>
                                        </p:attrNameLst>
                                      </p:cBhvr>
                                      <p:tavLst>
                                        <p:tav tm="0">
                                          <p:val>
                                            <p:fltVal val="0"/>
                                          </p:val>
                                        </p:tav>
                                        <p:tav tm="100000">
                                          <p:val>
                                            <p:strVal val="#ppt_w"/>
                                          </p:val>
                                        </p:tav>
                                      </p:tavLst>
                                    </p:anim>
                                    <p:anim calcmode="lin" valueType="num">
                                      <p:cBhvr>
                                        <p:cTn id="73" dur="500" fill="hold"/>
                                        <p:tgtEl>
                                          <p:spTgt spid="96"/>
                                        </p:tgtEl>
                                        <p:attrNameLst>
                                          <p:attrName>ppt_h</p:attrName>
                                        </p:attrNameLst>
                                      </p:cBhvr>
                                      <p:tavLst>
                                        <p:tav tm="0">
                                          <p:val>
                                            <p:fltVal val="0"/>
                                          </p:val>
                                        </p:tav>
                                        <p:tav tm="100000">
                                          <p:val>
                                            <p:strVal val="#ppt_h"/>
                                          </p:val>
                                        </p:tav>
                                      </p:tavLst>
                                    </p:anim>
                                    <p:animEffect transition="in" filter="fade">
                                      <p:cBhvr>
                                        <p:cTn id="74" dur="500"/>
                                        <p:tgtEl>
                                          <p:spTgt spid="96"/>
                                        </p:tgtEl>
                                      </p:cBhvr>
                                    </p:animEffect>
                                  </p:childTnLst>
                                </p:cTn>
                              </p:par>
                              <p:par>
                                <p:cTn id="75" presetID="53" presetClass="entr" presetSubtype="16" fill="hold" nodeType="withEffect">
                                  <p:stCondLst>
                                    <p:cond delay="0"/>
                                  </p:stCondLst>
                                  <p:childTnLst>
                                    <p:set>
                                      <p:cBhvr>
                                        <p:cTn id="76" dur="1" fill="hold">
                                          <p:stCondLst>
                                            <p:cond delay="0"/>
                                          </p:stCondLst>
                                        </p:cTn>
                                        <p:tgtEl>
                                          <p:spTgt spid="110"/>
                                        </p:tgtEl>
                                        <p:attrNameLst>
                                          <p:attrName>style.visibility</p:attrName>
                                        </p:attrNameLst>
                                      </p:cBhvr>
                                      <p:to>
                                        <p:strVal val="visible"/>
                                      </p:to>
                                    </p:set>
                                    <p:anim calcmode="lin" valueType="num">
                                      <p:cBhvr>
                                        <p:cTn id="77" dur="500" fill="hold"/>
                                        <p:tgtEl>
                                          <p:spTgt spid="110"/>
                                        </p:tgtEl>
                                        <p:attrNameLst>
                                          <p:attrName>ppt_w</p:attrName>
                                        </p:attrNameLst>
                                      </p:cBhvr>
                                      <p:tavLst>
                                        <p:tav tm="0">
                                          <p:val>
                                            <p:fltVal val="0"/>
                                          </p:val>
                                        </p:tav>
                                        <p:tav tm="100000">
                                          <p:val>
                                            <p:strVal val="#ppt_w"/>
                                          </p:val>
                                        </p:tav>
                                      </p:tavLst>
                                    </p:anim>
                                    <p:anim calcmode="lin" valueType="num">
                                      <p:cBhvr>
                                        <p:cTn id="78" dur="500" fill="hold"/>
                                        <p:tgtEl>
                                          <p:spTgt spid="110"/>
                                        </p:tgtEl>
                                        <p:attrNameLst>
                                          <p:attrName>ppt_h</p:attrName>
                                        </p:attrNameLst>
                                      </p:cBhvr>
                                      <p:tavLst>
                                        <p:tav tm="0">
                                          <p:val>
                                            <p:fltVal val="0"/>
                                          </p:val>
                                        </p:tav>
                                        <p:tav tm="100000">
                                          <p:val>
                                            <p:strVal val="#ppt_h"/>
                                          </p:val>
                                        </p:tav>
                                      </p:tavLst>
                                    </p:anim>
                                    <p:animEffect transition="in" filter="fade">
                                      <p:cBhvr>
                                        <p:cTn id="7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1" grpId="0"/>
      <p:bldP spid="89"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形 5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59107" y="4827095"/>
            <a:ext cx="1870413" cy="1956409"/>
          </a:xfrm>
          <a:prstGeom prst="rect">
            <a:avLst/>
          </a:prstGeom>
        </p:spPr>
      </p:pic>
      <p:pic>
        <p:nvPicPr>
          <p:cNvPr id="53" name="图形 5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1181" y="40578"/>
            <a:ext cx="2065140" cy="1630373"/>
          </a:xfrm>
          <a:prstGeom prst="rect">
            <a:avLst/>
          </a:prstGeom>
        </p:spPr>
      </p:pic>
      <p:pic>
        <p:nvPicPr>
          <p:cNvPr id="18" name="图片 17"/>
          <p:cNvPicPr>
            <a:picLocks noChangeAspect="1"/>
          </p:cNvPicPr>
          <p:nvPr/>
        </p:nvPicPr>
        <p:blipFill rotWithShape="1">
          <a:blip r:embed="rId7">
            <a:extLst>
              <a:ext uri="{28A0092B-C50C-407E-A947-70E740481C1C}">
                <a14:useLocalDpi xmlns:a14="http://schemas.microsoft.com/office/drawing/2010/main" val="0"/>
              </a:ext>
            </a:extLst>
          </a:blip>
          <a:srcRect l="12695" t="13963" r="15432" b="9410"/>
          <a:stretch>
            <a:fillRect/>
          </a:stretch>
        </p:blipFill>
        <p:spPr>
          <a:xfrm rot="5400000">
            <a:off x="2925434" y="-1362528"/>
            <a:ext cx="6195993" cy="9583056"/>
          </a:xfrm>
          <a:prstGeom prst="rect">
            <a:avLst/>
          </a:prstGeom>
          <a:effectLst>
            <a:outerShdw blurRad="152400" dist="76200" dir="5400000" algn="t" rotWithShape="0">
              <a:prstClr val="black">
                <a:alpha val="40000"/>
              </a:prstClr>
            </a:outerShdw>
          </a:effectLst>
        </p:spPr>
      </p:pic>
      <p:sp>
        <p:nvSpPr>
          <p:cNvPr id="14" name="文本框 13"/>
          <p:cNvSpPr txBox="1"/>
          <p:nvPr/>
        </p:nvSpPr>
        <p:spPr>
          <a:xfrm>
            <a:off x="1244600" y="3157664"/>
            <a:ext cx="9702800" cy="1569660"/>
          </a:xfrm>
          <a:prstGeom prst="rect">
            <a:avLst/>
          </a:prstGeom>
          <a:noFill/>
        </p:spPr>
        <p:txBody>
          <a:bodyPr wrap="square" rtlCol="0">
            <a:spAutoFit/>
          </a:bodyPr>
          <a:lstStyle/>
          <a:p>
            <a:pPr algn="ctr"/>
            <a:r>
              <a:rPr lang="zh-CN" altLang="en-US" sz="9600" b="1" spc="-150" dirty="0">
                <a:solidFill>
                  <a:schemeClr val="tx1">
                    <a:lumMod val="75000"/>
                    <a:lumOff val="25000"/>
                  </a:schemeClr>
                </a:solidFill>
                <a:latin typeface="方正手迹-小欢卡通体" panose="02000500000000000000" pitchFamily="2" charset="-122"/>
                <a:ea typeface="方正手迹-小欢卡通体" panose="02000500000000000000" pitchFamily="2" charset="-122"/>
              </a:rPr>
              <a:t>工作</a:t>
            </a:r>
            <a:r>
              <a:rPr lang="zh-CN" altLang="en-US" sz="9600" b="1" spc="-150" dirty="0">
                <a:solidFill>
                  <a:srgbClr val="60A8AF"/>
                </a:solidFill>
                <a:latin typeface="方正手迹-小欢卡通体" panose="02000500000000000000" pitchFamily="2" charset="-122"/>
                <a:ea typeface="方正手迹-小欢卡通体" panose="02000500000000000000" pitchFamily="2" charset="-122"/>
              </a:rPr>
              <a:t>成</a:t>
            </a:r>
            <a:r>
              <a:rPr lang="zh-CN" altLang="en-US" sz="9600" b="1" spc="-150" dirty="0">
                <a:solidFill>
                  <a:srgbClr val="FF626C"/>
                </a:solidFill>
                <a:latin typeface="方正手迹-小欢卡通体" panose="02000500000000000000" pitchFamily="2" charset="-122"/>
                <a:ea typeface="方正手迹-小欢卡通体" panose="02000500000000000000" pitchFamily="2" charset="-122"/>
              </a:rPr>
              <a:t>果</a:t>
            </a:r>
            <a:r>
              <a:rPr lang="zh-CN" altLang="en-US" sz="9600" b="1" spc="-150" dirty="0">
                <a:solidFill>
                  <a:srgbClr val="00456B"/>
                </a:solidFill>
                <a:latin typeface="方正手迹-小欢卡通体" panose="02000500000000000000" pitchFamily="2" charset="-122"/>
                <a:ea typeface="方正手迹-小欢卡通体" panose="02000500000000000000" pitchFamily="2" charset="-122"/>
              </a:rPr>
              <a:t>展</a:t>
            </a:r>
            <a:r>
              <a:rPr lang="zh-CN" altLang="en-US" sz="9600" b="1" spc="-150" dirty="0">
                <a:solidFill>
                  <a:srgbClr val="FFC73E"/>
                </a:solidFill>
                <a:latin typeface="方正手迹-小欢卡通体" panose="02000500000000000000" pitchFamily="2" charset="-122"/>
                <a:ea typeface="方正手迹-小欢卡通体" panose="02000500000000000000" pitchFamily="2" charset="-122"/>
              </a:rPr>
              <a:t>示</a:t>
            </a:r>
            <a:endParaRPr lang="zh-CN" altLang="en-US" sz="7200" b="1" spc="-150" dirty="0">
              <a:solidFill>
                <a:srgbClr val="FFC73E"/>
              </a:solidFill>
              <a:latin typeface="方正手迹-小欢卡通体" panose="02000500000000000000" pitchFamily="2" charset="-122"/>
              <a:ea typeface="方正手迹-小欢卡通体" panose="02000500000000000000" pitchFamily="2" charset="-122"/>
            </a:endParaRPr>
          </a:p>
        </p:txBody>
      </p:sp>
      <p:grpSp>
        <p:nvGrpSpPr>
          <p:cNvPr id="2" name="组合 1"/>
          <p:cNvGrpSpPr/>
          <p:nvPr/>
        </p:nvGrpSpPr>
        <p:grpSpPr>
          <a:xfrm>
            <a:off x="4926015" y="4766828"/>
            <a:ext cx="2339970" cy="482600"/>
            <a:chOff x="4926015" y="4766828"/>
            <a:chExt cx="2339970" cy="482600"/>
          </a:xfrm>
        </p:grpSpPr>
        <p:sp>
          <p:nvSpPr>
            <p:cNvPr id="15" name="矩形 14"/>
            <p:cNvSpPr/>
            <p:nvPr/>
          </p:nvSpPr>
          <p:spPr>
            <a:xfrm>
              <a:off x="4926015" y="4766828"/>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16" name="矩形 15"/>
            <p:cNvSpPr/>
            <p:nvPr/>
          </p:nvSpPr>
          <p:spPr>
            <a:xfrm>
              <a:off x="6096000" y="4766828"/>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17" name="矩形 16"/>
          <p:cNvSpPr/>
          <p:nvPr/>
        </p:nvSpPr>
        <p:spPr>
          <a:xfrm>
            <a:off x="5170107" y="4783176"/>
            <a:ext cx="1851790" cy="461665"/>
          </a:xfrm>
          <a:prstGeom prst="rect">
            <a:avLst/>
          </a:prstGeom>
        </p:spPr>
        <p:txBody>
          <a:bodyPr wrap="none">
            <a:spAutoFit/>
          </a:bodyPr>
          <a:lstStyle/>
          <a:p>
            <a:pPr algn="ctr"/>
            <a:r>
              <a:rPr lang="en-US" altLang="zh-CN" sz="2400" dirty="0">
                <a:solidFill>
                  <a:schemeClr val="bg1"/>
                </a:solidFill>
                <a:latin typeface="方正雅士黑 简" panose="02000500000000000000" pitchFamily="2" charset="-122"/>
                <a:ea typeface="方正雅士黑 简" panose="02000500000000000000" pitchFamily="2" charset="-122"/>
              </a:rPr>
              <a:t>PART   TWO</a:t>
            </a:r>
            <a:endParaRPr lang="zh-CN" altLang="en-US" sz="2400" dirty="0">
              <a:solidFill>
                <a:schemeClr val="bg1"/>
              </a:solidFill>
              <a:latin typeface="方正雅士黑 简" panose="02000500000000000000" pitchFamily="2" charset="-122"/>
              <a:ea typeface="方正雅士黑 简" panose="02000500000000000000" pitchFamily="2" charset="-122"/>
            </a:endParaRPr>
          </a:p>
        </p:txBody>
      </p:sp>
      <p:pic>
        <p:nvPicPr>
          <p:cNvPr id="37" name="图形 36"/>
          <p:cNvPicPr>
            <a:picLocks noChangeAspect="1"/>
          </p:cNvPicPr>
          <p:nvPr/>
        </p:nvPicPr>
        <p:blipFill>
          <a:blip r:embed="rId8">
            <a:extLst>
              <a:ext uri="{96DAC541-7B7A-43D3-8B79-37D633B846F1}">
                <asvg:svgBlip xmlns:asvg="http://schemas.microsoft.com/office/drawing/2016/SVG/main" r:embed="rId9"/>
              </a:ext>
            </a:extLst>
          </a:blip>
          <a:srcRect l="25200" t="18077" r="27996" b="22696"/>
          <a:stretch>
            <a:fillRect/>
          </a:stretch>
        </p:blipFill>
        <p:spPr>
          <a:xfrm>
            <a:off x="5077152" y="1770899"/>
            <a:ext cx="1025136" cy="1297252"/>
          </a:xfrm>
          <a:custGeom>
            <a:avLst/>
            <a:gdLst/>
            <a:ahLst/>
            <a:cxnLst/>
            <a:rect l="l" t="t" r="r" b="b"/>
            <a:pathLst>
              <a:path w="1476514" h="1868444">
                <a:moveTo>
                  <a:pt x="750582" y="0"/>
                </a:moveTo>
                <a:cubicBezTo>
                  <a:pt x="872187" y="0"/>
                  <a:pt x="972018" y="14995"/>
                  <a:pt x="1050075" y="44986"/>
                </a:cubicBezTo>
                <a:cubicBezTo>
                  <a:pt x="1128132" y="74976"/>
                  <a:pt x="1191811" y="114005"/>
                  <a:pt x="1241110" y="162072"/>
                </a:cubicBezTo>
                <a:cubicBezTo>
                  <a:pt x="1290409" y="210138"/>
                  <a:pt x="1329233" y="260670"/>
                  <a:pt x="1357580" y="313667"/>
                </a:cubicBezTo>
                <a:cubicBezTo>
                  <a:pt x="1385927" y="366664"/>
                  <a:pt x="1408728" y="428493"/>
                  <a:pt x="1425982" y="499156"/>
                </a:cubicBezTo>
                <a:cubicBezTo>
                  <a:pt x="1459670" y="633907"/>
                  <a:pt x="1476514" y="774410"/>
                  <a:pt x="1476514" y="920665"/>
                </a:cubicBezTo>
                <a:cubicBezTo>
                  <a:pt x="1476514" y="1248505"/>
                  <a:pt x="1421053" y="1488429"/>
                  <a:pt x="1310129" y="1640435"/>
                </a:cubicBezTo>
                <a:cubicBezTo>
                  <a:pt x="1199206" y="1792441"/>
                  <a:pt x="1008171" y="1868444"/>
                  <a:pt x="737025" y="1868444"/>
                </a:cubicBezTo>
                <a:cubicBezTo>
                  <a:pt x="585018" y="1868444"/>
                  <a:pt x="462181" y="1844205"/>
                  <a:pt x="368512" y="1795728"/>
                </a:cubicBezTo>
                <a:cubicBezTo>
                  <a:pt x="274844" y="1747250"/>
                  <a:pt x="198019" y="1676177"/>
                  <a:pt x="138038" y="1582508"/>
                </a:cubicBezTo>
                <a:cubicBezTo>
                  <a:pt x="94490" y="1515954"/>
                  <a:pt x="60597" y="1424956"/>
                  <a:pt x="36358" y="1309513"/>
                </a:cubicBezTo>
                <a:cubicBezTo>
                  <a:pt x="12119" y="1194071"/>
                  <a:pt x="0" y="1066509"/>
                  <a:pt x="0" y="926827"/>
                </a:cubicBezTo>
                <a:cubicBezTo>
                  <a:pt x="0" y="583375"/>
                  <a:pt x="61829" y="343041"/>
                  <a:pt x="185488" y="205825"/>
                </a:cubicBezTo>
                <a:cubicBezTo>
                  <a:pt x="309148" y="68608"/>
                  <a:pt x="497512" y="0"/>
                  <a:pt x="750582" y="0"/>
                </a:cubicBezTo>
                <a:close/>
                <a:moveTo>
                  <a:pt x="733327" y="334003"/>
                </a:moveTo>
                <a:cubicBezTo>
                  <a:pt x="650340" y="334003"/>
                  <a:pt x="590359" y="376113"/>
                  <a:pt x="553385" y="460332"/>
                </a:cubicBezTo>
                <a:cubicBezTo>
                  <a:pt x="516410" y="544552"/>
                  <a:pt x="497923" y="700461"/>
                  <a:pt x="497923" y="928060"/>
                </a:cubicBezTo>
                <a:cubicBezTo>
                  <a:pt x="497923" y="1158123"/>
                  <a:pt x="518259" y="1315265"/>
                  <a:pt x="558931" y="1399485"/>
                </a:cubicBezTo>
                <a:cubicBezTo>
                  <a:pt x="599603" y="1483704"/>
                  <a:pt x="658556" y="1525814"/>
                  <a:pt x="735792" y="1525814"/>
                </a:cubicBezTo>
                <a:cubicBezTo>
                  <a:pt x="786735" y="1525814"/>
                  <a:pt x="830899" y="1507943"/>
                  <a:pt x="868284" y="1472201"/>
                </a:cubicBezTo>
                <a:cubicBezTo>
                  <a:pt x="905669" y="1436459"/>
                  <a:pt x="933195" y="1379970"/>
                  <a:pt x="950860" y="1302735"/>
                </a:cubicBezTo>
                <a:cubicBezTo>
                  <a:pt x="968526" y="1225499"/>
                  <a:pt x="977359" y="1105126"/>
                  <a:pt x="977359" y="941617"/>
                </a:cubicBezTo>
                <a:cubicBezTo>
                  <a:pt x="977359" y="701694"/>
                  <a:pt x="957023" y="540444"/>
                  <a:pt x="916351" y="457868"/>
                </a:cubicBezTo>
                <a:cubicBezTo>
                  <a:pt x="875679" y="375291"/>
                  <a:pt x="814671" y="334003"/>
                  <a:pt x="733327" y="334003"/>
                </a:cubicBezTo>
                <a:close/>
              </a:path>
            </a:pathLst>
          </a:custGeom>
        </p:spPr>
      </p:pic>
      <p:cxnSp>
        <p:nvCxnSpPr>
          <p:cNvPr id="41" name="直接连接符 40"/>
          <p:cNvCxnSpPr/>
          <p:nvPr/>
        </p:nvCxnSpPr>
        <p:spPr>
          <a:xfrm>
            <a:off x="411695" y="2518913"/>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01913" y="2271473"/>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54" name="图形 53"/>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55" y="763694"/>
            <a:ext cx="268506" cy="268506"/>
          </a:xfrm>
          <a:prstGeom prst="rect">
            <a:avLst/>
          </a:prstGeom>
        </p:spPr>
      </p:pic>
      <p:pic>
        <p:nvPicPr>
          <p:cNvPr id="55" name="图形 54"/>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86082" y="6011689"/>
            <a:ext cx="246232" cy="246232"/>
          </a:xfrm>
          <a:prstGeom prst="rect">
            <a:avLst/>
          </a:prstGeom>
        </p:spPr>
      </p:pic>
      <p:cxnSp>
        <p:nvCxnSpPr>
          <p:cNvPr id="56" name="直接连接符 55"/>
          <p:cNvCxnSpPr/>
          <p:nvPr/>
        </p:nvCxnSpPr>
        <p:spPr>
          <a:xfrm>
            <a:off x="10736186" y="4572796"/>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426404" y="4325356"/>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4310626" y="1648268"/>
            <a:ext cx="758330" cy="1509396"/>
            <a:chOff x="4355021" y="1468708"/>
            <a:chExt cx="758330" cy="1509396"/>
          </a:xfrm>
        </p:grpSpPr>
        <p:sp>
          <p:nvSpPr>
            <p:cNvPr id="58" name="星形: 五角 57"/>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星形: 五角 59"/>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星形: 五角 60"/>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星形: 五角 61"/>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flipH="1">
            <a:off x="7123046" y="1648268"/>
            <a:ext cx="758330" cy="1509396"/>
            <a:chOff x="4355021" y="1468708"/>
            <a:chExt cx="758330" cy="1509396"/>
          </a:xfrm>
        </p:grpSpPr>
        <p:sp>
          <p:nvSpPr>
            <p:cNvPr id="76" name="星形: 五角 75"/>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星形: 五角 76"/>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星形: 五角 77"/>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星形: 五角 78"/>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图形 27"/>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68211" y="1586039"/>
            <a:ext cx="1204043" cy="16480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9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49000">
                                          <p:cBhvr additive="base">
                                            <p:cTn id="7" dur="1250" fill="hold"/>
                                            <p:tgtEl>
                                              <p:spTgt spid="37"/>
                                            </p:tgtEl>
                                            <p:attrNameLst>
                                              <p:attrName>ppt_x</p:attrName>
                                            </p:attrNameLst>
                                          </p:cBhvr>
                                          <p:tavLst>
                                            <p:tav tm="0">
                                              <p:val>
                                                <p:strVal val="0-#ppt_w/2"/>
                                              </p:val>
                                            </p:tav>
                                            <p:tav tm="100000">
                                              <p:val>
                                                <p:strVal val="#ppt_x"/>
                                              </p:val>
                                            </p:tav>
                                          </p:tavLst>
                                        </p:anim>
                                        <p:anim calcmode="lin" valueType="num" p14:bounceEnd="49000">
                                          <p:cBhvr additive="base">
                                            <p:cTn id="8" dur="12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49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49000">
                                          <p:cBhvr additive="base">
                                            <p:cTn id="11" dur="1250" fill="hold"/>
                                            <p:tgtEl>
                                              <p:spTgt spid="28"/>
                                            </p:tgtEl>
                                            <p:attrNameLst>
                                              <p:attrName>ppt_x</p:attrName>
                                            </p:attrNameLst>
                                          </p:cBhvr>
                                          <p:tavLst>
                                            <p:tav tm="0">
                                              <p:val>
                                                <p:strVal val="1+#ppt_w/2"/>
                                              </p:val>
                                            </p:tav>
                                            <p:tav tm="100000">
                                              <p:val>
                                                <p:strVal val="#ppt_x"/>
                                              </p:val>
                                            </p:tav>
                                          </p:tavLst>
                                        </p:anim>
                                        <p:anim calcmode="lin" valueType="num" p14:bounceEnd="49000">
                                          <p:cBhvr additive="base">
                                            <p:cTn id="12" dur="1250" fill="hold"/>
                                            <p:tgtEl>
                                              <p:spTgt spid="2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1749"/>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2499"/>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250" fill="hold"/>
                                            <p:tgtEl>
                                              <p:spTgt spid="37"/>
                                            </p:tgtEl>
                                            <p:attrNameLst>
                                              <p:attrName>ppt_x</p:attrName>
                                            </p:attrNameLst>
                                          </p:cBhvr>
                                          <p:tavLst>
                                            <p:tav tm="0">
                                              <p:val>
                                                <p:strVal val="0-#ppt_w/2"/>
                                              </p:val>
                                            </p:tav>
                                            <p:tav tm="100000">
                                              <p:val>
                                                <p:strVal val="#ppt_x"/>
                                              </p:val>
                                            </p:tav>
                                          </p:tavLst>
                                        </p:anim>
                                        <p:anim calcmode="lin" valueType="num">
                                          <p:cBhvr additive="base">
                                            <p:cTn id="8" dur="12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250" fill="hold"/>
                                            <p:tgtEl>
                                              <p:spTgt spid="28"/>
                                            </p:tgtEl>
                                            <p:attrNameLst>
                                              <p:attrName>ppt_x</p:attrName>
                                            </p:attrNameLst>
                                          </p:cBhvr>
                                          <p:tavLst>
                                            <p:tav tm="0">
                                              <p:val>
                                                <p:strVal val="1+#ppt_w/2"/>
                                              </p:val>
                                            </p:tav>
                                            <p:tav tm="100000">
                                              <p:val>
                                                <p:strVal val="#ppt_x"/>
                                              </p:val>
                                            </p:tav>
                                          </p:tavLst>
                                        </p:anim>
                                        <p:anim calcmode="lin" valueType="num">
                                          <p:cBhvr additive="base">
                                            <p:cTn id="12" dur="1250" fill="hold"/>
                                            <p:tgtEl>
                                              <p:spTgt spid="2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1749"/>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2499"/>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创意孟菲斯风工作总结"/>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1411</Words>
  <Application>Microsoft Office PowerPoint</Application>
  <PresentationFormat>宽屏</PresentationFormat>
  <Paragraphs>249</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等线</vt:lpstr>
      <vt:lpstr>方正手迹-小欢卡通体</vt:lpstr>
      <vt:lpstr>方正雅士黑 简</vt:lpstr>
      <vt:lpstr>思源黑体 CN Bold</vt:lpstr>
      <vt:lpstr>思源黑体 CN Normal</vt:lpstr>
      <vt:lpstr>字魂59号-创粗黑</vt:lpstr>
      <vt:lpstr>Arial</vt:lpstr>
      <vt:lpstr>Arial Black</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333</cp:revision>
  <dcterms:created xsi:type="dcterms:W3CDTF">2018-04-19T08:58:00Z</dcterms:created>
  <dcterms:modified xsi:type="dcterms:W3CDTF">2021-01-04T22:51:14Z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